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>
        <p:scale>
          <a:sx n="75" d="100"/>
          <a:sy n="75" d="100"/>
        </p:scale>
        <p:origin x="2706" y="8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Copyright©2018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9" name="Rectangle 11">
            <a:extLst>
              <a:ext uri="{FF2B5EF4-FFF2-40B4-BE49-F238E27FC236}">
                <a16:creationId xmlns:a16="http://schemas.microsoft.com/office/drawing/2014/main" id="{6C399C7D-E96D-4555-956D-028CA8A7E4E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0" name="Rectangle 12">
            <a:extLst>
              <a:ext uri="{FF2B5EF4-FFF2-40B4-BE49-F238E27FC236}">
                <a16:creationId xmlns:a16="http://schemas.microsoft.com/office/drawing/2014/main" id="{416732F9-C046-49C9-82B4-377C3A8B809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1" name="Rectangle 13">
            <a:extLst>
              <a:ext uri="{FF2B5EF4-FFF2-40B4-BE49-F238E27FC236}">
                <a16:creationId xmlns:a16="http://schemas.microsoft.com/office/drawing/2014/main" id="{3F4616B4-E62E-4D84-A045-97A064EC8A8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2" name="Rectangle 14">
            <a:extLst>
              <a:ext uri="{FF2B5EF4-FFF2-40B4-BE49-F238E27FC236}">
                <a16:creationId xmlns:a16="http://schemas.microsoft.com/office/drawing/2014/main" id="{62045FF3-7F40-456A-8480-D854056C998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3" name="Rectangle 15">
            <a:extLst>
              <a:ext uri="{FF2B5EF4-FFF2-40B4-BE49-F238E27FC236}">
                <a16:creationId xmlns:a16="http://schemas.microsoft.com/office/drawing/2014/main" id="{99E7FC19-D041-4B56-AE03-5524E7FA10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4" name="Rectangle 16">
            <a:extLst>
              <a:ext uri="{FF2B5EF4-FFF2-40B4-BE49-F238E27FC236}">
                <a16:creationId xmlns:a16="http://schemas.microsoft.com/office/drawing/2014/main" id="{61C3D1A3-388E-46F8-90C8-DCF281E9F71C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5" name="Rectangle 18">
            <a:extLst>
              <a:ext uri="{FF2B5EF4-FFF2-40B4-BE49-F238E27FC236}">
                <a16:creationId xmlns:a16="http://schemas.microsoft.com/office/drawing/2014/main" id="{E5F1C9A9-357D-4D80-8261-5B2ABA74670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6" name="Rectangle 19">
            <a:extLst>
              <a:ext uri="{FF2B5EF4-FFF2-40B4-BE49-F238E27FC236}">
                <a16:creationId xmlns:a16="http://schemas.microsoft.com/office/drawing/2014/main" id="{90A700ED-856B-4A43-A141-EEE78781625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7" name="Rectangle 20">
            <a:extLst>
              <a:ext uri="{FF2B5EF4-FFF2-40B4-BE49-F238E27FC236}">
                <a16:creationId xmlns:a16="http://schemas.microsoft.com/office/drawing/2014/main" id="{8E752726-137B-4947-BDF3-C1FDAB9CC72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8" name="Rectangle 21">
            <a:extLst>
              <a:ext uri="{FF2B5EF4-FFF2-40B4-BE49-F238E27FC236}">
                <a16:creationId xmlns:a16="http://schemas.microsoft.com/office/drawing/2014/main" id="{A0AD43DF-054A-4B4E-B14A-9B746C5652D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9" name="Rectangle 22">
            <a:extLst>
              <a:ext uri="{FF2B5EF4-FFF2-40B4-BE49-F238E27FC236}">
                <a16:creationId xmlns:a16="http://schemas.microsoft.com/office/drawing/2014/main" id="{7C635A92-7876-4DC8-9840-16637324B0C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0" name="Rectangle 23">
            <a:extLst>
              <a:ext uri="{FF2B5EF4-FFF2-40B4-BE49-F238E27FC236}">
                <a16:creationId xmlns:a16="http://schemas.microsoft.com/office/drawing/2014/main" id="{D847748C-6EE1-4D3B-8EF2-C2D6B5433D4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1" name="Rectangle 24">
            <a:extLst>
              <a:ext uri="{FF2B5EF4-FFF2-40B4-BE49-F238E27FC236}">
                <a16:creationId xmlns:a16="http://schemas.microsoft.com/office/drawing/2014/main" id="{50E6FD18-C571-402B-9D2B-B848E5E23B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2" name="Rectangle 25">
            <a:extLst>
              <a:ext uri="{FF2B5EF4-FFF2-40B4-BE49-F238E27FC236}">
                <a16:creationId xmlns:a16="http://schemas.microsoft.com/office/drawing/2014/main" id="{7DC3E59C-F060-4CF6-A64F-88AF89D276B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3" name="Rectangle 26">
            <a:extLst>
              <a:ext uri="{FF2B5EF4-FFF2-40B4-BE49-F238E27FC236}">
                <a16:creationId xmlns:a16="http://schemas.microsoft.com/office/drawing/2014/main" id="{5B5E6A1B-1A9C-435D-B245-3CC7CE84ACD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B39396EA-E00F-43EF-BF94-00BD96AD53F5}"/>
              </a:ext>
            </a:extLst>
          </p:cNvPr>
          <p:cNvGrpSpPr/>
          <p:nvPr/>
        </p:nvGrpSpPr>
        <p:grpSpPr>
          <a:xfrm>
            <a:off x="405262" y="776757"/>
            <a:ext cx="1638090" cy="1754381"/>
            <a:chOff x="-80235" y="-1432411"/>
            <a:chExt cx="2564640" cy="2746708"/>
          </a:xfrm>
        </p:grpSpPr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84A8288B-EE2F-4F3C-B3B8-72FD4FDE88E0}"/>
                </a:ext>
              </a:extLst>
            </p:cNvPr>
            <p:cNvGrpSpPr/>
            <p:nvPr/>
          </p:nvGrpSpPr>
          <p:grpSpPr>
            <a:xfrm>
              <a:off x="503881" y="-1432411"/>
              <a:ext cx="1395292" cy="2577924"/>
              <a:chOff x="503881" y="3609489"/>
              <a:chExt cx="1395292" cy="2577924"/>
            </a:xfrm>
          </p:grpSpPr>
          <p:grpSp>
            <p:nvGrpSpPr>
              <p:cNvPr id="10" name="グループ化 9">
                <a:extLst>
                  <a:ext uri="{FF2B5EF4-FFF2-40B4-BE49-F238E27FC236}">
                    <a16:creationId xmlns:a16="http://schemas.microsoft.com/office/drawing/2014/main" id="{16D22763-1700-42D9-A521-4632358A5562}"/>
                  </a:ext>
                </a:extLst>
              </p:cNvPr>
              <p:cNvGrpSpPr/>
              <p:nvPr/>
            </p:nvGrpSpPr>
            <p:grpSpPr>
              <a:xfrm>
                <a:off x="623378" y="4904922"/>
                <a:ext cx="1156298" cy="1282491"/>
                <a:chOff x="1474649" y="4836724"/>
                <a:chExt cx="1156298" cy="1282491"/>
              </a:xfrm>
            </p:grpSpPr>
            <p:sp>
              <p:nvSpPr>
                <p:cNvPr id="30" name="フリーフォーム: 図形 29">
                  <a:extLst>
                    <a:ext uri="{FF2B5EF4-FFF2-40B4-BE49-F238E27FC236}">
                      <a16:creationId xmlns:a16="http://schemas.microsoft.com/office/drawing/2014/main" id="{35A73C81-5CD3-4432-8CA5-0538612C807E}"/>
                    </a:ext>
                  </a:extLst>
                </p:cNvPr>
                <p:cNvSpPr/>
                <p:nvPr/>
              </p:nvSpPr>
              <p:spPr>
                <a:xfrm rot="10800000">
                  <a:off x="1703577" y="4836724"/>
                  <a:ext cx="698442" cy="521090"/>
                </a:xfrm>
                <a:custGeom>
                  <a:avLst/>
                  <a:gdLst>
                    <a:gd name="connsiteX0" fmla="*/ 483019 w 698442"/>
                    <a:gd name="connsiteY0" fmla="*/ 521090 h 521090"/>
                    <a:gd name="connsiteX1" fmla="*/ 215422 w 698442"/>
                    <a:gd name="connsiteY1" fmla="*/ 521090 h 521090"/>
                    <a:gd name="connsiteX2" fmla="*/ 215422 w 698442"/>
                    <a:gd name="connsiteY2" fmla="*/ 288649 h 521090"/>
                    <a:gd name="connsiteX3" fmla="*/ 213288 w 698442"/>
                    <a:gd name="connsiteY3" fmla="*/ 288464 h 521090"/>
                    <a:gd name="connsiteX4" fmla="*/ 0 w 698442"/>
                    <a:gd name="connsiteY4" fmla="*/ 150131 h 521090"/>
                    <a:gd name="connsiteX5" fmla="*/ 349221 w 698442"/>
                    <a:gd name="connsiteY5" fmla="*/ 0 h 521090"/>
                    <a:gd name="connsiteX6" fmla="*/ 698442 w 698442"/>
                    <a:gd name="connsiteY6" fmla="*/ 150131 h 521090"/>
                    <a:gd name="connsiteX7" fmla="*/ 485153 w 698442"/>
                    <a:gd name="connsiteY7" fmla="*/ 288464 h 521090"/>
                    <a:gd name="connsiteX8" fmla="*/ 483020 w 698442"/>
                    <a:gd name="connsiteY8" fmla="*/ 288649 h 5210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98442" h="521090">
                      <a:moveTo>
                        <a:pt x="483019" y="521090"/>
                      </a:moveTo>
                      <a:lnTo>
                        <a:pt x="215422" y="521090"/>
                      </a:lnTo>
                      <a:lnTo>
                        <a:pt x="215422" y="288649"/>
                      </a:lnTo>
                      <a:lnTo>
                        <a:pt x="213288" y="288464"/>
                      </a:lnTo>
                      <a:cubicBezTo>
                        <a:pt x="87948" y="265673"/>
                        <a:pt x="0" y="212317"/>
                        <a:pt x="0" y="150131"/>
                      </a:cubicBezTo>
                      <a:cubicBezTo>
                        <a:pt x="0" y="67216"/>
                        <a:pt x="156352" y="0"/>
                        <a:pt x="349221" y="0"/>
                      </a:cubicBezTo>
                      <a:cubicBezTo>
                        <a:pt x="542090" y="0"/>
                        <a:pt x="698442" y="67216"/>
                        <a:pt x="698442" y="150131"/>
                      </a:cubicBezTo>
                      <a:cubicBezTo>
                        <a:pt x="698442" y="212317"/>
                        <a:pt x="610494" y="265673"/>
                        <a:pt x="485153" y="288464"/>
                      </a:cubicBezTo>
                      <a:lnTo>
                        <a:pt x="483020" y="288649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31" name="片側の 2 つの角を丸めた四角形 103">
                  <a:extLst>
                    <a:ext uri="{FF2B5EF4-FFF2-40B4-BE49-F238E27FC236}">
                      <a16:creationId xmlns:a16="http://schemas.microsoft.com/office/drawing/2014/main" id="{918FDBAA-F45D-45F3-BEE1-51FA448D752F}"/>
                    </a:ext>
                  </a:extLst>
                </p:cNvPr>
                <p:cNvSpPr/>
                <p:nvPr/>
              </p:nvSpPr>
              <p:spPr>
                <a:xfrm>
                  <a:off x="1474649" y="5101729"/>
                  <a:ext cx="1156298" cy="101748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56298" h="1017486">
                      <a:moveTo>
                        <a:pt x="325416" y="0"/>
                      </a:moveTo>
                      <a:lnTo>
                        <a:pt x="323832" y="8159"/>
                      </a:lnTo>
                      <a:cubicBezTo>
                        <a:pt x="323832" y="81115"/>
                        <a:pt x="437694" y="140257"/>
                        <a:pt x="578150" y="140257"/>
                      </a:cubicBezTo>
                      <a:cubicBezTo>
                        <a:pt x="718606" y="140257"/>
                        <a:pt x="832468" y="81115"/>
                        <a:pt x="832468" y="8159"/>
                      </a:cubicBezTo>
                      <a:cubicBezTo>
                        <a:pt x="832468" y="5375"/>
                        <a:pt x="832302" y="2611"/>
                        <a:pt x="830885" y="0"/>
                      </a:cubicBezTo>
                      <a:cubicBezTo>
                        <a:pt x="1013537" y="15445"/>
                        <a:pt x="1156298" y="169101"/>
                        <a:pt x="1156298" y="356100"/>
                      </a:cubicBezTo>
                      <a:lnTo>
                        <a:pt x="1156298" y="1017486"/>
                      </a:lnTo>
                      <a:lnTo>
                        <a:pt x="0" y="1017486"/>
                      </a:lnTo>
                      <a:lnTo>
                        <a:pt x="0" y="356100"/>
                      </a:lnTo>
                      <a:cubicBezTo>
                        <a:pt x="0" y="169100"/>
                        <a:pt x="142763" y="15444"/>
                        <a:pt x="325416" y="0"/>
                      </a:cubicBezTo>
                      <a:close/>
                    </a:path>
                  </a:pathLst>
                </a:custGeom>
                <a:solidFill>
                  <a:srgbClr val="FF33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32" name="片側の 2 つの角を丸めた四角形 101">
                  <a:extLst>
                    <a:ext uri="{FF2B5EF4-FFF2-40B4-BE49-F238E27FC236}">
                      <a16:creationId xmlns:a16="http://schemas.microsoft.com/office/drawing/2014/main" id="{971253ED-5B0B-4EC6-8EF2-2B628A8DC252}"/>
                    </a:ext>
                  </a:extLst>
                </p:cNvPr>
                <p:cNvSpPr/>
                <p:nvPr/>
              </p:nvSpPr>
              <p:spPr>
                <a:xfrm>
                  <a:off x="1474649" y="5113765"/>
                  <a:ext cx="1156298" cy="10054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56298" h="1005450">
                      <a:moveTo>
                        <a:pt x="895542" y="0"/>
                      </a:moveTo>
                      <a:cubicBezTo>
                        <a:pt x="1046303" y="41469"/>
                        <a:pt x="1156298" y="179921"/>
                        <a:pt x="1156298" y="344064"/>
                      </a:cubicBezTo>
                      <a:lnTo>
                        <a:pt x="1156298" y="1005450"/>
                      </a:lnTo>
                      <a:lnTo>
                        <a:pt x="884199" y="1005450"/>
                      </a:lnTo>
                      <a:lnTo>
                        <a:pt x="667091" y="318293"/>
                      </a:lnTo>
                      <a:cubicBezTo>
                        <a:pt x="800067" y="281104"/>
                        <a:pt x="896919" y="158696"/>
                        <a:pt x="896919" y="13666"/>
                      </a:cubicBezTo>
                      <a:cubicBezTo>
                        <a:pt x="896919" y="9072"/>
                        <a:pt x="896822" y="4501"/>
                        <a:pt x="895542" y="0"/>
                      </a:cubicBezTo>
                      <a:close/>
                      <a:moveTo>
                        <a:pt x="260757" y="0"/>
                      </a:moveTo>
                      <a:lnTo>
                        <a:pt x="259379" y="13666"/>
                      </a:lnTo>
                      <a:cubicBezTo>
                        <a:pt x="259379" y="158696"/>
                        <a:pt x="356232" y="281104"/>
                        <a:pt x="489208" y="318293"/>
                      </a:cubicBezTo>
                      <a:lnTo>
                        <a:pt x="272100" y="1005450"/>
                      </a:lnTo>
                      <a:lnTo>
                        <a:pt x="0" y="1005450"/>
                      </a:lnTo>
                      <a:lnTo>
                        <a:pt x="0" y="344064"/>
                      </a:lnTo>
                      <a:cubicBezTo>
                        <a:pt x="0" y="179921"/>
                        <a:pt x="109996" y="41469"/>
                        <a:pt x="260757" y="0"/>
                      </a:cubicBezTo>
                      <a:close/>
                    </a:path>
                  </a:pathLst>
                </a:custGeom>
                <a:solidFill>
                  <a:srgbClr val="7030A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  <p:grpSp>
            <p:nvGrpSpPr>
              <p:cNvPr id="11" name="グループ化 10">
                <a:extLst>
                  <a:ext uri="{FF2B5EF4-FFF2-40B4-BE49-F238E27FC236}">
                    <a16:creationId xmlns:a16="http://schemas.microsoft.com/office/drawing/2014/main" id="{0D743DB6-365B-4921-85D8-FF305BB2A130}"/>
                  </a:ext>
                </a:extLst>
              </p:cNvPr>
              <p:cNvGrpSpPr/>
              <p:nvPr/>
            </p:nvGrpSpPr>
            <p:grpSpPr>
              <a:xfrm>
                <a:off x="503881" y="3609489"/>
                <a:ext cx="1395292" cy="1480274"/>
                <a:chOff x="1395996" y="245036"/>
                <a:chExt cx="860611" cy="913028"/>
              </a:xfrm>
            </p:grpSpPr>
            <p:sp>
              <p:nvSpPr>
                <p:cNvPr id="12" name="雲 391">
                  <a:extLst>
                    <a:ext uri="{FF2B5EF4-FFF2-40B4-BE49-F238E27FC236}">
                      <a16:creationId xmlns:a16="http://schemas.microsoft.com/office/drawing/2014/main" id="{2AC41D73-0466-4992-8682-46AD95266922}"/>
                    </a:ext>
                  </a:extLst>
                </p:cNvPr>
                <p:cNvSpPr/>
                <p:nvPr/>
              </p:nvSpPr>
              <p:spPr>
                <a:xfrm>
                  <a:off x="1395996" y="245036"/>
                  <a:ext cx="860611" cy="62482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28791" h="684142">
                      <a:moveTo>
                        <a:pt x="390797" y="508"/>
                      </a:moveTo>
                      <a:cubicBezTo>
                        <a:pt x="396003" y="-92"/>
                        <a:pt x="401215" y="35"/>
                        <a:pt x="406166" y="2032"/>
                      </a:cubicBezTo>
                      <a:cubicBezTo>
                        <a:pt x="406732" y="1224"/>
                        <a:pt x="407453" y="1069"/>
                        <a:pt x="408176" y="930"/>
                      </a:cubicBezTo>
                      <a:cubicBezTo>
                        <a:pt x="429611" y="-3209"/>
                        <a:pt x="451022" y="6582"/>
                        <a:pt x="464396" y="28234"/>
                      </a:cubicBezTo>
                      <a:cubicBezTo>
                        <a:pt x="477769" y="6582"/>
                        <a:pt x="499181" y="-3209"/>
                        <a:pt x="520615" y="930"/>
                      </a:cubicBezTo>
                      <a:cubicBezTo>
                        <a:pt x="521339" y="1069"/>
                        <a:pt x="522059" y="1224"/>
                        <a:pt x="522625" y="2032"/>
                      </a:cubicBezTo>
                      <a:cubicBezTo>
                        <a:pt x="535574" y="-1254"/>
                        <a:pt x="549192" y="1211"/>
                        <a:pt x="561945" y="8686"/>
                      </a:cubicBezTo>
                      <a:lnTo>
                        <a:pt x="590055" y="37923"/>
                      </a:lnTo>
                      <a:cubicBezTo>
                        <a:pt x="628400" y="2229"/>
                        <a:pt x="683194" y="20259"/>
                        <a:pt x="706518" y="80110"/>
                      </a:cubicBezTo>
                      <a:cubicBezTo>
                        <a:pt x="749907" y="45522"/>
                        <a:pt x="805137" y="56745"/>
                        <a:pt x="839202" y="107099"/>
                      </a:cubicBezTo>
                      <a:cubicBezTo>
                        <a:pt x="860762" y="138980"/>
                        <a:pt x="870767" y="182290"/>
                        <a:pt x="866477" y="225236"/>
                      </a:cubicBezTo>
                      <a:cubicBezTo>
                        <a:pt x="866667" y="225964"/>
                        <a:pt x="866872" y="226676"/>
                        <a:pt x="867062" y="227404"/>
                      </a:cubicBezTo>
                      <a:cubicBezTo>
                        <a:pt x="899007" y="231900"/>
                        <a:pt x="924429" y="266060"/>
                        <a:pt x="928291" y="309671"/>
                      </a:cubicBezTo>
                      <a:cubicBezTo>
                        <a:pt x="931584" y="346918"/>
                        <a:pt x="918414" y="383279"/>
                        <a:pt x="894764" y="402227"/>
                      </a:cubicBezTo>
                      <a:cubicBezTo>
                        <a:pt x="911433" y="426383"/>
                        <a:pt x="917464" y="460670"/>
                        <a:pt x="910641" y="492440"/>
                      </a:cubicBezTo>
                      <a:cubicBezTo>
                        <a:pt x="901223" y="536351"/>
                        <a:pt x="869801" y="564607"/>
                        <a:pt x="836337" y="559273"/>
                      </a:cubicBezTo>
                      <a:cubicBezTo>
                        <a:pt x="802272" y="640431"/>
                        <a:pt x="726036" y="667516"/>
                        <a:pt x="667340" y="619330"/>
                      </a:cubicBezTo>
                      <a:cubicBezTo>
                        <a:pt x="642472" y="670096"/>
                        <a:pt x="597072" y="694347"/>
                        <a:pt x="553572" y="680116"/>
                      </a:cubicBezTo>
                      <a:cubicBezTo>
                        <a:pt x="520921" y="669433"/>
                        <a:pt x="494102" y="638537"/>
                        <a:pt x="483380" y="596366"/>
                      </a:cubicBezTo>
                      <a:cubicBezTo>
                        <a:pt x="476530" y="595229"/>
                        <a:pt x="469962" y="592400"/>
                        <a:pt x="464396" y="587273"/>
                      </a:cubicBezTo>
                      <a:cubicBezTo>
                        <a:pt x="458829" y="592400"/>
                        <a:pt x="452261" y="595229"/>
                        <a:pt x="445411" y="596366"/>
                      </a:cubicBezTo>
                      <a:cubicBezTo>
                        <a:pt x="434690" y="638537"/>
                        <a:pt x="407871" y="669433"/>
                        <a:pt x="375219" y="680116"/>
                      </a:cubicBezTo>
                      <a:cubicBezTo>
                        <a:pt x="331719" y="694347"/>
                        <a:pt x="286320" y="670096"/>
                        <a:pt x="261452" y="619330"/>
                      </a:cubicBezTo>
                      <a:cubicBezTo>
                        <a:pt x="202755" y="667516"/>
                        <a:pt x="126520" y="640431"/>
                        <a:pt x="92454" y="559273"/>
                      </a:cubicBezTo>
                      <a:cubicBezTo>
                        <a:pt x="58991" y="564607"/>
                        <a:pt x="27569" y="536351"/>
                        <a:pt x="18150" y="492440"/>
                      </a:cubicBezTo>
                      <a:cubicBezTo>
                        <a:pt x="11328" y="460670"/>
                        <a:pt x="17359" y="426383"/>
                        <a:pt x="34027" y="402227"/>
                      </a:cubicBezTo>
                      <a:cubicBezTo>
                        <a:pt x="10378" y="383279"/>
                        <a:pt x="-2793" y="346918"/>
                        <a:pt x="500" y="309671"/>
                      </a:cubicBezTo>
                      <a:cubicBezTo>
                        <a:pt x="4363" y="266060"/>
                        <a:pt x="29785" y="231900"/>
                        <a:pt x="61729" y="227404"/>
                      </a:cubicBezTo>
                      <a:cubicBezTo>
                        <a:pt x="61919" y="226676"/>
                        <a:pt x="62125" y="225964"/>
                        <a:pt x="62315" y="225236"/>
                      </a:cubicBezTo>
                      <a:cubicBezTo>
                        <a:pt x="58025" y="182290"/>
                        <a:pt x="68029" y="138980"/>
                        <a:pt x="89589" y="107099"/>
                      </a:cubicBezTo>
                      <a:cubicBezTo>
                        <a:pt x="123655" y="56745"/>
                        <a:pt x="178884" y="45522"/>
                        <a:pt x="222273" y="80110"/>
                      </a:cubicBezTo>
                      <a:cubicBezTo>
                        <a:pt x="245597" y="20259"/>
                        <a:pt x="300392" y="2229"/>
                        <a:pt x="338736" y="37923"/>
                      </a:cubicBezTo>
                      <a:lnTo>
                        <a:pt x="366846" y="8686"/>
                      </a:lnTo>
                      <a:cubicBezTo>
                        <a:pt x="374611" y="4135"/>
                        <a:pt x="382696" y="1441"/>
                        <a:pt x="390797" y="508"/>
                      </a:cubicBezTo>
                      <a:close/>
                    </a:path>
                  </a:pathLst>
                </a:custGeom>
                <a:solidFill>
                  <a:srgbClr val="7030A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grpSp>
              <p:nvGrpSpPr>
                <p:cNvPr id="13" name="グループ化 12">
                  <a:extLst>
                    <a:ext uri="{FF2B5EF4-FFF2-40B4-BE49-F238E27FC236}">
                      <a16:creationId xmlns:a16="http://schemas.microsoft.com/office/drawing/2014/main" id="{7D5BE553-9DF1-4201-BCFA-3E9DA573DF62}"/>
                    </a:ext>
                  </a:extLst>
                </p:cNvPr>
                <p:cNvGrpSpPr/>
                <p:nvPr/>
              </p:nvGrpSpPr>
              <p:grpSpPr>
                <a:xfrm>
                  <a:off x="1409018" y="370664"/>
                  <a:ext cx="834570" cy="787400"/>
                  <a:chOff x="2791855" y="2017486"/>
                  <a:chExt cx="1150919" cy="1045028"/>
                </a:xfrm>
                <a:solidFill>
                  <a:srgbClr val="FFCC99"/>
                </a:solidFill>
              </p:grpSpPr>
              <p:grpSp>
                <p:nvGrpSpPr>
                  <p:cNvPr id="23" name="グループ化 22">
                    <a:extLst>
                      <a:ext uri="{FF2B5EF4-FFF2-40B4-BE49-F238E27FC236}">
                        <a16:creationId xmlns:a16="http://schemas.microsoft.com/office/drawing/2014/main" id="{73BB34BA-F601-4111-85C9-093A56041B40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28" name="円/楕円 256">
                      <a:extLst>
                        <a:ext uri="{FF2B5EF4-FFF2-40B4-BE49-F238E27FC236}">
                          <a16:creationId xmlns:a16="http://schemas.microsoft.com/office/drawing/2014/main" id="{F516D50D-6E12-4951-8578-318A0A9D90C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29" name="円/楕円 257">
                      <a:extLst>
                        <a:ext uri="{FF2B5EF4-FFF2-40B4-BE49-F238E27FC236}">
                          <a16:creationId xmlns:a16="http://schemas.microsoft.com/office/drawing/2014/main" id="{47E13096-1DE7-4CEF-A2E9-D6FF0D29481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24" name="グループ化 23">
                    <a:extLst>
                      <a:ext uri="{FF2B5EF4-FFF2-40B4-BE49-F238E27FC236}">
                        <a16:creationId xmlns:a16="http://schemas.microsoft.com/office/drawing/2014/main" id="{77964C6D-A590-4E25-BE59-C233AE0ED319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26" name="円/楕円 254">
                      <a:extLst>
                        <a:ext uri="{FF2B5EF4-FFF2-40B4-BE49-F238E27FC236}">
                          <a16:creationId xmlns:a16="http://schemas.microsoft.com/office/drawing/2014/main" id="{A3799748-2052-40C5-8135-DCF7F8D63B8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27" name="円/楕円 255">
                      <a:extLst>
                        <a:ext uri="{FF2B5EF4-FFF2-40B4-BE49-F238E27FC236}">
                          <a16:creationId xmlns:a16="http://schemas.microsoft.com/office/drawing/2014/main" id="{BBDEC11F-ADEA-40A2-851A-08544C993EE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25" name="円/楕円 253">
                    <a:extLst>
                      <a:ext uri="{FF2B5EF4-FFF2-40B4-BE49-F238E27FC236}">
                        <a16:creationId xmlns:a16="http://schemas.microsoft.com/office/drawing/2014/main" id="{C964F956-2DC1-416D-B4BB-92638EF255D5}"/>
                      </a:ext>
                    </a:extLst>
                  </p:cNvPr>
                  <p:cNvSpPr/>
                  <p:nvPr/>
                </p:nvSpPr>
                <p:spPr>
                  <a:xfrm>
                    <a:off x="2902857" y="2017486"/>
                    <a:ext cx="928914" cy="1045028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sp>
              <p:nvSpPr>
                <p:cNvPr id="14" name="円/楕円 127">
                  <a:extLst>
                    <a:ext uri="{FF2B5EF4-FFF2-40B4-BE49-F238E27FC236}">
                      <a16:creationId xmlns:a16="http://schemas.microsoft.com/office/drawing/2014/main" id="{EC93E0CF-404C-4E16-9F4B-302640EC2C6F}"/>
                    </a:ext>
                  </a:extLst>
                </p:cNvPr>
                <p:cNvSpPr/>
                <p:nvPr/>
              </p:nvSpPr>
              <p:spPr>
                <a:xfrm>
                  <a:off x="1590675" y="677587"/>
                  <a:ext cx="83926" cy="14341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3926" h="143413">
                      <a:moveTo>
                        <a:pt x="12759" y="0"/>
                      </a:moveTo>
                      <a:cubicBezTo>
                        <a:pt x="8263" y="9969"/>
                        <a:pt x="9023" y="21953"/>
                        <a:pt x="14783" y="31931"/>
                      </a:cubicBezTo>
                      <a:lnTo>
                        <a:pt x="15311" y="32495"/>
                      </a:lnTo>
                      <a:cubicBezTo>
                        <a:pt x="22472" y="20393"/>
                        <a:pt x="32600" y="12933"/>
                        <a:pt x="43800" y="12933"/>
                      </a:cubicBezTo>
                      <a:cubicBezTo>
                        <a:pt x="65961" y="12933"/>
                        <a:pt x="83926" y="42142"/>
                        <a:pt x="83926" y="78173"/>
                      </a:cubicBezTo>
                      <a:cubicBezTo>
                        <a:pt x="83926" y="114204"/>
                        <a:pt x="65961" y="143413"/>
                        <a:pt x="43800" y="143413"/>
                      </a:cubicBezTo>
                      <a:cubicBezTo>
                        <a:pt x="21639" y="143413"/>
                        <a:pt x="3674" y="114204"/>
                        <a:pt x="3674" y="78173"/>
                      </a:cubicBezTo>
                      <a:lnTo>
                        <a:pt x="12211" y="44663"/>
                      </a:lnTo>
                      <a:cubicBezTo>
                        <a:pt x="8264" y="44011"/>
                        <a:pt x="5947" y="41284"/>
                        <a:pt x="4106" y="38095"/>
                      </a:cubicBezTo>
                      <a:cubicBezTo>
                        <a:pt x="-3810" y="24385"/>
                        <a:pt x="64" y="7329"/>
                        <a:pt x="12759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5" name="円/楕円 27">
                  <a:extLst>
                    <a:ext uri="{FF2B5EF4-FFF2-40B4-BE49-F238E27FC236}">
                      <a16:creationId xmlns:a16="http://schemas.microsoft.com/office/drawing/2014/main" id="{22C7CD1E-90FC-4A48-A834-4BCA3B3FB610}"/>
                    </a:ext>
                  </a:extLst>
                </p:cNvPr>
                <p:cNvSpPr/>
                <p:nvPr/>
              </p:nvSpPr>
              <p:spPr>
                <a:xfrm rot="10800000">
                  <a:off x="1746184" y="1048807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6" name="円/楕円 27">
                  <a:extLst>
                    <a:ext uri="{FF2B5EF4-FFF2-40B4-BE49-F238E27FC236}">
                      <a16:creationId xmlns:a16="http://schemas.microsoft.com/office/drawing/2014/main" id="{7FDE9630-612C-4BA1-8047-BA63245C0723}"/>
                    </a:ext>
                  </a:extLst>
                </p:cNvPr>
                <p:cNvSpPr/>
                <p:nvPr/>
              </p:nvSpPr>
              <p:spPr>
                <a:xfrm rot="11700000">
                  <a:off x="1552351" y="591538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7" name="円/楕円 27">
                  <a:extLst>
                    <a:ext uri="{FF2B5EF4-FFF2-40B4-BE49-F238E27FC236}">
                      <a16:creationId xmlns:a16="http://schemas.microsoft.com/office/drawing/2014/main" id="{BB92DD98-1BE6-4320-95A3-F2B869727767}"/>
                    </a:ext>
                  </a:extLst>
                </p:cNvPr>
                <p:cNvSpPr/>
                <p:nvPr/>
              </p:nvSpPr>
              <p:spPr>
                <a:xfrm rot="9900000">
                  <a:off x="1944193" y="591538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8" name="円/楕円 127">
                  <a:extLst>
                    <a:ext uri="{FF2B5EF4-FFF2-40B4-BE49-F238E27FC236}">
                      <a16:creationId xmlns:a16="http://schemas.microsoft.com/office/drawing/2014/main" id="{8F4EC21D-3B2E-4703-BFCE-5AAC51CF46E1}"/>
                    </a:ext>
                  </a:extLst>
                </p:cNvPr>
                <p:cNvSpPr/>
                <p:nvPr/>
              </p:nvSpPr>
              <p:spPr>
                <a:xfrm>
                  <a:off x="1982415" y="677587"/>
                  <a:ext cx="83926" cy="14341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3926" h="143413">
                      <a:moveTo>
                        <a:pt x="12759" y="0"/>
                      </a:moveTo>
                      <a:cubicBezTo>
                        <a:pt x="8263" y="9969"/>
                        <a:pt x="9023" y="21953"/>
                        <a:pt x="14783" y="31931"/>
                      </a:cubicBezTo>
                      <a:lnTo>
                        <a:pt x="15311" y="32495"/>
                      </a:lnTo>
                      <a:cubicBezTo>
                        <a:pt x="22472" y="20393"/>
                        <a:pt x="32600" y="12933"/>
                        <a:pt x="43800" y="12933"/>
                      </a:cubicBezTo>
                      <a:cubicBezTo>
                        <a:pt x="65961" y="12933"/>
                        <a:pt x="83926" y="42142"/>
                        <a:pt x="83926" y="78173"/>
                      </a:cubicBezTo>
                      <a:cubicBezTo>
                        <a:pt x="83926" y="114204"/>
                        <a:pt x="65961" y="143413"/>
                        <a:pt x="43800" y="143413"/>
                      </a:cubicBezTo>
                      <a:cubicBezTo>
                        <a:pt x="21639" y="143413"/>
                        <a:pt x="3674" y="114204"/>
                        <a:pt x="3674" y="78173"/>
                      </a:cubicBezTo>
                      <a:lnTo>
                        <a:pt x="12211" y="44663"/>
                      </a:lnTo>
                      <a:cubicBezTo>
                        <a:pt x="8264" y="44011"/>
                        <a:pt x="5947" y="41284"/>
                        <a:pt x="4106" y="38095"/>
                      </a:cubicBezTo>
                      <a:cubicBezTo>
                        <a:pt x="-3810" y="24385"/>
                        <a:pt x="64" y="7329"/>
                        <a:pt x="12759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9" name="円/楕円 247">
                  <a:extLst>
                    <a:ext uri="{FF2B5EF4-FFF2-40B4-BE49-F238E27FC236}">
                      <a16:creationId xmlns:a16="http://schemas.microsoft.com/office/drawing/2014/main" id="{3A80D883-536B-4803-89CC-C512AF69AD00}"/>
                    </a:ext>
                  </a:extLst>
                </p:cNvPr>
                <p:cNvSpPr/>
                <p:nvPr/>
              </p:nvSpPr>
              <p:spPr>
                <a:xfrm>
                  <a:off x="1766176" y="892206"/>
                  <a:ext cx="118869" cy="69275"/>
                </a:xfrm>
                <a:prstGeom prst="ellipse">
                  <a:avLst/>
                </a:prstGeom>
                <a:solidFill>
                  <a:srgbClr val="FF9966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20" name="フリーフォーム 248">
                  <a:extLst>
                    <a:ext uri="{FF2B5EF4-FFF2-40B4-BE49-F238E27FC236}">
                      <a16:creationId xmlns:a16="http://schemas.microsoft.com/office/drawing/2014/main" id="{19CB4EA4-C157-4A9A-846F-790BA65F129E}"/>
                    </a:ext>
                  </a:extLst>
                </p:cNvPr>
                <p:cNvSpPr/>
                <p:nvPr/>
              </p:nvSpPr>
              <p:spPr>
                <a:xfrm>
                  <a:off x="1796291" y="832418"/>
                  <a:ext cx="59058" cy="139533"/>
                </a:xfrm>
                <a:custGeom>
                  <a:avLst/>
                  <a:gdLst>
                    <a:gd name="connsiteX0" fmla="*/ 11873 w 59058"/>
                    <a:gd name="connsiteY0" fmla="*/ 0 h 139533"/>
                    <a:gd name="connsiteX1" fmla="*/ 47185 w 59058"/>
                    <a:gd name="connsiteY1" fmla="*/ 0 h 139533"/>
                    <a:gd name="connsiteX2" fmla="*/ 50409 w 59058"/>
                    <a:gd name="connsiteY2" fmla="*/ 5768 h 139533"/>
                    <a:gd name="connsiteX3" fmla="*/ 59058 w 59058"/>
                    <a:gd name="connsiteY3" fmla="*/ 61175 h 139533"/>
                    <a:gd name="connsiteX4" fmla="*/ 29529 w 59058"/>
                    <a:gd name="connsiteY4" fmla="*/ 139533 h 139533"/>
                    <a:gd name="connsiteX5" fmla="*/ 0 w 59058"/>
                    <a:gd name="connsiteY5" fmla="*/ 61175 h 139533"/>
                    <a:gd name="connsiteX6" fmla="*/ 8649 w 59058"/>
                    <a:gd name="connsiteY6" fmla="*/ 5768 h 139533"/>
                    <a:gd name="connsiteX0" fmla="*/ 11873 w 103313"/>
                    <a:gd name="connsiteY0" fmla="*/ 0 h 139533"/>
                    <a:gd name="connsiteX1" fmla="*/ 47185 w 103313"/>
                    <a:gd name="connsiteY1" fmla="*/ 0 h 139533"/>
                    <a:gd name="connsiteX2" fmla="*/ 50409 w 103313"/>
                    <a:gd name="connsiteY2" fmla="*/ 5768 h 139533"/>
                    <a:gd name="connsiteX3" fmla="*/ 59058 w 103313"/>
                    <a:gd name="connsiteY3" fmla="*/ 61175 h 139533"/>
                    <a:gd name="connsiteX4" fmla="*/ 29529 w 103313"/>
                    <a:gd name="connsiteY4" fmla="*/ 139533 h 139533"/>
                    <a:gd name="connsiteX5" fmla="*/ 0 w 103313"/>
                    <a:gd name="connsiteY5" fmla="*/ 61175 h 139533"/>
                    <a:gd name="connsiteX6" fmla="*/ 8649 w 103313"/>
                    <a:gd name="connsiteY6" fmla="*/ 5768 h 139533"/>
                    <a:gd name="connsiteX7" fmla="*/ 103313 w 103313"/>
                    <a:gd name="connsiteY7" fmla="*/ 91440 h 139533"/>
                    <a:gd name="connsiteX0" fmla="*/ 11873 w 59058"/>
                    <a:gd name="connsiteY0" fmla="*/ 0 h 139533"/>
                    <a:gd name="connsiteX1" fmla="*/ 47185 w 59058"/>
                    <a:gd name="connsiteY1" fmla="*/ 0 h 139533"/>
                    <a:gd name="connsiteX2" fmla="*/ 50409 w 59058"/>
                    <a:gd name="connsiteY2" fmla="*/ 5768 h 139533"/>
                    <a:gd name="connsiteX3" fmla="*/ 59058 w 59058"/>
                    <a:gd name="connsiteY3" fmla="*/ 61175 h 139533"/>
                    <a:gd name="connsiteX4" fmla="*/ 29529 w 59058"/>
                    <a:gd name="connsiteY4" fmla="*/ 139533 h 139533"/>
                    <a:gd name="connsiteX5" fmla="*/ 0 w 59058"/>
                    <a:gd name="connsiteY5" fmla="*/ 61175 h 139533"/>
                    <a:gd name="connsiteX6" fmla="*/ 8649 w 59058"/>
                    <a:gd name="connsiteY6" fmla="*/ 5768 h 139533"/>
                    <a:gd name="connsiteX0" fmla="*/ 11873 w 59058"/>
                    <a:gd name="connsiteY0" fmla="*/ 0 h 139533"/>
                    <a:gd name="connsiteX1" fmla="*/ 47185 w 59058"/>
                    <a:gd name="connsiteY1" fmla="*/ 0 h 139533"/>
                    <a:gd name="connsiteX2" fmla="*/ 59058 w 59058"/>
                    <a:gd name="connsiteY2" fmla="*/ 61175 h 139533"/>
                    <a:gd name="connsiteX3" fmla="*/ 29529 w 59058"/>
                    <a:gd name="connsiteY3" fmla="*/ 139533 h 139533"/>
                    <a:gd name="connsiteX4" fmla="*/ 0 w 59058"/>
                    <a:gd name="connsiteY4" fmla="*/ 61175 h 139533"/>
                    <a:gd name="connsiteX5" fmla="*/ 8649 w 59058"/>
                    <a:gd name="connsiteY5" fmla="*/ 5768 h 139533"/>
                    <a:gd name="connsiteX0" fmla="*/ 102360 w 102360"/>
                    <a:gd name="connsiteY0" fmla="*/ 0 h 251452"/>
                    <a:gd name="connsiteX1" fmla="*/ 47185 w 102360"/>
                    <a:gd name="connsiteY1" fmla="*/ 111919 h 251452"/>
                    <a:gd name="connsiteX2" fmla="*/ 59058 w 102360"/>
                    <a:gd name="connsiteY2" fmla="*/ 173094 h 251452"/>
                    <a:gd name="connsiteX3" fmla="*/ 29529 w 102360"/>
                    <a:gd name="connsiteY3" fmla="*/ 251452 h 251452"/>
                    <a:gd name="connsiteX4" fmla="*/ 0 w 102360"/>
                    <a:gd name="connsiteY4" fmla="*/ 173094 h 251452"/>
                    <a:gd name="connsiteX5" fmla="*/ 8649 w 102360"/>
                    <a:gd name="connsiteY5" fmla="*/ 117687 h 251452"/>
                    <a:gd name="connsiteX0" fmla="*/ 47185 w 59058"/>
                    <a:gd name="connsiteY0" fmla="*/ 0 h 139533"/>
                    <a:gd name="connsiteX1" fmla="*/ 59058 w 59058"/>
                    <a:gd name="connsiteY1" fmla="*/ 61175 h 139533"/>
                    <a:gd name="connsiteX2" fmla="*/ 29529 w 59058"/>
                    <a:gd name="connsiteY2" fmla="*/ 139533 h 139533"/>
                    <a:gd name="connsiteX3" fmla="*/ 0 w 59058"/>
                    <a:gd name="connsiteY3" fmla="*/ 61175 h 139533"/>
                    <a:gd name="connsiteX4" fmla="*/ 8649 w 59058"/>
                    <a:gd name="connsiteY4" fmla="*/ 5768 h 1395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9058" h="139533">
                      <a:moveTo>
                        <a:pt x="47185" y="0"/>
                      </a:moveTo>
                      <a:lnTo>
                        <a:pt x="59058" y="61175"/>
                      </a:lnTo>
                      <a:cubicBezTo>
                        <a:pt x="59058" y="104451"/>
                        <a:pt x="45837" y="139533"/>
                        <a:pt x="29529" y="139533"/>
                      </a:cubicBezTo>
                      <a:cubicBezTo>
                        <a:pt x="13221" y="139533"/>
                        <a:pt x="0" y="104451"/>
                        <a:pt x="0" y="61175"/>
                      </a:cubicBezTo>
                      <a:cubicBezTo>
                        <a:pt x="0" y="39537"/>
                        <a:pt x="3305" y="19948"/>
                        <a:pt x="8649" y="5768"/>
                      </a:cubicBezTo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21" name="月 20">
                  <a:extLst>
                    <a:ext uri="{FF2B5EF4-FFF2-40B4-BE49-F238E27FC236}">
                      <a16:creationId xmlns:a16="http://schemas.microsoft.com/office/drawing/2014/main" id="{47A272A6-4F32-4FB3-91DF-310E259F5FAD}"/>
                    </a:ext>
                  </a:extLst>
                </p:cNvPr>
                <p:cNvSpPr/>
                <p:nvPr/>
              </p:nvSpPr>
              <p:spPr>
                <a:xfrm rot="1800000">
                  <a:off x="1676139" y="933447"/>
                  <a:ext cx="45719" cy="128698"/>
                </a:xfrm>
                <a:prstGeom prst="moon">
                  <a:avLst/>
                </a:pr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22" name="月 21">
                  <a:extLst>
                    <a:ext uri="{FF2B5EF4-FFF2-40B4-BE49-F238E27FC236}">
                      <a16:creationId xmlns:a16="http://schemas.microsoft.com/office/drawing/2014/main" id="{EBD68639-1EAA-4066-9AED-F31FD3CFD9B5}"/>
                    </a:ext>
                  </a:extLst>
                </p:cNvPr>
                <p:cNvSpPr/>
                <p:nvPr/>
              </p:nvSpPr>
              <p:spPr>
                <a:xfrm rot="19800000" flipH="1">
                  <a:off x="1921334" y="933447"/>
                  <a:ext cx="45719" cy="128698"/>
                </a:xfrm>
                <a:prstGeom prst="moon">
                  <a:avLst/>
                </a:pr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</p:grpSp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1F3BBCE2-1E15-4E42-A8C2-E14FB687EA07}"/>
                </a:ext>
              </a:extLst>
            </p:cNvPr>
            <p:cNvGrpSpPr/>
            <p:nvPr/>
          </p:nvGrpSpPr>
          <p:grpSpPr>
            <a:xfrm>
              <a:off x="-80235" y="336922"/>
              <a:ext cx="1057417" cy="977375"/>
              <a:chOff x="5166034" y="5653815"/>
              <a:chExt cx="1057417" cy="977375"/>
            </a:xfrm>
          </p:grpSpPr>
          <p:sp>
            <p:nvSpPr>
              <p:cNvPr id="8" name="フリーフォーム 73">
                <a:extLst>
                  <a:ext uri="{FF2B5EF4-FFF2-40B4-BE49-F238E27FC236}">
                    <a16:creationId xmlns:a16="http://schemas.microsoft.com/office/drawing/2014/main" id="{EAE2A5A4-F86F-4023-BEE3-266D3737A85E}"/>
                  </a:ext>
                </a:extLst>
              </p:cNvPr>
              <p:cNvSpPr/>
              <p:nvPr/>
            </p:nvSpPr>
            <p:spPr>
              <a:xfrm rot="610876">
                <a:off x="5713325" y="6238674"/>
                <a:ext cx="407496" cy="392516"/>
              </a:xfrm>
              <a:custGeom>
                <a:avLst/>
                <a:gdLst>
                  <a:gd name="connsiteX0" fmla="*/ 107625 w 407496"/>
                  <a:gd name="connsiteY0" fmla="*/ 2811 h 392721"/>
                  <a:gd name="connsiteX1" fmla="*/ 130169 w 407496"/>
                  <a:gd name="connsiteY1" fmla="*/ 205 h 392721"/>
                  <a:gd name="connsiteX2" fmla="*/ 355143 w 407496"/>
                  <a:gd name="connsiteY2" fmla="*/ 19170 h 392721"/>
                  <a:gd name="connsiteX3" fmla="*/ 407291 w 407496"/>
                  <a:gd name="connsiteY3" fmla="*/ 80919 h 392721"/>
                  <a:gd name="connsiteX4" fmla="*/ 345542 w 407496"/>
                  <a:gd name="connsiteY4" fmla="*/ 133066 h 392721"/>
                  <a:gd name="connsiteX5" fmla="*/ 166624 w 407496"/>
                  <a:gd name="connsiteY5" fmla="*/ 117983 h 392721"/>
                  <a:gd name="connsiteX6" fmla="*/ 196882 w 407496"/>
                  <a:gd name="connsiteY6" fmla="*/ 286467 h 392721"/>
                  <a:gd name="connsiteX7" fmla="*/ 235586 w 407496"/>
                  <a:gd name="connsiteY7" fmla="*/ 286467 h 392721"/>
                  <a:gd name="connsiteX8" fmla="*/ 288713 w 407496"/>
                  <a:gd name="connsiteY8" fmla="*/ 339594 h 392721"/>
                  <a:gd name="connsiteX9" fmla="*/ 288712 w 407496"/>
                  <a:gd name="connsiteY9" fmla="*/ 339594 h 392721"/>
                  <a:gd name="connsiteX10" fmla="*/ 235585 w 407496"/>
                  <a:gd name="connsiteY10" fmla="*/ 392721 h 392721"/>
                  <a:gd name="connsiteX11" fmla="*/ 167647 w 407496"/>
                  <a:gd name="connsiteY11" fmla="*/ 392720 h 392721"/>
                  <a:gd name="connsiteX12" fmla="*/ 146968 w 407496"/>
                  <a:gd name="connsiteY12" fmla="*/ 388545 h 392721"/>
                  <a:gd name="connsiteX13" fmla="*/ 145241 w 407496"/>
                  <a:gd name="connsiteY13" fmla="*/ 387381 h 392721"/>
                  <a:gd name="connsiteX14" fmla="*/ 124022 w 407496"/>
                  <a:gd name="connsiteY14" fmla="*/ 384849 h 392721"/>
                  <a:gd name="connsiteX15" fmla="*/ 99198 w 407496"/>
                  <a:gd name="connsiteY15" fmla="*/ 363761 h 392721"/>
                  <a:gd name="connsiteX16" fmla="*/ 98212 w 407496"/>
                  <a:gd name="connsiteY16" fmla="*/ 361270 h 392721"/>
                  <a:gd name="connsiteX17" fmla="*/ 93849 w 407496"/>
                  <a:gd name="connsiteY17" fmla="*/ 366650 h 392721"/>
                  <a:gd name="connsiteX18" fmla="*/ 52121 w 407496"/>
                  <a:gd name="connsiteY18" fmla="*/ 379766 h 392721"/>
                  <a:gd name="connsiteX19" fmla="*/ 225 w 407496"/>
                  <a:gd name="connsiteY19" fmla="*/ 317806 h 392721"/>
                  <a:gd name="connsiteX20" fmla="*/ 20103 w 407496"/>
                  <a:gd name="connsiteY20" fmla="*/ 92911 h 392721"/>
                  <a:gd name="connsiteX21" fmla="*/ 59509 w 407496"/>
                  <a:gd name="connsiteY21" fmla="*/ 43530 h 392721"/>
                  <a:gd name="connsiteX22" fmla="*/ 71374 w 407496"/>
                  <a:gd name="connsiteY22" fmla="*/ 42206 h 392721"/>
                  <a:gd name="connsiteX23" fmla="*/ 74764 w 407496"/>
                  <a:gd name="connsiteY23" fmla="*/ 30563 h 392721"/>
                  <a:gd name="connsiteX24" fmla="*/ 107625 w 407496"/>
                  <a:gd name="connsiteY24" fmla="*/ 2811 h 392721"/>
                  <a:gd name="connsiteX0" fmla="*/ 107625 w 407496"/>
                  <a:gd name="connsiteY0" fmla="*/ 2811 h 392721"/>
                  <a:gd name="connsiteX1" fmla="*/ 130169 w 407496"/>
                  <a:gd name="connsiteY1" fmla="*/ 205 h 392721"/>
                  <a:gd name="connsiteX2" fmla="*/ 355143 w 407496"/>
                  <a:gd name="connsiteY2" fmla="*/ 19170 h 392721"/>
                  <a:gd name="connsiteX3" fmla="*/ 407291 w 407496"/>
                  <a:gd name="connsiteY3" fmla="*/ 80919 h 392721"/>
                  <a:gd name="connsiteX4" fmla="*/ 345542 w 407496"/>
                  <a:gd name="connsiteY4" fmla="*/ 133066 h 392721"/>
                  <a:gd name="connsiteX5" fmla="*/ 166624 w 407496"/>
                  <a:gd name="connsiteY5" fmla="*/ 117983 h 392721"/>
                  <a:gd name="connsiteX6" fmla="*/ 196882 w 407496"/>
                  <a:gd name="connsiteY6" fmla="*/ 286467 h 392721"/>
                  <a:gd name="connsiteX7" fmla="*/ 235586 w 407496"/>
                  <a:gd name="connsiteY7" fmla="*/ 286467 h 392721"/>
                  <a:gd name="connsiteX8" fmla="*/ 288713 w 407496"/>
                  <a:gd name="connsiteY8" fmla="*/ 339594 h 392721"/>
                  <a:gd name="connsiteX9" fmla="*/ 288712 w 407496"/>
                  <a:gd name="connsiteY9" fmla="*/ 339594 h 392721"/>
                  <a:gd name="connsiteX10" fmla="*/ 235585 w 407496"/>
                  <a:gd name="connsiteY10" fmla="*/ 392721 h 392721"/>
                  <a:gd name="connsiteX11" fmla="*/ 167647 w 407496"/>
                  <a:gd name="connsiteY11" fmla="*/ 392720 h 392721"/>
                  <a:gd name="connsiteX12" fmla="*/ 146968 w 407496"/>
                  <a:gd name="connsiteY12" fmla="*/ 388545 h 392721"/>
                  <a:gd name="connsiteX13" fmla="*/ 145241 w 407496"/>
                  <a:gd name="connsiteY13" fmla="*/ 387381 h 392721"/>
                  <a:gd name="connsiteX14" fmla="*/ 124022 w 407496"/>
                  <a:gd name="connsiteY14" fmla="*/ 384849 h 392721"/>
                  <a:gd name="connsiteX15" fmla="*/ 99198 w 407496"/>
                  <a:gd name="connsiteY15" fmla="*/ 363761 h 392721"/>
                  <a:gd name="connsiteX16" fmla="*/ 98212 w 407496"/>
                  <a:gd name="connsiteY16" fmla="*/ 361270 h 392721"/>
                  <a:gd name="connsiteX17" fmla="*/ 93849 w 407496"/>
                  <a:gd name="connsiteY17" fmla="*/ 366650 h 392721"/>
                  <a:gd name="connsiteX18" fmla="*/ 52121 w 407496"/>
                  <a:gd name="connsiteY18" fmla="*/ 379766 h 392721"/>
                  <a:gd name="connsiteX19" fmla="*/ 225 w 407496"/>
                  <a:gd name="connsiteY19" fmla="*/ 317806 h 392721"/>
                  <a:gd name="connsiteX20" fmla="*/ 20103 w 407496"/>
                  <a:gd name="connsiteY20" fmla="*/ 92911 h 392721"/>
                  <a:gd name="connsiteX21" fmla="*/ 59509 w 407496"/>
                  <a:gd name="connsiteY21" fmla="*/ 43530 h 392721"/>
                  <a:gd name="connsiteX22" fmla="*/ 71374 w 407496"/>
                  <a:gd name="connsiteY22" fmla="*/ 42206 h 392721"/>
                  <a:gd name="connsiteX23" fmla="*/ 107625 w 407496"/>
                  <a:gd name="connsiteY23" fmla="*/ 2811 h 392721"/>
                  <a:gd name="connsiteX0" fmla="*/ 107625 w 407496"/>
                  <a:gd name="connsiteY0" fmla="*/ 2811 h 392721"/>
                  <a:gd name="connsiteX1" fmla="*/ 130169 w 407496"/>
                  <a:gd name="connsiteY1" fmla="*/ 205 h 392721"/>
                  <a:gd name="connsiteX2" fmla="*/ 355143 w 407496"/>
                  <a:gd name="connsiteY2" fmla="*/ 19170 h 392721"/>
                  <a:gd name="connsiteX3" fmla="*/ 407291 w 407496"/>
                  <a:gd name="connsiteY3" fmla="*/ 80919 h 392721"/>
                  <a:gd name="connsiteX4" fmla="*/ 345542 w 407496"/>
                  <a:gd name="connsiteY4" fmla="*/ 133066 h 392721"/>
                  <a:gd name="connsiteX5" fmla="*/ 166624 w 407496"/>
                  <a:gd name="connsiteY5" fmla="*/ 117983 h 392721"/>
                  <a:gd name="connsiteX6" fmla="*/ 196882 w 407496"/>
                  <a:gd name="connsiteY6" fmla="*/ 286467 h 392721"/>
                  <a:gd name="connsiteX7" fmla="*/ 235586 w 407496"/>
                  <a:gd name="connsiteY7" fmla="*/ 286467 h 392721"/>
                  <a:gd name="connsiteX8" fmla="*/ 288713 w 407496"/>
                  <a:gd name="connsiteY8" fmla="*/ 339594 h 392721"/>
                  <a:gd name="connsiteX9" fmla="*/ 288712 w 407496"/>
                  <a:gd name="connsiteY9" fmla="*/ 339594 h 392721"/>
                  <a:gd name="connsiteX10" fmla="*/ 235585 w 407496"/>
                  <a:gd name="connsiteY10" fmla="*/ 392721 h 392721"/>
                  <a:gd name="connsiteX11" fmla="*/ 167647 w 407496"/>
                  <a:gd name="connsiteY11" fmla="*/ 392720 h 392721"/>
                  <a:gd name="connsiteX12" fmla="*/ 146968 w 407496"/>
                  <a:gd name="connsiteY12" fmla="*/ 388545 h 392721"/>
                  <a:gd name="connsiteX13" fmla="*/ 145241 w 407496"/>
                  <a:gd name="connsiteY13" fmla="*/ 387381 h 392721"/>
                  <a:gd name="connsiteX14" fmla="*/ 124022 w 407496"/>
                  <a:gd name="connsiteY14" fmla="*/ 384849 h 392721"/>
                  <a:gd name="connsiteX15" fmla="*/ 99198 w 407496"/>
                  <a:gd name="connsiteY15" fmla="*/ 363761 h 392721"/>
                  <a:gd name="connsiteX16" fmla="*/ 98212 w 407496"/>
                  <a:gd name="connsiteY16" fmla="*/ 361270 h 392721"/>
                  <a:gd name="connsiteX17" fmla="*/ 93849 w 407496"/>
                  <a:gd name="connsiteY17" fmla="*/ 366650 h 392721"/>
                  <a:gd name="connsiteX18" fmla="*/ 52121 w 407496"/>
                  <a:gd name="connsiteY18" fmla="*/ 379766 h 392721"/>
                  <a:gd name="connsiteX19" fmla="*/ 225 w 407496"/>
                  <a:gd name="connsiteY19" fmla="*/ 317806 h 392721"/>
                  <a:gd name="connsiteX20" fmla="*/ 20103 w 407496"/>
                  <a:gd name="connsiteY20" fmla="*/ 92911 h 392721"/>
                  <a:gd name="connsiteX21" fmla="*/ 59509 w 407496"/>
                  <a:gd name="connsiteY21" fmla="*/ 43530 h 392721"/>
                  <a:gd name="connsiteX22" fmla="*/ 107625 w 407496"/>
                  <a:gd name="connsiteY22" fmla="*/ 2811 h 392721"/>
                  <a:gd name="connsiteX0" fmla="*/ 107625 w 407496"/>
                  <a:gd name="connsiteY0" fmla="*/ 2811 h 392721"/>
                  <a:gd name="connsiteX1" fmla="*/ 130169 w 407496"/>
                  <a:gd name="connsiteY1" fmla="*/ 205 h 392721"/>
                  <a:gd name="connsiteX2" fmla="*/ 355143 w 407496"/>
                  <a:gd name="connsiteY2" fmla="*/ 19170 h 392721"/>
                  <a:gd name="connsiteX3" fmla="*/ 407291 w 407496"/>
                  <a:gd name="connsiteY3" fmla="*/ 80919 h 392721"/>
                  <a:gd name="connsiteX4" fmla="*/ 345542 w 407496"/>
                  <a:gd name="connsiteY4" fmla="*/ 133066 h 392721"/>
                  <a:gd name="connsiteX5" fmla="*/ 166624 w 407496"/>
                  <a:gd name="connsiteY5" fmla="*/ 117983 h 392721"/>
                  <a:gd name="connsiteX6" fmla="*/ 196882 w 407496"/>
                  <a:gd name="connsiteY6" fmla="*/ 286467 h 392721"/>
                  <a:gd name="connsiteX7" fmla="*/ 235586 w 407496"/>
                  <a:gd name="connsiteY7" fmla="*/ 286467 h 392721"/>
                  <a:gd name="connsiteX8" fmla="*/ 288713 w 407496"/>
                  <a:gd name="connsiteY8" fmla="*/ 339594 h 392721"/>
                  <a:gd name="connsiteX9" fmla="*/ 288712 w 407496"/>
                  <a:gd name="connsiteY9" fmla="*/ 339594 h 392721"/>
                  <a:gd name="connsiteX10" fmla="*/ 235585 w 407496"/>
                  <a:gd name="connsiteY10" fmla="*/ 392721 h 392721"/>
                  <a:gd name="connsiteX11" fmla="*/ 167647 w 407496"/>
                  <a:gd name="connsiteY11" fmla="*/ 392720 h 392721"/>
                  <a:gd name="connsiteX12" fmla="*/ 146968 w 407496"/>
                  <a:gd name="connsiteY12" fmla="*/ 388545 h 392721"/>
                  <a:gd name="connsiteX13" fmla="*/ 145241 w 407496"/>
                  <a:gd name="connsiteY13" fmla="*/ 387381 h 392721"/>
                  <a:gd name="connsiteX14" fmla="*/ 124022 w 407496"/>
                  <a:gd name="connsiteY14" fmla="*/ 384849 h 392721"/>
                  <a:gd name="connsiteX15" fmla="*/ 99198 w 407496"/>
                  <a:gd name="connsiteY15" fmla="*/ 363761 h 392721"/>
                  <a:gd name="connsiteX16" fmla="*/ 98212 w 407496"/>
                  <a:gd name="connsiteY16" fmla="*/ 361270 h 392721"/>
                  <a:gd name="connsiteX17" fmla="*/ 93849 w 407496"/>
                  <a:gd name="connsiteY17" fmla="*/ 366650 h 392721"/>
                  <a:gd name="connsiteX18" fmla="*/ 52121 w 407496"/>
                  <a:gd name="connsiteY18" fmla="*/ 379766 h 392721"/>
                  <a:gd name="connsiteX19" fmla="*/ 225 w 407496"/>
                  <a:gd name="connsiteY19" fmla="*/ 317806 h 392721"/>
                  <a:gd name="connsiteX20" fmla="*/ 20103 w 407496"/>
                  <a:gd name="connsiteY20" fmla="*/ 92911 h 392721"/>
                  <a:gd name="connsiteX21" fmla="*/ 107625 w 407496"/>
                  <a:gd name="connsiteY21" fmla="*/ 2811 h 392721"/>
                  <a:gd name="connsiteX0" fmla="*/ 20103 w 407496"/>
                  <a:gd name="connsiteY0" fmla="*/ 92706 h 392516"/>
                  <a:gd name="connsiteX1" fmla="*/ 130169 w 407496"/>
                  <a:gd name="connsiteY1" fmla="*/ 0 h 392516"/>
                  <a:gd name="connsiteX2" fmla="*/ 355143 w 407496"/>
                  <a:gd name="connsiteY2" fmla="*/ 18965 h 392516"/>
                  <a:gd name="connsiteX3" fmla="*/ 407291 w 407496"/>
                  <a:gd name="connsiteY3" fmla="*/ 80714 h 392516"/>
                  <a:gd name="connsiteX4" fmla="*/ 345542 w 407496"/>
                  <a:gd name="connsiteY4" fmla="*/ 132861 h 392516"/>
                  <a:gd name="connsiteX5" fmla="*/ 166624 w 407496"/>
                  <a:gd name="connsiteY5" fmla="*/ 117778 h 392516"/>
                  <a:gd name="connsiteX6" fmla="*/ 196882 w 407496"/>
                  <a:gd name="connsiteY6" fmla="*/ 286262 h 392516"/>
                  <a:gd name="connsiteX7" fmla="*/ 235586 w 407496"/>
                  <a:gd name="connsiteY7" fmla="*/ 286262 h 392516"/>
                  <a:gd name="connsiteX8" fmla="*/ 288713 w 407496"/>
                  <a:gd name="connsiteY8" fmla="*/ 339389 h 392516"/>
                  <a:gd name="connsiteX9" fmla="*/ 288712 w 407496"/>
                  <a:gd name="connsiteY9" fmla="*/ 339389 h 392516"/>
                  <a:gd name="connsiteX10" fmla="*/ 235585 w 407496"/>
                  <a:gd name="connsiteY10" fmla="*/ 392516 h 392516"/>
                  <a:gd name="connsiteX11" fmla="*/ 167647 w 407496"/>
                  <a:gd name="connsiteY11" fmla="*/ 392515 h 392516"/>
                  <a:gd name="connsiteX12" fmla="*/ 146968 w 407496"/>
                  <a:gd name="connsiteY12" fmla="*/ 388340 h 392516"/>
                  <a:gd name="connsiteX13" fmla="*/ 145241 w 407496"/>
                  <a:gd name="connsiteY13" fmla="*/ 387176 h 392516"/>
                  <a:gd name="connsiteX14" fmla="*/ 124022 w 407496"/>
                  <a:gd name="connsiteY14" fmla="*/ 384644 h 392516"/>
                  <a:gd name="connsiteX15" fmla="*/ 99198 w 407496"/>
                  <a:gd name="connsiteY15" fmla="*/ 363556 h 392516"/>
                  <a:gd name="connsiteX16" fmla="*/ 98212 w 407496"/>
                  <a:gd name="connsiteY16" fmla="*/ 361065 h 392516"/>
                  <a:gd name="connsiteX17" fmla="*/ 93849 w 407496"/>
                  <a:gd name="connsiteY17" fmla="*/ 366445 h 392516"/>
                  <a:gd name="connsiteX18" fmla="*/ 52121 w 407496"/>
                  <a:gd name="connsiteY18" fmla="*/ 379561 h 392516"/>
                  <a:gd name="connsiteX19" fmla="*/ 225 w 407496"/>
                  <a:gd name="connsiteY19" fmla="*/ 317601 h 392516"/>
                  <a:gd name="connsiteX20" fmla="*/ 20103 w 407496"/>
                  <a:gd name="connsiteY20" fmla="*/ 92706 h 392516"/>
                  <a:gd name="connsiteX0" fmla="*/ 20103 w 407496"/>
                  <a:gd name="connsiteY0" fmla="*/ 92706 h 392516"/>
                  <a:gd name="connsiteX1" fmla="*/ 130169 w 407496"/>
                  <a:gd name="connsiteY1" fmla="*/ 0 h 392516"/>
                  <a:gd name="connsiteX2" fmla="*/ 355143 w 407496"/>
                  <a:gd name="connsiteY2" fmla="*/ 18965 h 392516"/>
                  <a:gd name="connsiteX3" fmla="*/ 407291 w 407496"/>
                  <a:gd name="connsiteY3" fmla="*/ 80714 h 392516"/>
                  <a:gd name="connsiteX4" fmla="*/ 345542 w 407496"/>
                  <a:gd name="connsiteY4" fmla="*/ 132861 h 392516"/>
                  <a:gd name="connsiteX5" fmla="*/ 166624 w 407496"/>
                  <a:gd name="connsiteY5" fmla="*/ 117778 h 392516"/>
                  <a:gd name="connsiteX6" fmla="*/ 196882 w 407496"/>
                  <a:gd name="connsiteY6" fmla="*/ 286262 h 392516"/>
                  <a:gd name="connsiteX7" fmla="*/ 235586 w 407496"/>
                  <a:gd name="connsiteY7" fmla="*/ 286262 h 392516"/>
                  <a:gd name="connsiteX8" fmla="*/ 288713 w 407496"/>
                  <a:gd name="connsiteY8" fmla="*/ 339389 h 392516"/>
                  <a:gd name="connsiteX9" fmla="*/ 288712 w 407496"/>
                  <a:gd name="connsiteY9" fmla="*/ 339389 h 392516"/>
                  <a:gd name="connsiteX10" fmla="*/ 235585 w 407496"/>
                  <a:gd name="connsiteY10" fmla="*/ 392516 h 392516"/>
                  <a:gd name="connsiteX11" fmla="*/ 167647 w 407496"/>
                  <a:gd name="connsiteY11" fmla="*/ 392515 h 392516"/>
                  <a:gd name="connsiteX12" fmla="*/ 146968 w 407496"/>
                  <a:gd name="connsiteY12" fmla="*/ 388340 h 392516"/>
                  <a:gd name="connsiteX13" fmla="*/ 145241 w 407496"/>
                  <a:gd name="connsiteY13" fmla="*/ 387176 h 392516"/>
                  <a:gd name="connsiteX14" fmla="*/ 124022 w 407496"/>
                  <a:gd name="connsiteY14" fmla="*/ 384644 h 392516"/>
                  <a:gd name="connsiteX15" fmla="*/ 99198 w 407496"/>
                  <a:gd name="connsiteY15" fmla="*/ 363556 h 392516"/>
                  <a:gd name="connsiteX16" fmla="*/ 98212 w 407496"/>
                  <a:gd name="connsiteY16" fmla="*/ 361065 h 392516"/>
                  <a:gd name="connsiteX17" fmla="*/ 93849 w 407496"/>
                  <a:gd name="connsiteY17" fmla="*/ 366445 h 392516"/>
                  <a:gd name="connsiteX18" fmla="*/ 52121 w 407496"/>
                  <a:gd name="connsiteY18" fmla="*/ 379561 h 392516"/>
                  <a:gd name="connsiteX19" fmla="*/ 225 w 407496"/>
                  <a:gd name="connsiteY19" fmla="*/ 317601 h 392516"/>
                  <a:gd name="connsiteX20" fmla="*/ 20103 w 407496"/>
                  <a:gd name="connsiteY20" fmla="*/ 92706 h 3925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407496" h="392516">
                    <a:moveTo>
                      <a:pt x="20103" y="92706"/>
                    </a:moveTo>
                    <a:lnTo>
                      <a:pt x="130169" y="0"/>
                    </a:lnTo>
                    <a:lnTo>
                      <a:pt x="355143" y="18965"/>
                    </a:lnTo>
                    <a:cubicBezTo>
                      <a:pt x="386595" y="21616"/>
                      <a:pt x="409942" y="49262"/>
                      <a:pt x="407291" y="80714"/>
                    </a:cubicBezTo>
                    <a:cubicBezTo>
                      <a:pt x="404639" y="112166"/>
                      <a:pt x="376993" y="135512"/>
                      <a:pt x="345542" y="132861"/>
                    </a:cubicBezTo>
                    <a:lnTo>
                      <a:pt x="166624" y="117778"/>
                    </a:lnTo>
                    <a:lnTo>
                      <a:pt x="196882" y="286262"/>
                    </a:lnTo>
                    <a:lnTo>
                      <a:pt x="235586" y="286262"/>
                    </a:lnTo>
                    <a:cubicBezTo>
                      <a:pt x="264927" y="286262"/>
                      <a:pt x="288713" y="310048"/>
                      <a:pt x="288713" y="339389"/>
                    </a:cubicBezTo>
                    <a:lnTo>
                      <a:pt x="288712" y="339389"/>
                    </a:lnTo>
                    <a:cubicBezTo>
                      <a:pt x="288712" y="368730"/>
                      <a:pt x="264926" y="392516"/>
                      <a:pt x="235585" y="392516"/>
                    </a:cubicBezTo>
                    <a:lnTo>
                      <a:pt x="167647" y="392515"/>
                    </a:lnTo>
                    <a:cubicBezTo>
                      <a:pt x="160312" y="392515"/>
                      <a:pt x="153324" y="391028"/>
                      <a:pt x="146968" y="388340"/>
                    </a:cubicBezTo>
                    <a:lnTo>
                      <a:pt x="145241" y="387176"/>
                    </a:lnTo>
                    <a:lnTo>
                      <a:pt x="124022" y="384644"/>
                    </a:lnTo>
                    <a:cubicBezTo>
                      <a:pt x="113956" y="380191"/>
                      <a:pt x="105280" y="372883"/>
                      <a:pt x="99198" y="363556"/>
                    </a:cubicBezTo>
                    <a:lnTo>
                      <a:pt x="98212" y="361065"/>
                    </a:lnTo>
                    <a:lnTo>
                      <a:pt x="93849" y="366445"/>
                    </a:lnTo>
                    <a:cubicBezTo>
                      <a:pt x="82637" y="375837"/>
                      <a:pt x="67842" y="380951"/>
                      <a:pt x="52121" y="379561"/>
                    </a:cubicBezTo>
                    <a:cubicBezTo>
                      <a:pt x="20681" y="376782"/>
                      <a:pt x="-2554" y="349042"/>
                      <a:pt x="225" y="317601"/>
                    </a:cubicBezTo>
                    <a:lnTo>
                      <a:pt x="20103" y="92706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9" name="フリーフォーム 74">
                <a:extLst>
                  <a:ext uri="{FF2B5EF4-FFF2-40B4-BE49-F238E27FC236}">
                    <a16:creationId xmlns:a16="http://schemas.microsoft.com/office/drawing/2014/main" id="{96EB303D-D9D2-4152-A122-7E0925D32F3F}"/>
                  </a:ext>
                </a:extLst>
              </p:cNvPr>
              <p:cNvSpPr/>
              <p:nvPr/>
            </p:nvSpPr>
            <p:spPr>
              <a:xfrm rot="20339314">
                <a:off x="5166034" y="5653815"/>
                <a:ext cx="1057417" cy="710627"/>
              </a:xfrm>
              <a:custGeom>
                <a:avLst/>
                <a:gdLst>
                  <a:gd name="connsiteX0" fmla="*/ 1051281 w 1150041"/>
                  <a:gd name="connsiteY0" fmla="*/ 12707 h 813876"/>
                  <a:gd name="connsiteX1" fmla="*/ 1150041 w 1150041"/>
                  <a:gd name="connsiteY1" fmla="*/ 161702 h 813876"/>
                  <a:gd name="connsiteX2" fmla="*/ 988339 w 1150041"/>
                  <a:gd name="connsiteY2" fmla="*/ 323404 h 813876"/>
                  <a:gd name="connsiteX3" fmla="*/ 482724 w 1150041"/>
                  <a:gd name="connsiteY3" fmla="*/ 323404 h 813876"/>
                  <a:gd name="connsiteX4" fmla="*/ 701228 w 1150041"/>
                  <a:gd name="connsiteY4" fmla="*/ 617809 h 813876"/>
                  <a:gd name="connsiteX5" fmla="*/ 437055 w 1150041"/>
                  <a:gd name="connsiteY5" fmla="*/ 813876 h 813876"/>
                  <a:gd name="connsiteX6" fmla="*/ 32415 w 1150041"/>
                  <a:gd name="connsiteY6" fmla="*/ 268681 h 813876"/>
                  <a:gd name="connsiteX7" fmla="*/ 66468 w 1150041"/>
                  <a:gd name="connsiteY7" fmla="*/ 38560 h 813876"/>
                  <a:gd name="connsiteX8" fmla="*/ 90192 w 1150041"/>
                  <a:gd name="connsiteY8" fmla="*/ 27412 h 813876"/>
                  <a:gd name="connsiteX9" fmla="*/ 112002 w 1150041"/>
                  <a:gd name="connsiteY9" fmla="*/ 12707 h 813876"/>
                  <a:gd name="connsiteX10" fmla="*/ 174944 w 1150041"/>
                  <a:gd name="connsiteY10" fmla="*/ 0 h 813876"/>
                  <a:gd name="connsiteX11" fmla="*/ 988339 w 1150041"/>
                  <a:gd name="connsiteY11" fmla="*/ 0 h 813876"/>
                  <a:gd name="connsiteX12" fmla="*/ 1051281 w 1150041"/>
                  <a:gd name="connsiteY12" fmla="*/ 12707 h 813876"/>
                  <a:gd name="connsiteX0" fmla="*/ 1150041 w 1241481"/>
                  <a:gd name="connsiteY0" fmla="*/ 161702 h 813876"/>
                  <a:gd name="connsiteX1" fmla="*/ 988339 w 1241481"/>
                  <a:gd name="connsiteY1" fmla="*/ 323404 h 813876"/>
                  <a:gd name="connsiteX2" fmla="*/ 482724 w 1241481"/>
                  <a:gd name="connsiteY2" fmla="*/ 323404 h 813876"/>
                  <a:gd name="connsiteX3" fmla="*/ 701228 w 1241481"/>
                  <a:gd name="connsiteY3" fmla="*/ 617809 h 813876"/>
                  <a:gd name="connsiteX4" fmla="*/ 437055 w 1241481"/>
                  <a:gd name="connsiteY4" fmla="*/ 813876 h 813876"/>
                  <a:gd name="connsiteX5" fmla="*/ 32415 w 1241481"/>
                  <a:gd name="connsiteY5" fmla="*/ 268681 h 813876"/>
                  <a:gd name="connsiteX6" fmla="*/ 66468 w 1241481"/>
                  <a:gd name="connsiteY6" fmla="*/ 38560 h 813876"/>
                  <a:gd name="connsiteX7" fmla="*/ 90192 w 1241481"/>
                  <a:gd name="connsiteY7" fmla="*/ 27412 h 813876"/>
                  <a:gd name="connsiteX8" fmla="*/ 112002 w 1241481"/>
                  <a:gd name="connsiteY8" fmla="*/ 12707 h 813876"/>
                  <a:gd name="connsiteX9" fmla="*/ 174944 w 1241481"/>
                  <a:gd name="connsiteY9" fmla="*/ 0 h 813876"/>
                  <a:gd name="connsiteX10" fmla="*/ 988339 w 1241481"/>
                  <a:gd name="connsiteY10" fmla="*/ 0 h 813876"/>
                  <a:gd name="connsiteX11" fmla="*/ 1051281 w 1241481"/>
                  <a:gd name="connsiteY11" fmla="*/ 12707 h 813876"/>
                  <a:gd name="connsiteX12" fmla="*/ 1241481 w 1241481"/>
                  <a:gd name="connsiteY12" fmla="*/ 253142 h 813876"/>
                  <a:gd name="connsiteX0" fmla="*/ 988339 w 1241481"/>
                  <a:gd name="connsiteY0" fmla="*/ 323404 h 813876"/>
                  <a:gd name="connsiteX1" fmla="*/ 482724 w 1241481"/>
                  <a:gd name="connsiteY1" fmla="*/ 323404 h 813876"/>
                  <a:gd name="connsiteX2" fmla="*/ 701228 w 1241481"/>
                  <a:gd name="connsiteY2" fmla="*/ 617809 h 813876"/>
                  <a:gd name="connsiteX3" fmla="*/ 437055 w 1241481"/>
                  <a:gd name="connsiteY3" fmla="*/ 813876 h 813876"/>
                  <a:gd name="connsiteX4" fmla="*/ 32415 w 1241481"/>
                  <a:gd name="connsiteY4" fmla="*/ 268681 h 813876"/>
                  <a:gd name="connsiteX5" fmla="*/ 66468 w 1241481"/>
                  <a:gd name="connsiteY5" fmla="*/ 38560 h 813876"/>
                  <a:gd name="connsiteX6" fmla="*/ 90192 w 1241481"/>
                  <a:gd name="connsiteY6" fmla="*/ 27412 h 813876"/>
                  <a:gd name="connsiteX7" fmla="*/ 112002 w 1241481"/>
                  <a:gd name="connsiteY7" fmla="*/ 12707 h 813876"/>
                  <a:gd name="connsiteX8" fmla="*/ 174944 w 1241481"/>
                  <a:gd name="connsiteY8" fmla="*/ 0 h 813876"/>
                  <a:gd name="connsiteX9" fmla="*/ 988339 w 1241481"/>
                  <a:gd name="connsiteY9" fmla="*/ 0 h 813876"/>
                  <a:gd name="connsiteX10" fmla="*/ 1051281 w 1241481"/>
                  <a:gd name="connsiteY10" fmla="*/ 12707 h 813876"/>
                  <a:gd name="connsiteX11" fmla="*/ 1241481 w 1241481"/>
                  <a:gd name="connsiteY11" fmla="*/ 253142 h 813876"/>
                  <a:gd name="connsiteX0" fmla="*/ 988339 w 1051281"/>
                  <a:gd name="connsiteY0" fmla="*/ 323404 h 813876"/>
                  <a:gd name="connsiteX1" fmla="*/ 482724 w 1051281"/>
                  <a:gd name="connsiteY1" fmla="*/ 323404 h 813876"/>
                  <a:gd name="connsiteX2" fmla="*/ 701228 w 1051281"/>
                  <a:gd name="connsiteY2" fmla="*/ 617809 h 813876"/>
                  <a:gd name="connsiteX3" fmla="*/ 437055 w 1051281"/>
                  <a:gd name="connsiteY3" fmla="*/ 813876 h 813876"/>
                  <a:gd name="connsiteX4" fmla="*/ 32415 w 1051281"/>
                  <a:gd name="connsiteY4" fmla="*/ 268681 h 813876"/>
                  <a:gd name="connsiteX5" fmla="*/ 66468 w 1051281"/>
                  <a:gd name="connsiteY5" fmla="*/ 38560 h 813876"/>
                  <a:gd name="connsiteX6" fmla="*/ 90192 w 1051281"/>
                  <a:gd name="connsiteY6" fmla="*/ 27412 h 813876"/>
                  <a:gd name="connsiteX7" fmla="*/ 112002 w 1051281"/>
                  <a:gd name="connsiteY7" fmla="*/ 12707 h 813876"/>
                  <a:gd name="connsiteX8" fmla="*/ 174944 w 1051281"/>
                  <a:gd name="connsiteY8" fmla="*/ 0 h 813876"/>
                  <a:gd name="connsiteX9" fmla="*/ 988339 w 1051281"/>
                  <a:gd name="connsiteY9" fmla="*/ 0 h 813876"/>
                  <a:gd name="connsiteX10" fmla="*/ 1051281 w 1051281"/>
                  <a:gd name="connsiteY10" fmla="*/ 12707 h 813876"/>
                  <a:gd name="connsiteX0" fmla="*/ 988339 w 988339"/>
                  <a:gd name="connsiteY0" fmla="*/ 323404 h 813876"/>
                  <a:gd name="connsiteX1" fmla="*/ 482724 w 988339"/>
                  <a:gd name="connsiteY1" fmla="*/ 323404 h 813876"/>
                  <a:gd name="connsiteX2" fmla="*/ 701228 w 988339"/>
                  <a:gd name="connsiteY2" fmla="*/ 617809 h 813876"/>
                  <a:gd name="connsiteX3" fmla="*/ 437055 w 988339"/>
                  <a:gd name="connsiteY3" fmla="*/ 813876 h 813876"/>
                  <a:gd name="connsiteX4" fmla="*/ 32415 w 988339"/>
                  <a:gd name="connsiteY4" fmla="*/ 268681 h 813876"/>
                  <a:gd name="connsiteX5" fmla="*/ 66468 w 988339"/>
                  <a:gd name="connsiteY5" fmla="*/ 38560 h 813876"/>
                  <a:gd name="connsiteX6" fmla="*/ 90192 w 988339"/>
                  <a:gd name="connsiteY6" fmla="*/ 27412 h 813876"/>
                  <a:gd name="connsiteX7" fmla="*/ 112002 w 988339"/>
                  <a:gd name="connsiteY7" fmla="*/ 12707 h 813876"/>
                  <a:gd name="connsiteX8" fmla="*/ 174944 w 988339"/>
                  <a:gd name="connsiteY8" fmla="*/ 0 h 813876"/>
                  <a:gd name="connsiteX9" fmla="*/ 988339 w 988339"/>
                  <a:gd name="connsiteY9" fmla="*/ 0 h 813876"/>
                  <a:gd name="connsiteX0" fmla="*/ 750224 w 988339"/>
                  <a:gd name="connsiteY0" fmla="*/ 309112 h 813876"/>
                  <a:gd name="connsiteX1" fmla="*/ 482724 w 988339"/>
                  <a:gd name="connsiteY1" fmla="*/ 323404 h 813876"/>
                  <a:gd name="connsiteX2" fmla="*/ 701228 w 988339"/>
                  <a:gd name="connsiteY2" fmla="*/ 617809 h 813876"/>
                  <a:gd name="connsiteX3" fmla="*/ 437055 w 988339"/>
                  <a:gd name="connsiteY3" fmla="*/ 813876 h 813876"/>
                  <a:gd name="connsiteX4" fmla="*/ 32415 w 988339"/>
                  <a:gd name="connsiteY4" fmla="*/ 268681 h 813876"/>
                  <a:gd name="connsiteX5" fmla="*/ 66468 w 988339"/>
                  <a:gd name="connsiteY5" fmla="*/ 38560 h 813876"/>
                  <a:gd name="connsiteX6" fmla="*/ 90192 w 988339"/>
                  <a:gd name="connsiteY6" fmla="*/ 27412 h 813876"/>
                  <a:gd name="connsiteX7" fmla="*/ 112002 w 988339"/>
                  <a:gd name="connsiteY7" fmla="*/ 12707 h 813876"/>
                  <a:gd name="connsiteX8" fmla="*/ 174944 w 988339"/>
                  <a:gd name="connsiteY8" fmla="*/ 0 h 813876"/>
                  <a:gd name="connsiteX9" fmla="*/ 988339 w 988339"/>
                  <a:gd name="connsiteY9" fmla="*/ 0 h 813876"/>
                  <a:gd name="connsiteX0" fmla="*/ 750224 w 988339"/>
                  <a:gd name="connsiteY0" fmla="*/ 309112 h 698247"/>
                  <a:gd name="connsiteX1" fmla="*/ 482724 w 988339"/>
                  <a:gd name="connsiteY1" fmla="*/ 323404 h 698247"/>
                  <a:gd name="connsiteX2" fmla="*/ 701228 w 988339"/>
                  <a:gd name="connsiteY2" fmla="*/ 617809 h 698247"/>
                  <a:gd name="connsiteX3" fmla="*/ 382829 w 988339"/>
                  <a:gd name="connsiteY3" fmla="*/ 698247 h 698247"/>
                  <a:gd name="connsiteX4" fmla="*/ 32415 w 988339"/>
                  <a:gd name="connsiteY4" fmla="*/ 268681 h 698247"/>
                  <a:gd name="connsiteX5" fmla="*/ 66468 w 988339"/>
                  <a:gd name="connsiteY5" fmla="*/ 38560 h 698247"/>
                  <a:gd name="connsiteX6" fmla="*/ 90192 w 988339"/>
                  <a:gd name="connsiteY6" fmla="*/ 27412 h 698247"/>
                  <a:gd name="connsiteX7" fmla="*/ 112002 w 988339"/>
                  <a:gd name="connsiteY7" fmla="*/ 12707 h 698247"/>
                  <a:gd name="connsiteX8" fmla="*/ 174944 w 988339"/>
                  <a:gd name="connsiteY8" fmla="*/ 0 h 698247"/>
                  <a:gd name="connsiteX9" fmla="*/ 988339 w 988339"/>
                  <a:gd name="connsiteY9" fmla="*/ 0 h 698247"/>
                  <a:gd name="connsiteX0" fmla="*/ 750224 w 988339"/>
                  <a:gd name="connsiteY0" fmla="*/ 309112 h 698247"/>
                  <a:gd name="connsiteX1" fmla="*/ 482724 w 988339"/>
                  <a:gd name="connsiteY1" fmla="*/ 323404 h 698247"/>
                  <a:gd name="connsiteX2" fmla="*/ 598329 w 988339"/>
                  <a:gd name="connsiteY2" fmla="*/ 554735 h 698247"/>
                  <a:gd name="connsiteX3" fmla="*/ 382829 w 988339"/>
                  <a:gd name="connsiteY3" fmla="*/ 698247 h 698247"/>
                  <a:gd name="connsiteX4" fmla="*/ 32415 w 988339"/>
                  <a:gd name="connsiteY4" fmla="*/ 268681 h 698247"/>
                  <a:gd name="connsiteX5" fmla="*/ 66468 w 988339"/>
                  <a:gd name="connsiteY5" fmla="*/ 38560 h 698247"/>
                  <a:gd name="connsiteX6" fmla="*/ 90192 w 988339"/>
                  <a:gd name="connsiteY6" fmla="*/ 27412 h 698247"/>
                  <a:gd name="connsiteX7" fmla="*/ 112002 w 988339"/>
                  <a:gd name="connsiteY7" fmla="*/ 12707 h 698247"/>
                  <a:gd name="connsiteX8" fmla="*/ 174944 w 988339"/>
                  <a:gd name="connsiteY8" fmla="*/ 0 h 698247"/>
                  <a:gd name="connsiteX9" fmla="*/ 988339 w 988339"/>
                  <a:gd name="connsiteY9" fmla="*/ 0 h 698247"/>
                  <a:gd name="connsiteX0" fmla="*/ 750224 w 988339"/>
                  <a:gd name="connsiteY0" fmla="*/ 309112 h 698247"/>
                  <a:gd name="connsiteX1" fmla="*/ 400972 w 988339"/>
                  <a:gd name="connsiteY1" fmla="*/ 287203 h 698247"/>
                  <a:gd name="connsiteX2" fmla="*/ 598329 w 988339"/>
                  <a:gd name="connsiteY2" fmla="*/ 554735 h 698247"/>
                  <a:gd name="connsiteX3" fmla="*/ 382829 w 988339"/>
                  <a:gd name="connsiteY3" fmla="*/ 698247 h 698247"/>
                  <a:gd name="connsiteX4" fmla="*/ 32415 w 988339"/>
                  <a:gd name="connsiteY4" fmla="*/ 268681 h 698247"/>
                  <a:gd name="connsiteX5" fmla="*/ 66468 w 988339"/>
                  <a:gd name="connsiteY5" fmla="*/ 38560 h 698247"/>
                  <a:gd name="connsiteX6" fmla="*/ 90192 w 988339"/>
                  <a:gd name="connsiteY6" fmla="*/ 27412 h 698247"/>
                  <a:gd name="connsiteX7" fmla="*/ 112002 w 988339"/>
                  <a:gd name="connsiteY7" fmla="*/ 12707 h 698247"/>
                  <a:gd name="connsiteX8" fmla="*/ 174944 w 988339"/>
                  <a:gd name="connsiteY8" fmla="*/ 0 h 698247"/>
                  <a:gd name="connsiteX9" fmla="*/ 988339 w 988339"/>
                  <a:gd name="connsiteY9" fmla="*/ 0 h 698247"/>
                  <a:gd name="connsiteX0" fmla="*/ 750224 w 988339"/>
                  <a:gd name="connsiteY0" fmla="*/ 309112 h 698247"/>
                  <a:gd name="connsiteX1" fmla="*/ 400972 w 988339"/>
                  <a:gd name="connsiteY1" fmla="*/ 287203 h 698247"/>
                  <a:gd name="connsiteX2" fmla="*/ 598329 w 988339"/>
                  <a:gd name="connsiteY2" fmla="*/ 554735 h 698247"/>
                  <a:gd name="connsiteX3" fmla="*/ 382829 w 988339"/>
                  <a:gd name="connsiteY3" fmla="*/ 698247 h 698247"/>
                  <a:gd name="connsiteX4" fmla="*/ 32415 w 988339"/>
                  <a:gd name="connsiteY4" fmla="*/ 268681 h 698247"/>
                  <a:gd name="connsiteX5" fmla="*/ 66468 w 988339"/>
                  <a:gd name="connsiteY5" fmla="*/ 38560 h 698247"/>
                  <a:gd name="connsiteX6" fmla="*/ 90192 w 988339"/>
                  <a:gd name="connsiteY6" fmla="*/ 27412 h 698247"/>
                  <a:gd name="connsiteX7" fmla="*/ 174944 w 988339"/>
                  <a:gd name="connsiteY7" fmla="*/ 0 h 698247"/>
                  <a:gd name="connsiteX8" fmla="*/ 988339 w 988339"/>
                  <a:gd name="connsiteY8" fmla="*/ 0 h 698247"/>
                  <a:gd name="connsiteX0" fmla="*/ 750224 w 988339"/>
                  <a:gd name="connsiteY0" fmla="*/ 309112 h 698247"/>
                  <a:gd name="connsiteX1" fmla="*/ 400972 w 988339"/>
                  <a:gd name="connsiteY1" fmla="*/ 287203 h 698247"/>
                  <a:gd name="connsiteX2" fmla="*/ 598329 w 988339"/>
                  <a:gd name="connsiteY2" fmla="*/ 554735 h 698247"/>
                  <a:gd name="connsiteX3" fmla="*/ 382829 w 988339"/>
                  <a:gd name="connsiteY3" fmla="*/ 698247 h 698247"/>
                  <a:gd name="connsiteX4" fmla="*/ 32415 w 988339"/>
                  <a:gd name="connsiteY4" fmla="*/ 268681 h 698247"/>
                  <a:gd name="connsiteX5" fmla="*/ 66468 w 988339"/>
                  <a:gd name="connsiteY5" fmla="*/ 38560 h 698247"/>
                  <a:gd name="connsiteX6" fmla="*/ 90192 w 988339"/>
                  <a:gd name="connsiteY6" fmla="*/ 27412 h 698247"/>
                  <a:gd name="connsiteX7" fmla="*/ 988339 w 988339"/>
                  <a:gd name="connsiteY7" fmla="*/ 0 h 698247"/>
                  <a:gd name="connsiteX0" fmla="*/ 589978 w 988339"/>
                  <a:gd name="connsiteY0" fmla="*/ 300916 h 698247"/>
                  <a:gd name="connsiteX1" fmla="*/ 400972 w 988339"/>
                  <a:gd name="connsiteY1" fmla="*/ 287203 h 698247"/>
                  <a:gd name="connsiteX2" fmla="*/ 598329 w 988339"/>
                  <a:gd name="connsiteY2" fmla="*/ 554735 h 698247"/>
                  <a:gd name="connsiteX3" fmla="*/ 382829 w 988339"/>
                  <a:gd name="connsiteY3" fmla="*/ 698247 h 698247"/>
                  <a:gd name="connsiteX4" fmla="*/ 32415 w 988339"/>
                  <a:gd name="connsiteY4" fmla="*/ 268681 h 698247"/>
                  <a:gd name="connsiteX5" fmla="*/ 66468 w 988339"/>
                  <a:gd name="connsiteY5" fmla="*/ 38560 h 698247"/>
                  <a:gd name="connsiteX6" fmla="*/ 90192 w 988339"/>
                  <a:gd name="connsiteY6" fmla="*/ 27412 h 698247"/>
                  <a:gd name="connsiteX7" fmla="*/ 988339 w 988339"/>
                  <a:gd name="connsiteY7" fmla="*/ 0 h 698247"/>
                  <a:gd name="connsiteX0" fmla="*/ 589978 w 1094568"/>
                  <a:gd name="connsiteY0" fmla="*/ 294126 h 691457"/>
                  <a:gd name="connsiteX1" fmla="*/ 400972 w 1094568"/>
                  <a:gd name="connsiteY1" fmla="*/ 280413 h 691457"/>
                  <a:gd name="connsiteX2" fmla="*/ 598329 w 1094568"/>
                  <a:gd name="connsiteY2" fmla="*/ 547945 h 691457"/>
                  <a:gd name="connsiteX3" fmla="*/ 382829 w 1094568"/>
                  <a:gd name="connsiteY3" fmla="*/ 691457 h 691457"/>
                  <a:gd name="connsiteX4" fmla="*/ 32415 w 1094568"/>
                  <a:gd name="connsiteY4" fmla="*/ 261891 h 691457"/>
                  <a:gd name="connsiteX5" fmla="*/ 66468 w 1094568"/>
                  <a:gd name="connsiteY5" fmla="*/ 31770 h 691457"/>
                  <a:gd name="connsiteX6" fmla="*/ 90192 w 1094568"/>
                  <a:gd name="connsiteY6" fmla="*/ 20622 h 691457"/>
                  <a:gd name="connsiteX7" fmla="*/ 1094568 w 1094568"/>
                  <a:gd name="connsiteY7" fmla="*/ 0 h 691457"/>
                  <a:gd name="connsiteX0" fmla="*/ 657912 w 1094568"/>
                  <a:gd name="connsiteY0" fmla="*/ 303213 h 691457"/>
                  <a:gd name="connsiteX1" fmla="*/ 400972 w 1094568"/>
                  <a:gd name="connsiteY1" fmla="*/ 280413 h 691457"/>
                  <a:gd name="connsiteX2" fmla="*/ 598329 w 1094568"/>
                  <a:gd name="connsiteY2" fmla="*/ 547945 h 691457"/>
                  <a:gd name="connsiteX3" fmla="*/ 382829 w 1094568"/>
                  <a:gd name="connsiteY3" fmla="*/ 691457 h 691457"/>
                  <a:gd name="connsiteX4" fmla="*/ 32415 w 1094568"/>
                  <a:gd name="connsiteY4" fmla="*/ 261891 h 691457"/>
                  <a:gd name="connsiteX5" fmla="*/ 66468 w 1094568"/>
                  <a:gd name="connsiteY5" fmla="*/ 31770 h 691457"/>
                  <a:gd name="connsiteX6" fmla="*/ 90192 w 1094568"/>
                  <a:gd name="connsiteY6" fmla="*/ 20622 h 691457"/>
                  <a:gd name="connsiteX7" fmla="*/ 1094568 w 1094568"/>
                  <a:gd name="connsiteY7" fmla="*/ 0 h 691457"/>
                  <a:gd name="connsiteX0" fmla="*/ 657912 w 1104599"/>
                  <a:gd name="connsiteY0" fmla="*/ 302761 h 691005"/>
                  <a:gd name="connsiteX1" fmla="*/ 400972 w 1104599"/>
                  <a:gd name="connsiteY1" fmla="*/ 279961 h 691005"/>
                  <a:gd name="connsiteX2" fmla="*/ 598329 w 1104599"/>
                  <a:gd name="connsiteY2" fmla="*/ 547493 h 691005"/>
                  <a:gd name="connsiteX3" fmla="*/ 382829 w 1104599"/>
                  <a:gd name="connsiteY3" fmla="*/ 691005 h 691005"/>
                  <a:gd name="connsiteX4" fmla="*/ 32415 w 1104599"/>
                  <a:gd name="connsiteY4" fmla="*/ 261439 h 691005"/>
                  <a:gd name="connsiteX5" fmla="*/ 66468 w 1104599"/>
                  <a:gd name="connsiteY5" fmla="*/ 31318 h 691005"/>
                  <a:gd name="connsiteX6" fmla="*/ 90192 w 1104599"/>
                  <a:gd name="connsiteY6" fmla="*/ 20170 h 691005"/>
                  <a:gd name="connsiteX7" fmla="*/ 1104599 w 1104599"/>
                  <a:gd name="connsiteY7" fmla="*/ 0 h 691005"/>
                  <a:gd name="connsiteX0" fmla="*/ 657912 w 1104599"/>
                  <a:gd name="connsiteY0" fmla="*/ 302761 h 691005"/>
                  <a:gd name="connsiteX1" fmla="*/ 400972 w 1104599"/>
                  <a:gd name="connsiteY1" fmla="*/ 279961 h 691005"/>
                  <a:gd name="connsiteX2" fmla="*/ 638033 w 1104599"/>
                  <a:gd name="connsiteY2" fmla="*/ 636718 h 691005"/>
                  <a:gd name="connsiteX3" fmla="*/ 382829 w 1104599"/>
                  <a:gd name="connsiteY3" fmla="*/ 691005 h 691005"/>
                  <a:gd name="connsiteX4" fmla="*/ 32415 w 1104599"/>
                  <a:gd name="connsiteY4" fmla="*/ 261439 h 691005"/>
                  <a:gd name="connsiteX5" fmla="*/ 66468 w 1104599"/>
                  <a:gd name="connsiteY5" fmla="*/ 31318 h 691005"/>
                  <a:gd name="connsiteX6" fmla="*/ 90192 w 1104599"/>
                  <a:gd name="connsiteY6" fmla="*/ 20170 h 691005"/>
                  <a:gd name="connsiteX7" fmla="*/ 1104599 w 1104599"/>
                  <a:gd name="connsiteY7" fmla="*/ 0 h 691005"/>
                  <a:gd name="connsiteX0" fmla="*/ 657912 w 1104599"/>
                  <a:gd name="connsiteY0" fmla="*/ 302761 h 720564"/>
                  <a:gd name="connsiteX1" fmla="*/ 400972 w 1104599"/>
                  <a:gd name="connsiteY1" fmla="*/ 279961 h 720564"/>
                  <a:gd name="connsiteX2" fmla="*/ 638033 w 1104599"/>
                  <a:gd name="connsiteY2" fmla="*/ 636718 h 720564"/>
                  <a:gd name="connsiteX3" fmla="*/ 419942 w 1104599"/>
                  <a:gd name="connsiteY3" fmla="*/ 720564 h 720564"/>
                  <a:gd name="connsiteX4" fmla="*/ 32415 w 1104599"/>
                  <a:gd name="connsiteY4" fmla="*/ 261439 h 720564"/>
                  <a:gd name="connsiteX5" fmla="*/ 66468 w 1104599"/>
                  <a:gd name="connsiteY5" fmla="*/ 31318 h 720564"/>
                  <a:gd name="connsiteX6" fmla="*/ 90192 w 1104599"/>
                  <a:gd name="connsiteY6" fmla="*/ 20170 h 720564"/>
                  <a:gd name="connsiteX7" fmla="*/ 1104599 w 1104599"/>
                  <a:gd name="connsiteY7" fmla="*/ 0 h 720564"/>
                  <a:gd name="connsiteX0" fmla="*/ 731268 w 1104599"/>
                  <a:gd name="connsiteY0" fmla="*/ 330936 h 720564"/>
                  <a:gd name="connsiteX1" fmla="*/ 400972 w 1104599"/>
                  <a:gd name="connsiteY1" fmla="*/ 279961 h 720564"/>
                  <a:gd name="connsiteX2" fmla="*/ 638033 w 1104599"/>
                  <a:gd name="connsiteY2" fmla="*/ 636718 h 720564"/>
                  <a:gd name="connsiteX3" fmla="*/ 419942 w 1104599"/>
                  <a:gd name="connsiteY3" fmla="*/ 720564 h 720564"/>
                  <a:gd name="connsiteX4" fmla="*/ 32415 w 1104599"/>
                  <a:gd name="connsiteY4" fmla="*/ 261439 h 720564"/>
                  <a:gd name="connsiteX5" fmla="*/ 66468 w 1104599"/>
                  <a:gd name="connsiteY5" fmla="*/ 31318 h 720564"/>
                  <a:gd name="connsiteX6" fmla="*/ 90192 w 1104599"/>
                  <a:gd name="connsiteY6" fmla="*/ 20170 h 720564"/>
                  <a:gd name="connsiteX7" fmla="*/ 1104599 w 1104599"/>
                  <a:gd name="connsiteY7" fmla="*/ 0 h 720564"/>
                  <a:gd name="connsiteX0" fmla="*/ 743398 w 1104599"/>
                  <a:gd name="connsiteY0" fmla="*/ 312638 h 720564"/>
                  <a:gd name="connsiteX1" fmla="*/ 400972 w 1104599"/>
                  <a:gd name="connsiteY1" fmla="*/ 279961 h 720564"/>
                  <a:gd name="connsiteX2" fmla="*/ 638033 w 1104599"/>
                  <a:gd name="connsiteY2" fmla="*/ 636718 h 720564"/>
                  <a:gd name="connsiteX3" fmla="*/ 419942 w 1104599"/>
                  <a:gd name="connsiteY3" fmla="*/ 720564 h 720564"/>
                  <a:gd name="connsiteX4" fmla="*/ 32415 w 1104599"/>
                  <a:gd name="connsiteY4" fmla="*/ 261439 h 720564"/>
                  <a:gd name="connsiteX5" fmla="*/ 66468 w 1104599"/>
                  <a:gd name="connsiteY5" fmla="*/ 31318 h 720564"/>
                  <a:gd name="connsiteX6" fmla="*/ 90192 w 1104599"/>
                  <a:gd name="connsiteY6" fmla="*/ 20170 h 720564"/>
                  <a:gd name="connsiteX7" fmla="*/ 1104599 w 1104599"/>
                  <a:gd name="connsiteY7" fmla="*/ 0 h 720564"/>
                  <a:gd name="connsiteX0" fmla="*/ 743398 w 1067678"/>
                  <a:gd name="connsiteY0" fmla="*/ 296209 h 704135"/>
                  <a:gd name="connsiteX1" fmla="*/ 400972 w 1067678"/>
                  <a:gd name="connsiteY1" fmla="*/ 263532 h 704135"/>
                  <a:gd name="connsiteX2" fmla="*/ 638033 w 1067678"/>
                  <a:gd name="connsiteY2" fmla="*/ 620289 h 704135"/>
                  <a:gd name="connsiteX3" fmla="*/ 419942 w 1067678"/>
                  <a:gd name="connsiteY3" fmla="*/ 704135 h 704135"/>
                  <a:gd name="connsiteX4" fmla="*/ 32415 w 1067678"/>
                  <a:gd name="connsiteY4" fmla="*/ 245010 h 704135"/>
                  <a:gd name="connsiteX5" fmla="*/ 66468 w 1067678"/>
                  <a:gd name="connsiteY5" fmla="*/ 14889 h 704135"/>
                  <a:gd name="connsiteX6" fmla="*/ 90192 w 1067678"/>
                  <a:gd name="connsiteY6" fmla="*/ 3741 h 704135"/>
                  <a:gd name="connsiteX7" fmla="*/ 1067678 w 1067678"/>
                  <a:gd name="connsiteY7" fmla="*/ 0 h 704135"/>
                  <a:gd name="connsiteX0" fmla="*/ 743398 w 1057417"/>
                  <a:gd name="connsiteY0" fmla="*/ 302701 h 710627"/>
                  <a:gd name="connsiteX1" fmla="*/ 400972 w 1057417"/>
                  <a:gd name="connsiteY1" fmla="*/ 270024 h 710627"/>
                  <a:gd name="connsiteX2" fmla="*/ 638033 w 1057417"/>
                  <a:gd name="connsiteY2" fmla="*/ 626781 h 710627"/>
                  <a:gd name="connsiteX3" fmla="*/ 419942 w 1057417"/>
                  <a:gd name="connsiteY3" fmla="*/ 710627 h 710627"/>
                  <a:gd name="connsiteX4" fmla="*/ 32415 w 1057417"/>
                  <a:gd name="connsiteY4" fmla="*/ 251502 h 710627"/>
                  <a:gd name="connsiteX5" fmla="*/ 66468 w 1057417"/>
                  <a:gd name="connsiteY5" fmla="*/ 21381 h 710627"/>
                  <a:gd name="connsiteX6" fmla="*/ 90192 w 1057417"/>
                  <a:gd name="connsiteY6" fmla="*/ 10233 h 710627"/>
                  <a:gd name="connsiteX7" fmla="*/ 1057417 w 1057417"/>
                  <a:gd name="connsiteY7" fmla="*/ 0 h 7106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057417" h="710627">
                    <a:moveTo>
                      <a:pt x="743398" y="302701"/>
                    </a:moveTo>
                    <a:lnTo>
                      <a:pt x="400972" y="270024"/>
                    </a:lnTo>
                    <a:lnTo>
                      <a:pt x="638033" y="626781"/>
                    </a:lnTo>
                    <a:lnTo>
                      <a:pt x="419942" y="710627"/>
                    </a:lnTo>
                    <a:lnTo>
                      <a:pt x="32415" y="251502"/>
                    </a:lnTo>
                    <a:cubicBezTo>
                      <a:pt x="-21728" y="178552"/>
                      <a:pt x="-6482" y="75523"/>
                      <a:pt x="66468" y="21381"/>
                    </a:cubicBezTo>
                    <a:lnTo>
                      <a:pt x="90192" y="10233"/>
                    </a:lnTo>
                    <a:lnTo>
                      <a:pt x="1057417" y="0"/>
                    </a:lnTo>
                  </a:path>
                </a:pathLst>
              </a:custGeom>
              <a:solidFill>
                <a:srgbClr val="7030A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</p:grpSp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176AEF60-F3E4-4871-9274-48C6976F8D61}"/>
                </a:ext>
              </a:extLst>
            </p:cNvPr>
            <p:cNvGrpSpPr/>
            <p:nvPr/>
          </p:nvGrpSpPr>
          <p:grpSpPr>
            <a:xfrm flipH="1">
              <a:off x="1426988" y="336922"/>
              <a:ext cx="1057417" cy="977375"/>
              <a:chOff x="5166034" y="5653815"/>
              <a:chExt cx="1057417" cy="977375"/>
            </a:xfrm>
          </p:grpSpPr>
          <p:sp>
            <p:nvSpPr>
              <p:cNvPr id="6" name="フリーフォーム 73">
                <a:extLst>
                  <a:ext uri="{FF2B5EF4-FFF2-40B4-BE49-F238E27FC236}">
                    <a16:creationId xmlns:a16="http://schemas.microsoft.com/office/drawing/2014/main" id="{B56069B7-74A9-4952-8FEC-A1BACF5D18CC}"/>
                  </a:ext>
                </a:extLst>
              </p:cNvPr>
              <p:cNvSpPr/>
              <p:nvPr/>
            </p:nvSpPr>
            <p:spPr>
              <a:xfrm rot="610876">
                <a:off x="5713325" y="6238674"/>
                <a:ext cx="407496" cy="392516"/>
              </a:xfrm>
              <a:custGeom>
                <a:avLst/>
                <a:gdLst>
                  <a:gd name="connsiteX0" fmla="*/ 107625 w 407496"/>
                  <a:gd name="connsiteY0" fmla="*/ 2811 h 392721"/>
                  <a:gd name="connsiteX1" fmla="*/ 130169 w 407496"/>
                  <a:gd name="connsiteY1" fmla="*/ 205 h 392721"/>
                  <a:gd name="connsiteX2" fmla="*/ 355143 w 407496"/>
                  <a:gd name="connsiteY2" fmla="*/ 19170 h 392721"/>
                  <a:gd name="connsiteX3" fmla="*/ 407291 w 407496"/>
                  <a:gd name="connsiteY3" fmla="*/ 80919 h 392721"/>
                  <a:gd name="connsiteX4" fmla="*/ 345542 w 407496"/>
                  <a:gd name="connsiteY4" fmla="*/ 133066 h 392721"/>
                  <a:gd name="connsiteX5" fmla="*/ 166624 w 407496"/>
                  <a:gd name="connsiteY5" fmla="*/ 117983 h 392721"/>
                  <a:gd name="connsiteX6" fmla="*/ 196882 w 407496"/>
                  <a:gd name="connsiteY6" fmla="*/ 286467 h 392721"/>
                  <a:gd name="connsiteX7" fmla="*/ 235586 w 407496"/>
                  <a:gd name="connsiteY7" fmla="*/ 286467 h 392721"/>
                  <a:gd name="connsiteX8" fmla="*/ 288713 w 407496"/>
                  <a:gd name="connsiteY8" fmla="*/ 339594 h 392721"/>
                  <a:gd name="connsiteX9" fmla="*/ 288712 w 407496"/>
                  <a:gd name="connsiteY9" fmla="*/ 339594 h 392721"/>
                  <a:gd name="connsiteX10" fmla="*/ 235585 w 407496"/>
                  <a:gd name="connsiteY10" fmla="*/ 392721 h 392721"/>
                  <a:gd name="connsiteX11" fmla="*/ 167647 w 407496"/>
                  <a:gd name="connsiteY11" fmla="*/ 392720 h 392721"/>
                  <a:gd name="connsiteX12" fmla="*/ 146968 w 407496"/>
                  <a:gd name="connsiteY12" fmla="*/ 388545 h 392721"/>
                  <a:gd name="connsiteX13" fmla="*/ 145241 w 407496"/>
                  <a:gd name="connsiteY13" fmla="*/ 387381 h 392721"/>
                  <a:gd name="connsiteX14" fmla="*/ 124022 w 407496"/>
                  <a:gd name="connsiteY14" fmla="*/ 384849 h 392721"/>
                  <a:gd name="connsiteX15" fmla="*/ 99198 w 407496"/>
                  <a:gd name="connsiteY15" fmla="*/ 363761 h 392721"/>
                  <a:gd name="connsiteX16" fmla="*/ 98212 w 407496"/>
                  <a:gd name="connsiteY16" fmla="*/ 361270 h 392721"/>
                  <a:gd name="connsiteX17" fmla="*/ 93849 w 407496"/>
                  <a:gd name="connsiteY17" fmla="*/ 366650 h 392721"/>
                  <a:gd name="connsiteX18" fmla="*/ 52121 w 407496"/>
                  <a:gd name="connsiteY18" fmla="*/ 379766 h 392721"/>
                  <a:gd name="connsiteX19" fmla="*/ 225 w 407496"/>
                  <a:gd name="connsiteY19" fmla="*/ 317806 h 392721"/>
                  <a:gd name="connsiteX20" fmla="*/ 20103 w 407496"/>
                  <a:gd name="connsiteY20" fmla="*/ 92911 h 392721"/>
                  <a:gd name="connsiteX21" fmla="*/ 59509 w 407496"/>
                  <a:gd name="connsiteY21" fmla="*/ 43530 h 392721"/>
                  <a:gd name="connsiteX22" fmla="*/ 71374 w 407496"/>
                  <a:gd name="connsiteY22" fmla="*/ 42206 h 392721"/>
                  <a:gd name="connsiteX23" fmla="*/ 74764 w 407496"/>
                  <a:gd name="connsiteY23" fmla="*/ 30563 h 392721"/>
                  <a:gd name="connsiteX24" fmla="*/ 107625 w 407496"/>
                  <a:gd name="connsiteY24" fmla="*/ 2811 h 392721"/>
                  <a:gd name="connsiteX0" fmla="*/ 107625 w 407496"/>
                  <a:gd name="connsiteY0" fmla="*/ 2811 h 392721"/>
                  <a:gd name="connsiteX1" fmla="*/ 130169 w 407496"/>
                  <a:gd name="connsiteY1" fmla="*/ 205 h 392721"/>
                  <a:gd name="connsiteX2" fmla="*/ 355143 w 407496"/>
                  <a:gd name="connsiteY2" fmla="*/ 19170 h 392721"/>
                  <a:gd name="connsiteX3" fmla="*/ 407291 w 407496"/>
                  <a:gd name="connsiteY3" fmla="*/ 80919 h 392721"/>
                  <a:gd name="connsiteX4" fmla="*/ 345542 w 407496"/>
                  <a:gd name="connsiteY4" fmla="*/ 133066 h 392721"/>
                  <a:gd name="connsiteX5" fmla="*/ 166624 w 407496"/>
                  <a:gd name="connsiteY5" fmla="*/ 117983 h 392721"/>
                  <a:gd name="connsiteX6" fmla="*/ 196882 w 407496"/>
                  <a:gd name="connsiteY6" fmla="*/ 286467 h 392721"/>
                  <a:gd name="connsiteX7" fmla="*/ 235586 w 407496"/>
                  <a:gd name="connsiteY7" fmla="*/ 286467 h 392721"/>
                  <a:gd name="connsiteX8" fmla="*/ 288713 w 407496"/>
                  <a:gd name="connsiteY8" fmla="*/ 339594 h 392721"/>
                  <a:gd name="connsiteX9" fmla="*/ 288712 w 407496"/>
                  <a:gd name="connsiteY9" fmla="*/ 339594 h 392721"/>
                  <a:gd name="connsiteX10" fmla="*/ 235585 w 407496"/>
                  <a:gd name="connsiteY10" fmla="*/ 392721 h 392721"/>
                  <a:gd name="connsiteX11" fmla="*/ 167647 w 407496"/>
                  <a:gd name="connsiteY11" fmla="*/ 392720 h 392721"/>
                  <a:gd name="connsiteX12" fmla="*/ 146968 w 407496"/>
                  <a:gd name="connsiteY12" fmla="*/ 388545 h 392721"/>
                  <a:gd name="connsiteX13" fmla="*/ 145241 w 407496"/>
                  <a:gd name="connsiteY13" fmla="*/ 387381 h 392721"/>
                  <a:gd name="connsiteX14" fmla="*/ 124022 w 407496"/>
                  <a:gd name="connsiteY14" fmla="*/ 384849 h 392721"/>
                  <a:gd name="connsiteX15" fmla="*/ 99198 w 407496"/>
                  <a:gd name="connsiteY15" fmla="*/ 363761 h 392721"/>
                  <a:gd name="connsiteX16" fmla="*/ 98212 w 407496"/>
                  <a:gd name="connsiteY16" fmla="*/ 361270 h 392721"/>
                  <a:gd name="connsiteX17" fmla="*/ 93849 w 407496"/>
                  <a:gd name="connsiteY17" fmla="*/ 366650 h 392721"/>
                  <a:gd name="connsiteX18" fmla="*/ 52121 w 407496"/>
                  <a:gd name="connsiteY18" fmla="*/ 379766 h 392721"/>
                  <a:gd name="connsiteX19" fmla="*/ 225 w 407496"/>
                  <a:gd name="connsiteY19" fmla="*/ 317806 h 392721"/>
                  <a:gd name="connsiteX20" fmla="*/ 20103 w 407496"/>
                  <a:gd name="connsiteY20" fmla="*/ 92911 h 392721"/>
                  <a:gd name="connsiteX21" fmla="*/ 59509 w 407496"/>
                  <a:gd name="connsiteY21" fmla="*/ 43530 h 392721"/>
                  <a:gd name="connsiteX22" fmla="*/ 71374 w 407496"/>
                  <a:gd name="connsiteY22" fmla="*/ 42206 h 392721"/>
                  <a:gd name="connsiteX23" fmla="*/ 107625 w 407496"/>
                  <a:gd name="connsiteY23" fmla="*/ 2811 h 392721"/>
                  <a:gd name="connsiteX0" fmla="*/ 107625 w 407496"/>
                  <a:gd name="connsiteY0" fmla="*/ 2811 h 392721"/>
                  <a:gd name="connsiteX1" fmla="*/ 130169 w 407496"/>
                  <a:gd name="connsiteY1" fmla="*/ 205 h 392721"/>
                  <a:gd name="connsiteX2" fmla="*/ 355143 w 407496"/>
                  <a:gd name="connsiteY2" fmla="*/ 19170 h 392721"/>
                  <a:gd name="connsiteX3" fmla="*/ 407291 w 407496"/>
                  <a:gd name="connsiteY3" fmla="*/ 80919 h 392721"/>
                  <a:gd name="connsiteX4" fmla="*/ 345542 w 407496"/>
                  <a:gd name="connsiteY4" fmla="*/ 133066 h 392721"/>
                  <a:gd name="connsiteX5" fmla="*/ 166624 w 407496"/>
                  <a:gd name="connsiteY5" fmla="*/ 117983 h 392721"/>
                  <a:gd name="connsiteX6" fmla="*/ 196882 w 407496"/>
                  <a:gd name="connsiteY6" fmla="*/ 286467 h 392721"/>
                  <a:gd name="connsiteX7" fmla="*/ 235586 w 407496"/>
                  <a:gd name="connsiteY7" fmla="*/ 286467 h 392721"/>
                  <a:gd name="connsiteX8" fmla="*/ 288713 w 407496"/>
                  <a:gd name="connsiteY8" fmla="*/ 339594 h 392721"/>
                  <a:gd name="connsiteX9" fmla="*/ 288712 w 407496"/>
                  <a:gd name="connsiteY9" fmla="*/ 339594 h 392721"/>
                  <a:gd name="connsiteX10" fmla="*/ 235585 w 407496"/>
                  <a:gd name="connsiteY10" fmla="*/ 392721 h 392721"/>
                  <a:gd name="connsiteX11" fmla="*/ 167647 w 407496"/>
                  <a:gd name="connsiteY11" fmla="*/ 392720 h 392721"/>
                  <a:gd name="connsiteX12" fmla="*/ 146968 w 407496"/>
                  <a:gd name="connsiteY12" fmla="*/ 388545 h 392721"/>
                  <a:gd name="connsiteX13" fmla="*/ 145241 w 407496"/>
                  <a:gd name="connsiteY13" fmla="*/ 387381 h 392721"/>
                  <a:gd name="connsiteX14" fmla="*/ 124022 w 407496"/>
                  <a:gd name="connsiteY14" fmla="*/ 384849 h 392721"/>
                  <a:gd name="connsiteX15" fmla="*/ 99198 w 407496"/>
                  <a:gd name="connsiteY15" fmla="*/ 363761 h 392721"/>
                  <a:gd name="connsiteX16" fmla="*/ 98212 w 407496"/>
                  <a:gd name="connsiteY16" fmla="*/ 361270 h 392721"/>
                  <a:gd name="connsiteX17" fmla="*/ 93849 w 407496"/>
                  <a:gd name="connsiteY17" fmla="*/ 366650 h 392721"/>
                  <a:gd name="connsiteX18" fmla="*/ 52121 w 407496"/>
                  <a:gd name="connsiteY18" fmla="*/ 379766 h 392721"/>
                  <a:gd name="connsiteX19" fmla="*/ 225 w 407496"/>
                  <a:gd name="connsiteY19" fmla="*/ 317806 h 392721"/>
                  <a:gd name="connsiteX20" fmla="*/ 20103 w 407496"/>
                  <a:gd name="connsiteY20" fmla="*/ 92911 h 392721"/>
                  <a:gd name="connsiteX21" fmla="*/ 59509 w 407496"/>
                  <a:gd name="connsiteY21" fmla="*/ 43530 h 392721"/>
                  <a:gd name="connsiteX22" fmla="*/ 107625 w 407496"/>
                  <a:gd name="connsiteY22" fmla="*/ 2811 h 392721"/>
                  <a:gd name="connsiteX0" fmla="*/ 107625 w 407496"/>
                  <a:gd name="connsiteY0" fmla="*/ 2811 h 392721"/>
                  <a:gd name="connsiteX1" fmla="*/ 130169 w 407496"/>
                  <a:gd name="connsiteY1" fmla="*/ 205 h 392721"/>
                  <a:gd name="connsiteX2" fmla="*/ 355143 w 407496"/>
                  <a:gd name="connsiteY2" fmla="*/ 19170 h 392721"/>
                  <a:gd name="connsiteX3" fmla="*/ 407291 w 407496"/>
                  <a:gd name="connsiteY3" fmla="*/ 80919 h 392721"/>
                  <a:gd name="connsiteX4" fmla="*/ 345542 w 407496"/>
                  <a:gd name="connsiteY4" fmla="*/ 133066 h 392721"/>
                  <a:gd name="connsiteX5" fmla="*/ 166624 w 407496"/>
                  <a:gd name="connsiteY5" fmla="*/ 117983 h 392721"/>
                  <a:gd name="connsiteX6" fmla="*/ 196882 w 407496"/>
                  <a:gd name="connsiteY6" fmla="*/ 286467 h 392721"/>
                  <a:gd name="connsiteX7" fmla="*/ 235586 w 407496"/>
                  <a:gd name="connsiteY7" fmla="*/ 286467 h 392721"/>
                  <a:gd name="connsiteX8" fmla="*/ 288713 w 407496"/>
                  <a:gd name="connsiteY8" fmla="*/ 339594 h 392721"/>
                  <a:gd name="connsiteX9" fmla="*/ 288712 w 407496"/>
                  <a:gd name="connsiteY9" fmla="*/ 339594 h 392721"/>
                  <a:gd name="connsiteX10" fmla="*/ 235585 w 407496"/>
                  <a:gd name="connsiteY10" fmla="*/ 392721 h 392721"/>
                  <a:gd name="connsiteX11" fmla="*/ 167647 w 407496"/>
                  <a:gd name="connsiteY11" fmla="*/ 392720 h 392721"/>
                  <a:gd name="connsiteX12" fmla="*/ 146968 w 407496"/>
                  <a:gd name="connsiteY12" fmla="*/ 388545 h 392721"/>
                  <a:gd name="connsiteX13" fmla="*/ 145241 w 407496"/>
                  <a:gd name="connsiteY13" fmla="*/ 387381 h 392721"/>
                  <a:gd name="connsiteX14" fmla="*/ 124022 w 407496"/>
                  <a:gd name="connsiteY14" fmla="*/ 384849 h 392721"/>
                  <a:gd name="connsiteX15" fmla="*/ 99198 w 407496"/>
                  <a:gd name="connsiteY15" fmla="*/ 363761 h 392721"/>
                  <a:gd name="connsiteX16" fmla="*/ 98212 w 407496"/>
                  <a:gd name="connsiteY16" fmla="*/ 361270 h 392721"/>
                  <a:gd name="connsiteX17" fmla="*/ 93849 w 407496"/>
                  <a:gd name="connsiteY17" fmla="*/ 366650 h 392721"/>
                  <a:gd name="connsiteX18" fmla="*/ 52121 w 407496"/>
                  <a:gd name="connsiteY18" fmla="*/ 379766 h 392721"/>
                  <a:gd name="connsiteX19" fmla="*/ 225 w 407496"/>
                  <a:gd name="connsiteY19" fmla="*/ 317806 h 392721"/>
                  <a:gd name="connsiteX20" fmla="*/ 20103 w 407496"/>
                  <a:gd name="connsiteY20" fmla="*/ 92911 h 392721"/>
                  <a:gd name="connsiteX21" fmla="*/ 107625 w 407496"/>
                  <a:gd name="connsiteY21" fmla="*/ 2811 h 392721"/>
                  <a:gd name="connsiteX0" fmla="*/ 20103 w 407496"/>
                  <a:gd name="connsiteY0" fmla="*/ 92706 h 392516"/>
                  <a:gd name="connsiteX1" fmla="*/ 130169 w 407496"/>
                  <a:gd name="connsiteY1" fmla="*/ 0 h 392516"/>
                  <a:gd name="connsiteX2" fmla="*/ 355143 w 407496"/>
                  <a:gd name="connsiteY2" fmla="*/ 18965 h 392516"/>
                  <a:gd name="connsiteX3" fmla="*/ 407291 w 407496"/>
                  <a:gd name="connsiteY3" fmla="*/ 80714 h 392516"/>
                  <a:gd name="connsiteX4" fmla="*/ 345542 w 407496"/>
                  <a:gd name="connsiteY4" fmla="*/ 132861 h 392516"/>
                  <a:gd name="connsiteX5" fmla="*/ 166624 w 407496"/>
                  <a:gd name="connsiteY5" fmla="*/ 117778 h 392516"/>
                  <a:gd name="connsiteX6" fmla="*/ 196882 w 407496"/>
                  <a:gd name="connsiteY6" fmla="*/ 286262 h 392516"/>
                  <a:gd name="connsiteX7" fmla="*/ 235586 w 407496"/>
                  <a:gd name="connsiteY7" fmla="*/ 286262 h 392516"/>
                  <a:gd name="connsiteX8" fmla="*/ 288713 w 407496"/>
                  <a:gd name="connsiteY8" fmla="*/ 339389 h 392516"/>
                  <a:gd name="connsiteX9" fmla="*/ 288712 w 407496"/>
                  <a:gd name="connsiteY9" fmla="*/ 339389 h 392516"/>
                  <a:gd name="connsiteX10" fmla="*/ 235585 w 407496"/>
                  <a:gd name="connsiteY10" fmla="*/ 392516 h 392516"/>
                  <a:gd name="connsiteX11" fmla="*/ 167647 w 407496"/>
                  <a:gd name="connsiteY11" fmla="*/ 392515 h 392516"/>
                  <a:gd name="connsiteX12" fmla="*/ 146968 w 407496"/>
                  <a:gd name="connsiteY12" fmla="*/ 388340 h 392516"/>
                  <a:gd name="connsiteX13" fmla="*/ 145241 w 407496"/>
                  <a:gd name="connsiteY13" fmla="*/ 387176 h 392516"/>
                  <a:gd name="connsiteX14" fmla="*/ 124022 w 407496"/>
                  <a:gd name="connsiteY14" fmla="*/ 384644 h 392516"/>
                  <a:gd name="connsiteX15" fmla="*/ 99198 w 407496"/>
                  <a:gd name="connsiteY15" fmla="*/ 363556 h 392516"/>
                  <a:gd name="connsiteX16" fmla="*/ 98212 w 407496"/>
                  <a:gd name="connsiteY16" fmla="*/ 361065 h 392516"/>
                  <a:gd name="connsiteX17" fmla="*/ 93849 w 407496"/>
                  <a:gd name="connsiteY17" fmla="*/ 366445 h 392516"/>
                  <a:gd name="connsiteX18" fmla="*/ 52121 w 407496"/>
                  <a:gd name="connsiteY18" fmla="*/ 379561 h 392516"/>
                  <a:gd name="connsiteX19" fmla="*/ 225 w 407496"/>
                  <a:gd name="connsiteY19" fmla="*/ 317601 h 392516"/>
                  <a:gd name="connsiteX20" fmla="*/ 20103 w 407496"/>
                  <a:gd name="connsiteY20" fmla="*/ 92706 h 392516"/>
                  <a:gd name="connsiteX0" fmla="*/ 20103 w 407496"/>
                  <a:gd name="connsiteY0" fmla="*/ 92706 h 392516"/>
                  <a:gd name="connsiteX1" fmla="*/ 130169 w 407496"/>
                  <a:gd name="connsiteY1" fmla="*/ 0 h 392516"/>
                  <a:gd name="connsiteX2" fmla="*/ 355143 w 407496"/>
                  <a:gd name="connsiteY2" fmla="*/ 18965 h 392516"/>
                  <a:gd name="connsiteX3" fmla="*/ 407291 w 407496"/>
                  <a:gd name="connsiteY3" fmla="*/ 80714 h 392516"/>
                  <a:gd name="connsiteX4" fmla="*/ 345542 w 407496"/>
                  <a:gd name="connsiteY4" fmla="*/ 132861 h 392516"/>
                  <a:gd name="connsiteX5" fmla="*/ 166624 w 407496"/>
                  <a:gd name="connsiteY5" fmla="*/ 117778 h 392516"/>
                  <a:gd name="connsiteX6" fmla="*/ 196882 w 407496"/>
                  <a:gd name="connsiteY6" fmla="*/ 286262 h 392516"/>
                  <a:gd name="connsiteX7" fmla="*/ 235586 w 407496"/>
                  <a:gd name="connsiteY7" fmla="*/ 286262 h 392516"/>
                  <a:gd name="connsiteX8" fmla="*/ 288713 w 407496"/>
                  <a:gd name="connsiteY8" fmla="*/ 339389 h 392516"/>
                  <a:gd name="connsiteX9" fmla="*/ 288712 w 407496"/>
                  <a:gd name="connsiteY9" fmla="*/ 339389 h 392516"/>
                  <a:gd name="connsiteX10" fmla="*/ 235585 w 407496"/>
                  <a:gd name="connsiteY10" fmla="*/ 392516 h 392516"/>
                  <a:gd name="connsiteX11" fmla="*/ 167647 w 407496"/>
                  <a:gd name="connsiteY11" fmla="*/ 392515 h 392516"/>
                  <a:gd name="connsiteX12" fmla="*/ 146968 w 407496"/>
                  <a:gd name="connsiteY12" fmla="*/ 388340 h 392516"/>
                  <a:gd name="connsiteX13" fmla="*/ 145241 w 407496"/>
                  <a:gd name="connsiteY13" fmla="*/ 387176 h 392516"/>
                  <a:gd name="connsiteX14" fmla="*/ 124022 w 407496"/>
                  <a:gd name="connsiteY14" fmla="*/ 384644 h 392516"/>
                  <a:gd name="connsiteX15" fmla="*/ 99198 w 407496"/>
                  <a:gd name="connsiteY15" fmla="*/ 363556 h 392516"/>
                  <a:gd name="connsiteX16" fmla="*/ 98212 w 407496"/>
                  <a:gd name="connsiteY16" fmla="*/ 361065 h 392516"/>
                  <a:gd name="connsiteX17" fmla="*/ 93849 w 407496"/>
                  <a:gd name="connsiteY17" fmla="*/ 366445 h 392516"/>
                  <a:gd name="connsiteX18" fmla="*/ 52121 w 407496"/>
                  <a:gd name="connsiteY18" fmla="*/ 379561 h 392516"/>
                  <a:gd name="connsiteX19" fmla="*/ 225 w 407496"/>
                  <a:gd name="connsiteY19" fmla="*/ 317601 h 392516"/>
                  <a:gd name="connsiteX20" fmla="*/ 20103 w 407496"/>
                  <a:gd name="connsiteY20" fmla="*/ 92706 h 3925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407496" h="392516">
                    <a:moveTo>
                      <a:pt x="20103" y="92706"/>
                    </a:moveTo>
                    <a:lnTo>
                      <a:pt x="130169" y="0"/>
                    </a:lnTo>
                    <a:lnTo>
                      <a:pt x="355143" y="18965"/>
                    </a:lnTo>
                    <a:cubicBezTo>
                      <a:pt x="386595" y="21616"/>
                      <a:pt x="409942" y="49262"/>
                      <a:pt x="407291" y="80714"/>
                    </a:cubicBezTo>
                    <a:cubicBezTo>
                      <a:pt x="404639" y="112166"/>
                      <a:pt x="376993" y="135512"/>
                      <a:pt x="345542" y="132861"/>
                    </a:cubicBezTo>
                    <a:lnTo>
                      <a:pt x="166624" y="117778"/>
                    </a:lnTo>
                    <a:lnTo>
                      <a:pt x="196882" y="286262"/>
                    </a:lnTo>
                    <a:lnTo>
                      <a:pt x="235586" y="286262"/>
                    </a:lnTo>
                    <a:cubicBezTo>
                      <a:pt x="264927" y="286262"/>
                      <a:pt x="288713" y="310048"/>
                      <a:pt x="288713" y="339389"/>
                    </a:cubicBezTo>
                    <a:lnTo>
                      <a:pt x="288712" y="339389"/>
                    </a:lnTo>
                    <a:cubicBezTo>
                      <a:pt x="288712" y="368730"/>
                      <a:pt x="264926" y="392516"/>
                      <a:pt x="235585" y="392516"/>
                    </a:cubicBezTo>
                    <a:lnTo>
                      <a:pt x="167647" y="392515"/>
                    </a:lnTo>
                    <a:cubicBezTo>
                      <a:pt x="160312" y="392515"/>
                      <a:pt x="153324" y="391028"/>
                      <a:pt x="146968" y="388340"/>
                    </a:cubicBezTo>
                    <a:lnTo>
                      <a:pt x="145241" y="387176"/>
                    </a:lnTo>
                    <a:lnTo>
                      <a:pt x="124022" y="384644"/>
                    </a:lnTo>
                    <a:cubicBezTo>
                      <a:pt x="113956" y="380191"/>
                      <a:pt x="105280" y="372883"/>
                      <a:pt x="99198" y="363556"/>
                    </a:cubicBezTo>
                    <a:lnTo>
                      <a:pt x="98212" y="361065"/>
                    </a:lnTo>
                    <a:lnTo>
                      <a:pt x="93849" y="366445"/>
                    </a:lnTo>
                    <a:cubicBezTo>
                      <a:pt x="82637" y="375837"/>
                      <a:pt x="67842" y="380951"/>
                      <a:pt x="52121" y="379561"/>
                    </a:cubicBezTo>
                    <a:cubicBezTo>
                      <a:pt x="20681" y="376782"/>
                      <a:pt x="-2554" y="349042"/>
                      <a:pt x="225" y="317601"/>
                    </a:cubicBezTo>
                    <a:lnTo>
                      <a:pt x="20103" y="92706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7" name="フリーフォーム 74">
                <a:extLst>
                  <a:ext uri="{FF2B5EF4-FFF2-40B4-BE49-F238E27FC236}">
                    <a16:creationId xmlns:a16="http://schemas.microsoft.com/office/drawing/2014/main" id="{57D75931-F4A7-496A-9BAD-ECD4CCFED793}"/>
                  </a:ext>
                </a:extLst>
              </p:cNvPr>
              <p:cNvSpPr/>
              <p:nvPr/>
            </p:nvSpPr>
            <p:spPr>
              <a:xfrm rot="20339314">
                <a:off x="5166034" y="5653815"/>
                <a:ext cx="1057417" cy="710627"/>
              </a:xfrm>
              <a:custGeom>
                <a:avLst/>
                <a:gdLst>
                  <a:gd name="connsiteX0" fmla="*/ 1051281 w 1150041"/>
                  <a:gd name="connsiteY0" fmla="*/ 12707 h 813876"/>
                  <a:gd name="connsiteX1" fmla="*/ 1150041 w 1150041"/>
                  <a:gd name="connsiteY1" fmla="*/ 161702 h 813876"/>
                  <a:gd name="connsiteX2" fmla="*/ 988339 w 1150041"/>
                  <a:gd name="connsiteY2" fmla="*/ 323404 h 813876"/>
                  <a:gd name="connsiteX3" fmla="*/ 482724 w 1150041"/>
                  <a:gd name="connsiteY3" fmla="*/ 323404 h 813876"/>
                  <a:gd name="connsiteX4" fmla="*/ 701228 w 1150041"/>
                  <a:gd name="connsiteY4" fmla="*/ 617809 h 813876"/>
                  <a:gd name="connsiteX5" fmla="*/ 437055 w 1150041"/>
                  <a:gd name="connsiteY5" fmla="*/ 813876 h 813876"/>
                  <a:gd name="connsiteX6" fmla="*/ 32415 w 1150041"/>
                  <a:gd name="connsiteY6" fmla="*/ 268681 h 813876"/>
                  <a:gd name="connsiteX7" fmla="*/ 66468 w 1150041"/>
                  <a:gd name="connsiteY7" fmla="*/ 38560 h 813876"/>
                  <a:gd name="connsiteX8" fmla="*/ 90192 w 1150041"/>
                  <a:gd name="connsiteY8" fmla="*/ 27412 h 813876"/>
                  <a:gd name="connsiteX9" fmla="*/ 112002 w 1150041"/>
                  <a:gd name="connsiteY9" fmla="*/ 12707 h 813876"/>
                  <a:gd name="connsiteX10" fmla="*/ 174944 w 1150041"/>
                  <a:gd name="connsiteY10" fmla="*/ 0 h 813876"/>
                  <a:gd name="connsiteX11" fmla="*/ 988339 w 1150041"/>
                  <a:gd name="connsiteY11" fmla="*/ 0 h 813876"/>
                  <a:gd name="connsiteX12" fmla="*/ 1051281 w 1150041"/>
                  <a:gd name="connsiteY12" fmla="*/ 12707 h 813876"/>
                  <a:gd name="connsiteX0" fmla="*/ 1150041 w 1241481"/>
                  <a:gd name="connsiteY0" fmla="*/ 161702 h 813876"/>
                  <a:gd name="connsiteX1" fmla="*/ 988339 w 1241481"/>
                  <a:gd name="connsiteY1" fmla="*/ 323404 h 813876"/>
                  <a:gd name="connsiteX2" fmla="*/ 482724 w 1241481"/>
                  <a:gd name="connsiteY2" fmla="*/ 323404 h 813876"/>
                  <a:gd name="connsiteX3" fmla="*/ 701228 w 1241481"/>
                  <a:gd name="connsiteY3" fmla="*/ 617809 h 813876"/>
                  <a:gd name="connsiteX4" fmla="*/ 437055 w 1241481"/>
                  <a:gd name="connsiteY4" fmla="*/ 813876 h 813876"/>
                  <a:gd name="connsiteX5" fmla="*/ 32415 w 1241481"/>
                  <a:gd name="connsiteY5" fmla="*/ 268681 h 813876"/>
                  <a:gd name="connsiteX6" fmla="*/ 66468 w 1241481"/>
                  <a:gd name="connsiteY6" fmla="*/ 38560 h 813876"/>
                  <a:gd name="connsiteX7" fmla="*/ 90192 w 1241481"/>
                  <a:gd name="connsiteY7" fmla="*/ 27412 h 813876"/>
                  <a:gd name="connsiteX8" fmla="*/ 112002 w 1241481"/>
                  <a:gd name="connsiteY8" fmla="*/ 12707 h 813876"/>
                  <a:gd name="connsiteX9" fmla="*/ 174944 w 1241481"/>
                  <a:gd name="connsiteY9" fmla="*/ 0 h 813876"/>
                  <a:gd name="connsiteX10" fmla="*/ 988339 w 1241481"/>
                  <a:gd name="connsiteY10" fmla="*/ 0 h 813876"/>
                  <a:gd name="connsiteX11" fmla="*/ 1051281 w 1241481"/>
                  <a:gd name="connsiteY11" fmla="*/ 12707 h 813876"/>
                  <a:gd name="connsiteX12" fmla="*/ 1241481 w 1241481"/>
                  <a:gd name="connsiteY12" fmla="*/ 253142 h 813876"/>
                  <a:gd name="connsiteX0" fmla="*/ 988339 w 1241481"/>
                  <a:gd name="connsiteY0" fmla="*/ 323404 h 813876"/>
                  <a:gd name="connsiteX1" fmla="*/ 482724 w 1241481"/>
                  <a:gd name="connsiteY1" fmla="*/ 323404 h 813876"/>
                  <a:gd name="connsiteX2" fmla="*/ 701228 w 1241481"/>
                  <a:gd name="connsiteY2" fmla="*/ 617809 h 813876"/>
                  <a:gd name="connsiteX3" fmla="*/ 437055 w 1241481"/>
                  <a:gd name="connsiteY3" fmla="*/ 813876 h 813876"/>
                  <a:gd name="connsiteX4" fmla="*/ 32415 w 1241481"/>
                  <a:gd name="connsiteY4" fmla="*/ 268681 h 813876"/>
                  <a:gd name="connsiteX5" fmla="*/ 66468 w 1241481"/>
                  <a:gd name="connsiteY5" fmla="*/ 38560 h 813876"/>
                  <a:gd name="connsiteX6" fmla="*/ 90192 w 1241481"/>
                  <a:gd name="connsiteY6" fmla="*/ 27412 h 813876"/>
                  <a:gd name="connsiteX7" fmla="*/ 112002 w 1241481"/>
                  <a:gd name="connsiteY7" fmla="*/ 12707 h 813876"/>
                  <a:gd name="connsiteX8" fmla="*/ 174944 w 1241481"/>
                  <a:gd name="connsiteY8" fmla="*/ 0 h 813876"/>
                  <a:gd name="connsiteX9" fmla="*/ 988339 w 1241481"/>
                  <a:gd name="connsiteY9" fmla="*/ 0 h 813876"/>
                  <a:gd name="connsiteX10" fmla="*/ 1051281 w 1241481"/>
                  <a:gd name="connsiteY10" fmla="*/ 12707 h 813876"/>
                  <a:gd name="connsiteX11" fmla="*/ 1241481 w 1241481"/>
                  <a:gd name="connsiteY11" fmla="*/ 253142 h 813876"/>
                  <a:gd name="connsiteX0" fmla="*/ 988339 w 1051281"/>
                  <a:gd name="connsiteY0" fmla="*/ 323404 h 813876"/>
                  <a:gd name="connsiteX1" fmla="*/ 482724 w 1051281"/>
                  <a:gd name="connsiteY1" fmla="*/ 323404 h 813876"/>
                  <a:gd name="connsiteX2" fmla="*/ 701228 w 1051281"/>
                  <a:gd name="connsiteY2" fmla="*/ 617809 h 813876"/>
                  <a:gd name="connsiteX3" fmla="*/ 437055 w 1051281"/>
                  <a:gd name="connsiteY3" fmla="*/ 813876 h 813876"/>
                  <a:gd name="connsiteX4" fmla="*/ 32415 w 1051281"/>
                  <a:gd name="connsiteY4" fmla="*/ 268681 h 813876"/>
                  <a:gd name="connsiteX5" fmla="*/ 66468 w 1051281"/>
                  <a:gd name="connsiteY5" fmla="*/ 38560 h 813876"/>
                  <a:gd name="connsiteX6" fmla="*/ 90192 w 1051281"/>
                  <a:gd name="connsiteY6" fmla="*/ 27412 h 813876"/>
                  <a:gd name="connsiteX7" fmla="*/ 112002 w 1051281"/>
                  <a:gd name="connsiteY7" fmla="*/ 12707 h 813876"/>
                  <a:gd name="connsiteX8" fmla="*/ 174944 w 1051281"/>
                  <a:gd name="connsiteY8" fmla="*/ 0 h 813876"/>
                  <a:gd name="connsiteX9" fmla="*/ 988339 w 1051281"/>
                  <a:gd name="connsiteY9" fmla="*/ 0 h 813876"/>
                  <a:gd name="connsiteX10" fmla="*/ 1051281 w 1051281"/>
                  <a:gd name="connsiteY10" fmla="*/ 12707 h 813876"/>
                  <a:gd name="connsiteX0" fmla="*/ 988339 w 988339"/>
                  <a:gd name="connsiteY0" fmla="*/ 323404 h 813876"/>
                  <a:gd name="connsiteX1" fmla="*/ 482724 w 988339"/>
                  <a:gd name="connsiteY1" fmla="*/ 323404 h 813876"/>
                  <a:gd name="connsiteX2" fmla="*/ 701228 w 988339"/>
                  <a:gd name="connsiteY2" fmla="*/ 617809 h 813876"/>
                  <a:gd name="connsiteX3" fmla="*/ 437055 w 988339"/>
                  <a:gd name="connsiteY3" fmla="*/ 813876 h 813876"/>
                  <a:gd name="connsiteX4" fmla="*/ 32415 w 988339"/>
                  <a:gd name="connsiteY4" fmla="*/ 268681 h 813876"/>
                  <a:gd name="connsiteX5" fmla="*/ 66468 w 988339"/>
                  <a:gd name="connsiteY5" fmla="*/ 38560 h 813876"/>
                  <a:gd name="connsiteX6" fmla="*/ 90192 w 988339"/>
                  <a:gd name="connsiteY6" fmla="*/ 27412 h 813876"/>
                  <a:gd name="connsiteX7" fmla="*/ 112002 w 988339"/>
                  <a:gd name="connsiteY7" fmla="*/ 12707 h 813876"/>
                  <a:gd name="connsiteX8" fmla="*/ 174944 w 988339"/>
                  <a:gd name="connsiteY8" fmla="*/ 0 h 813876"/>
                  <a:gd name="connsiteX9" fmla="*/ 988339 w 988339"/>
                  <a:gd name="connsiteY9" fmla="*/ 0 h 813876"/>
                  <a:gd name="connsiteX0" fmla="*/ 750224 w 988339"/>
                  <a:gd name="connsiteY0" fmla="*/ 309112 h 813876"/>
                  <a:gd name="connsiteX1" fmla="*/ 482724 w 988339"/>
                  <a:gd name="connsiteY1" fmla="*/ 323404 h 813876"/>
                  <a:gd name="connsiteX2" fmla="*/ 701228 w 988339"/>
                  <a:gd name="connsiteY2" fmla="*/ 617809 h 813876"/>
                  <a:gd name="connsiteX3" fmla="*/ 437055 w 988339"/>
                  <a:gd name="connsiteY3" fmla="*/ 813876 h 813876"/>
                  <a:gd name="connsiteX4" fmla="*/ 32415 w 988339"/>
                  <a:gd name="connsiteY4" fmla="*/ 268681 h 813876"/>
                  <a:gd name="connsiteX5" fmla="*/ 66468 w 988339"/>
                  <a:gd name="connsiteY5" fmla="*/ 38560 h 813876"/>
                  <a:gd name="connsiteX6" fmla="*/ 90192 w 988339"/>
                  <a:gd name="connsiteY6" fmla="*/ 27412 h 813876"/>
                  <a:gd name="connsiteX7" fmla="*/ 112002 w 988339"/>
                  <a:gd name="connsiteY7" fmla="*/ 12707 h 813876"/>
                  <a:gd name="connsiteX8" fmla="*/ 174944 w 988339"/>
                  <a:gd name="connsiteY8" fmla="*/ 0 h 813876"/>
                  <a:gd name="connsiteX9" fmla="*/ 988339 w 988339"/>
                  <a:gd name="connsiteY9" fmla="*/ 0 h 813876"/>
                  <a:gd name="connsiteX0" fmla="*/ 750224 w 988339"/>
                  <a:gd name="connsiteY0" fmla="*/ 309112 h 698247"/>
                  <a:gd name="connsiteX1" fmla="*/ 482724 w 988339"/>
                  <a:gd name="connsiteY1" fmla="*/ 323404 h 698247"/>
                  <a:gd name="connsiteX2" fmla="*/ 701228 w 988339"/>
                  <a:gd name="connsiteY2" fmla="*/ 617809 h 698247"/>
                  <a:gd name="connsiteX3" fmla="*/ 382829 w 988339"/>
                  <a:gd name="connsiteY3" fmla="*/ 698247 h 698247"/>
                  <a:gd name="connsiteX4" fmla="*/ 32415 w 988339"/>
                  <a:gd name="connsiteY4" fmla="*/ 268681 h 698247"/>
                  <a:gd name="connsiteX5" fmla="*/ 66468 w 988339"/>
                  <a:gd name="connsiteY5" fmla="*/ 38560 h 698247"/>
                  <a:gd name="connsiteX6" fmla="*/ 90192 w 988339"/>
                  <a:gd name="connsiteY6" fmla="*/ 27412 h 698247"/>
                  <a:gd name="connsiteX7" fmla="*/ 112002 w 988339"/>
                  <a:gd name="connsiteY7" fmla="*/ 12707 h 698247"/>
                  <a:gd name="connsiteX8" fmla="*/ 174944 w 988339"/>
                  <a:gd name="connsiteY8" fmla="*/ 0 h 698247"/>
                  <a:gd name="connsiteX9" fmla="*/ 988339 w 988339"/>
                  <a:gd name="connsiteY9" fmla="*/ 0 h 698247"/>
                  <a:gd name="connsiteX0" fmla="*/ 750224 w 988339"/>
                  <a:gd name="connsiteY0" fmla="*/ 309112 h 698247"/>
                  <a:gd name="connsiteX1" fmla="*/ 482724 w 988339"/>
                  <a:gd name="connsiteY1" fmla="*/ 323404 h 698247"/>
                  <a:gd name="connsiteX2" fmla="*/ 598329 w 988339"/>
                  <a:gd name="connsiteY2" fmla="*/ 554735 h 698247"/>
                  <a:gd name="connsiteX3" fmla="*/ 382829 w 988339"/>
                  <a:gd name="connsiteY3" fmla="*/ 698247 h 698247"/>
                  <a:gd name="connsiteX4" fmla="*/ 32415 w 988339"/>
                  <a:gd name="connsiteY4" fmla="*/ 268681 h 698247"/>
                  <a:gd name="connsiteX5" fmla="*/ 66468 w 988339"/>
                  <a:gd name="connsiteY5" fmla="*/ 38560 h 698247"/>
                  <a:gd name="connsiteX6" fmla="*/ 90192 w 988339"/>
                  <a:gd name="connsiteY6" fmla="*/ 27412 h 698247"/>
                  <a:gd name="connsiteX7" fmla="*/ 112002 w 988339"/>
                  <a:gd name="connsiteY7" fmla="*/ 12707 h 698247"/>
                  <a:gd name="connsiteX8" fmla="*/ 174944 w 988339"/>
                  <a:gd name="connsiteY8" fmla="*/ 0 h 698247"/>
                  <a:gd name="connsiteX9" fmla="*/ 988339 w 988339"/>
                  <a:gd name="connsiteY9" fmla="*/ 0 h 698247"/>
                  <a:gd name="connsiteX0" fmla="*/ 750224 w 988339"/>
                  <a:gd name="connsiteY0" fmla="*/ 309112 h 698247"/>
                  <a:gd name="connsiteX1" fmla="*/ 400972 w 988339"/>
                  <a:gd name="connsiteY1" fmla="*/ 287203 h 698247"/>
                  <a:gd name="connsiteX2" fmla="*/ 598329 w 988339"/>
                  <a:gd name="connsiteY2" fmla="*/ 554735 h 698247"/>
                  <a:gd name="connsiteX3" fmla="*/ 382829 w 988339"/>
                  <a:gd name="connsiteY3" fmla="*/ 698247 h 698247"/>
                  <a:gd name="connsiteX4" fmla="*/ 32415 w 988339"/>
                  <a:gd name="connsiteY4" fmla="*/ 268681 h 698247"/>
                  <a:gd name="connsiteX5" fmla="*/ 66468 w 988339"/>
                  <a:gd name="connsiteY5" fmla="*/ 38560 h 698247"/>
                  <a:gd name="connsiteX6" fmla="*/ 90192 w 988339"/>
                  <a:gd name="connsiteY6" fmla="*/ 27412 h 698247"/>
                  <a:gd name="connsiteX7" fmla="*/ 112002 w 988339"/>
                  <a:gd name="connsiteY7" fmla="*/ 12707 h 698247"/>
                  <a:gd name="connsiteX8" fmla="*/ 174944 w 988339"/>
                  <a:gd name="connsiteY8" fmla="*/ 0 h 698247"/>
                  <a:gd name="connsiteX9" fmla="*/ 988339 w 988339"/>
                  <a:gd name="connsiteY9" fmla="*/ 0 h 698247"/>
                  <a:gd name="connsiteX0" fmla="*/ 750224 w 988339"/>
                  <a:gd name="connsiteY0" fmla="*/ 309112 h 698247"/>
                  <a:gd name="connsiteX1" fmla="*/ 400972 w 988339"/>
                  <a:gd name="connsiteY1" fmla="*/ 287203 h 698247"/>
                  <a:gd name="connsiteX2" fmla="*/ 598329 w 988339"/>
                  <a:gd name="connsiteY2" fmla="*/ 554735 h 698247"/>
                  <a:gd name="connsiteX3" fmla="*/ 382829 w 988339"/>
                  <a:gd name="connsiteY3" fmla="*/ 698247 h 698247"/>
                  <a:gd name="connsiteX4" fmla="*/ 32415 w 988339"/>
                  <a:gd name="connsiteY4" fmla="*/ 268681 h 698247"/>
                  <a:gd name="connsiteX5" fmla="*/ 66468 w 988339"/>
                  <a:gd name="connsiteY5" fmla="*/ 38560 h 698247"/>
                  <a:gd name="connsiteX6" fmla="*/ 90192 w 988339"/>
                  <a:gd name="connsiteY6" fmla="*/ 27412 h 698247"/>
                  <a:gd name="connsiteX7" fmla="*/ 174944 w 988339"/>
                  <a:gd name="connsiteY7" fmla="*/ 0 h 698247"/>
                  <a:gd name="connsiteX8" fmla="*/ 988339 w 988339"/>
                  <a:gd name="connsiteY8" fmla="*/ 0 h 698247"/>
                  <a:gd name="connsiteX0" fmla="*/ 750224 w 988339"/>
                  <a:gd name="connsiteY0" fmla="*/ 309112 h 698247"/>
                  <a:gd name="connsiteX1" fmla="*/ 400972 w 988339"/>
                  <a:gd name="connsiteY1" fmla="*/ 287203 h 698247"/>
                  <a:gd name="connsiteX2" fmla="*/ 598329 w 988339"/>
                  <a:gd name="connsiteY2" fmla="*/ 554735 h 698247"/>
                  <a:gd name="connsiteX3" fmla="*/ 382829 w 988339"/>
                  <a:gd name="connsiteY3" fmla="*/ 698247 h 698247"/>
                  <a:gd name="connsiteX4" fmla="*/ 32415 w 988339"/>
                  <a:gd name="connsiteY4" fmla="*/ 268681 h 698247"/>
                  <a:gd name="connsiteX5" fmla="*/ 66468 w 988339"/>
                  <a:gd name="connsiteY5" fmla="*/ 38560 h 698247"/>
                  <a:gd name="connsiteX6" fmla="*/ 90192 w 988339"/>
                  <a:gd name="connsiteY6" fmla="*/ 27412 h 698247"/>
                  <a:gd name="connsiteX7" fmla="*/ 988339 w 988339"/>
                  <a:gd name="connsiteY7" fmla="*/ 0 h 698247"/>
                  <a:gd name="connsiteX0" fmla="*/ 589978 w 988339"/>
                  <a:gd name="connsiteY0" fmla="*/ 300916 h 698247"/>
                  <a:gd name="connsiteX1" fmla="*/ 400972 w 988339"/>
                  <a:gd name="connsiteY1" fmla="*/ 287203 h 698247"/>
                  <a:gd name="connsiteX2" fmla="*/ 598329 w 988339"/>
                  <a:gd name="connsiteY2" fmla="*/ 554735 h 698247"/>
                  <a:gd name="connsiteX3" fmla="*/ 382829 w 988339"/>
                  <a:gd name="connsiteY3" fmla="*/ 698247 h 698247"/>
                  <a:gd name="connsiteX4" fmla="*/ 32415 w 988339"/>
                  <a:gd name="connsiteY4" fmla="*/ 268681 h 698247"/>
                  <a:gd name="connsiteX5" fmla="*/ 66468 w 988339"/>
                  <a:gd name="connsiteY5" fmla="*/ 38560 h 698247"/>
                  <a:gd name="connsiteX6" fmla="*/ 90192 w 988339"/>
                  <a:gd name="connsiteY6" fmla="*/ 27412 h 698247"/>
                  <a:gd name="connsiteX7" fmla="*/ 988339 w 988339"/>
                  <a:gd name="connsiteY7" fmla="*/ 0 h 698247"/>
                  <a:gd name="connsiteX0" fmla="*/ 589978 w 1094568"/>
                  <a:gd name="connsiteY0" fmla="*/ 294126 h 691457"/>
                  <a:gd name="connsiteX1" fmla="*/ 400972 w 1094568"/>
                  <a:gd name="connsiteY1" fmla="*/ 280413 h 691457"/>
                  <a:gd name="connsiteX2" fmla="*/ 598329 w 1094568"/>
                  <a:gd name="connsiteY2" fmla="*/ 547945 h 691457"/>
                  <a:gd name="connsiteX3" fmla="*/ 382829 w 1094568"/>
                  <a:gd name="connsiteY3" fmla="*/ 691457 h 691457"/>
                  <a:gd name="connsiteX4" fmla="*/ 32415 w 1094568"/>
                  <a:gd name="connsiteY4" fmla="*/ 261891 h 691457"/>
                  <a:gd name="connsiteX5" fmla="*/ 66468 w 1094568"/>
                  <a:gd name="connsiteY5" fmla="*/ 31770 h 691457"/>
                  <a:gd name="connsiteX6" fmla="*/ 90192 w 1094568"/>
                  <a:gd name="connsiteY6" fmla="*/ 20622 h 691457"/>
                  <a:gd name="connsiteX7" fmla="*/ 1094568 w 1094568"/>
                  <a:gd name="connsiteY7" fmla="*/ 0 h 691457"/>
                  <a:gd name="connsiteX0" fmla="*/ 657912 w 1094568"/>
                  <a:gd name="connsiteY0" fmla="*/ 303213 h 691457"/>
                  <a:gd name="connsiteX1" fmla="*/ 400972 w 1094568"/>
                  <a:gd name="connsiteY1" fmla="*/ 280413 h 691457"/>
                  <a:gd name="connsiteX2" fmla="*/ 598329 w 1094568"/>
                  <a:gd name="connsiteY2" fmla="*/ 547945 h 691457"/>
                  <a:gd name="connsiteX3" fmla="*/ 382829 w 1094568"/>
                  <a:gd name="connsiteY3" fmla="*/ 691457 h 691457"/>
                  <a:gd name="connsiteX4" fmla="*/ 32415 w 1094568"/>
                  <a:gd name="connsiteY4" fmla="*/ 261891 h 691457"/>
                  <a:gd name="connsiteX5" fmla="*/ 66468 w 1094568"/>
                  <a:gd name="connsiteY5" fmla="*/ 31770 h 691457"/>
                  <a:gd name="connsiteX6" fmla="*/ 90192 w 1094568"/>
                  <a:gd name="connsiteY6" fmla="*/ 20622 h 691457"/>
                  <a:gd name="connsiteX7" fmla="*/ 1094568 w 1094568"/>
                  <a:gd name="connsiteY7" fmla="*/ 0 h 691457"/>
                  <a:gd name="connsiteX0" fmla="*/ 657912 w 1104599"/>
                  <a:gd name="connsiteY0" fmla="*/ 302761 h 691005"/>
                  <a:gd name="connsiteX1" fmla="*/ 400972 w 1104599"/>
                  <a:gd name="connsiteY1" fmla="*/ 279961 h 691005"/>
                  <a:gd name="connsiteX2" fmla="*/ 598329 w 1104599"/>
                  <a:gd name="connsiteY2" fmla="*/ 547493 h 691005"/>
                  <a:gd name="connsiteX3" fmla="*/ 382829 w 1104599"/>
                  <a:gd name="connsiteY3" fmla="*/ 691005 h 691005"/>
                  <a:gd name="connsiteX4" fmla="*/ 32415 w 1104599"/>
                  <a:gd name="connsiteY4" fmla="*/ 261439 h 691005"/>
                  <a:gd name="connsiteX5" fmla="*/ 66468 w 1104599"/>
                  <a:gd name="connsiteY5" fmla="*/ 31318 h 691005"/>
                  <a:gd name="connsiteX6" fmla="*/ 90192 w 1104599"/>
                  <a:gd name="connsiteY6" fmla="*/ 20170 h 691005"/>
                  <a:gd name="connsiteX7" fmla="*/ 1104599 w 1104599"/>
                  <a:gd name="connsiteY7" fmla="*/ 0 h 691005"/>
                  <a:gd name="connsiteX0" fmla="*/ 657912 w 1104599"/>
                  <a:gd name="connsiteY0" fmla="*/ 302761 h 691005"/>
                  <a:gd name="connsiteX1" fmla="*/ 400972 w 1104599"/>
                  <a:gd name="connsiteY1" fmla="*/ 279961 h 691005"/>
                  <a:gd name="connsiteX2" fmla="*/ 638033 w 1104599"/>
                  <a:gd name="connsiteY2" fmla="*/ 636718 h 691005"/>
                  <a:gd name="connsiteX3" fmla="*/ 382829 w 1104599"/>
                  <a:gd name="connsiteY3" fmla="*/ 691005 h 691005"/>
                  <a:gd name="connsiteX4" fmla="*/ 32415 w 1104599"/>
                  <a:gd name="connsiteY4" fmla="*/ 261439 h 691005"/>
                  <a:gd name="connsiteX5" fmla="*/ 66468 w 1104599"/>
                  <a:gd name="connsiteY5" fmla="*/ 31318 h 691005"/>
                  <a:gd name="connsiteX6" fmla="*/ 90192 w 1104599"/>
                  <a:gd name="connsiteY6" fmla="*/ 20170 h 691005"/>
                  <a:gd name="connsiteX7" fmla="*/ 1104599 w 1104599"/>
                  <a:gd name="connsiteY7" fmla="*/ 0 h 691005"/>
                  <a:gd name="connsiteX0" fmla="*/ 657912 w 1104599"/>
                  <a:gd name="connsiteY0" fmla="*/ 302761 h 720564"/>
                  <a:gd name="connsiteX1" fmla="*/ 400972 w 1104599"/>
                  <a:gd name="connsiteY1" fmla="*/ 279961 h 720564"/>
                  <a:gd name="connsiteX2" fmla="*/ 638033 w 1104599"/>
                  <a:gd name="connsiteY2" fmla="*/ 636718 h 720564"/>
                  <a:gd name="connsiteX3" fmla="*/ 419942 w 1104599"/>
                  <a:gd name="connsiteY3" fmla="*/ 720564 h 720564"/>
                  <a:gd name="connsiteX4" fmla="*/ 32415 w 1104599"/>
                  <a:gd name="connsiteY4" fmla="*/ 261439 h 720564"/>
                  <a:gd name="connsiteX5" fmla="*/ 66468 w 1104599"/>
                  <a:gd name="connsiteY5" fmla="*/ 31318 h 720564"/>
                  <a:gd name="connsiteX6" fmla="*/ 90192 w 1104599"/>
                  <a:gd name="connsiteY6" fmla="*/ 20170 h 720564"/>
                  <a:gd name="connsiteX7" fmla="*/ 1104599 w 1104599"/>
                  <a:gd name="connsiteY7" fmla="*/ 0 h 720564"/>
                  <a:gd name="connsiteX0" fmla="*/ 731268 w 1104599"/>
                  <a:gd name="connsiteY0" fmla="*/ 330936 h 720564"/>
                  <a:gd name="connsiteX1" fmla="*/ 400972 w 1104599"/>
                  <a:gd name="connsiteY1" fmla="*/ 279961 h 720564"/>
                  <a:gd name="connsiteX2" fmla="*/ 638033 w 1104599"/>
                  <a:gd name="connsiteY2" fmla="*/ 636718 h 720564"/>
                  <a:gd name="connsiteX3" fmla="*/ 419942 w 1104599"/>
                  <a:gd name="connsiteY3" fmla="*/ 720564 h 720564"/>
                  <a:gd name="connsiteX4" fmla="*/ 32415 w 1104599"/>
                  <a:gd name="connsiteY4" fmla="*/ 261439 h 720564"/>
                  <a:gd name="connsiteX5" fmla="*/ 66468 w 1104599"/>
                  <a:gd name="connsiteY5" fmla="*/ 31318 h 720564"/>
                  <a:gd name="connsiteX6" fmla="*/ 90192 w 1104599"/>
                  <a:gd name="connsiteY6" fmla="*/ 20170 h 720564"/>
                  <a:gd name="connsiteX7" fmla="*/ 1104599 w 1104599"/>
                  <a:gd name="connsiteY7" fmla="*/ 0 h 720564"/>
                  <a:gd name="connsiteX0" fmla="*/ 743398 w 1104599"/>
                  <a:gd name="connsiteY0" fmla="*/ 312638 h 720564"/>
                  <a:gd name="connsiteX1" fmla="*/ 400972 w 1104599"/>
                  <a:gd name="connsiteY1" fmla="*/ 279961 h 720564"/>
                  <a:gd name="connsiteX2" fmla="*/ 638033 w 1104599"/>
                  <a:gd name="connsiteY2" fmla="*/ 636718 h 720564"/>
                  <a:gd name="connsiteX3" fmla="*/ 419942 w 1104599"/>
                  <a:gd name="connsiteY3" fmla="*/ 720564 h 720564"/>
                  <a:gd name="connsiteX4" fmla="*/ 32415 w 1104599"/>
                  <a:gd name="connsiteY4" fmla="*/ 261439 h 720564"/>
                  <a:gd name="connsiteX5" fmla="*/ 66468 w 1104599"/>
                  <a:gd name="connsiteY5" fmla="*/ 31318 h 720564"/>
                  <a:gd name="connsiteX6" fmla="*/ 90192 w 1104599"/>
                  <a:gd name="connsiteY6" fmla="*/ 20170 h 720564"/>
                  <a:gd name="connsiteX7" fmla="*/ 1104599 w 1104599"/>
                  <a:gd name="connsiteY7" fmla="*/ 0 h 720564"/>
                  <a:gd name="connsiteX0" fmla="*/ 743398 w 1067678"/>
                  <a:gd name="connsiteY0" fmla="*/ 296209 h 704135"/>
                  <a:gd name="connsiteX1" fmla="*/ 400972 w 1067678"/>
                  <a:gd name="connsiteY1" fmla="*/ 263532 h 704135"/>
                  <a:gd name="connsiteX2" fmla="*/ 638033 w 1067678"/>
                  <a:gd name="connsiteY2" fmla="*/ 620289 h 704135"/>
                  <a:gd name="connsiteX3" fmla="*/ 419942 w 1067678"/>
                  <a:gd name="connsiteY3" fmla="*/ 704135 h 704135"/>
                  <a:gd name="connsiteX4" fmla="*/ 32415 w 1067678"/>
                  <a:gd name="connsiteY4" fmla="*/ 245010 h 704135"/>
                  <a:gd name="connsiteX5" fmla="*/ 66468 w 1067678"/>
                  <a:gd name="connsiteY5" fmla="*/ 14889 h 704135"/>
                  <a:gd name="connsiteX6" fmla="*/ 90192 w 1067678"/>
                  <a:gd name="connsiteY6" fmla="*/ 3741 h 704135"/>
                  <a:gd name="connsiteX7" fmla="*/ 1067678 w 1067678"/>
                  <a:gd name="connsiteY7" fmla="*/ 0 h 704135"/>
                  <a:gd name="connsiteX0" fmla="*/ 743398 w 1057417"/>
                  <a:gd name="connsiteY0" fmla="*/ 302701 h 710627"/>
                  <a:gd name="connsiteX1" fmla="*/ 400972 w 1057417"/>
                  <a:gd name="connsiteY1" fmla="*/ 270024 h 710627"/>
                  <a:gd name="connsiteX2" fmla="*/ 638033 w 1057417"/>
                  <a:gd name="connsiteY2" fmla="*/ 626781 h 710627"/>
                  <a:gd name="connsiteX3" fmla="*/ 419942 w 1057417"/>
                  <a:gd name="connsiteY3" fmla="*/ 710627 h 710627"/>
                  <a:gd name="connsiteX4" fmla="*/ 32415 w 1057417"/>
                  <a:gd name="connsiteY4" fmla="*/ 251502 h 710627"/>
                  <a:gd name="connsiteX5" fmla="*/ 66468 w 1057417"/>
                  <a:gd name="connsiteY5" fmla="*/ 21381 h 710627"/>
                  <a:gd name="connsiteX6" fmla="*/ 90192 w 1057417"/>
                  <a:gd name="connsiteY6" fmla="*/ 10233 h 710627"/>
                  <a:gd name="connsiteX7" fmla="*/ 1057417 w 1057417"/>
                  <a:gd name="connsiteY7" fmla="*/ 0 h 7106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057417" h="710627">
                    <a:moveTo>
                      <a:pt x="743398" y="302701"/>
                    </a:moveTo>
                    <a:lnTo>
                      <a:pt x="400972" y="270024"/>
                    </a:lnTo>
                    <a:lnTo>
                      <a:pt x="638033" y="626781"/>
                    </a:lnTo>
                    <a:lnTo>
                      <a:pt x="419942" y="710627"/>
                    </a:lnTo>
                    <a:lnTo>
                      <a:pt x="32415" y="251502"/>
                    </a:lnTo>
                    <a:cubicBezTo>
                      <a:pt x="-21728" y="178552"/>
                      <a:pt x="-6482" y="75523"/>
                      <a:pt x="66468" y="21381"/>
                    </a:cubicBezTo>
                    <a:lnTo>
                      <a:pt x="90192" y="10233"/>
                    </a:lnTo>
                    <a:lnTo>
                      <a:pt x="1057417" y="0"/>
                    </a:lnTo>
                  </a:path>
                </a:pathLst>
              </a:custGeom>
              <a:solidFill>
                <a:srgbClr val="7030A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</p:grpSp>
      </p:grpSp>
      <p:grpSp>
        <p:nvGrpSpPr>
          <p:cNvPr id="33" name="グループ化 32">
            <a:extLst>
              <a:ext uri="{FF2B5EF4-FFF2-40B4-BE49-F238E27FC236}">
                <a16:creationId xmlns:a16="http://schemas.microsoft.com/office/drawing/2014/main" id="{F2906EE4-D4F8-49EF-851D-3CACB409D7CC}"/>
              </a:ext>
            </a:extLst>
          </p:cNvPr>
          <p:cNvGrpSpPr/>
          <p:nvPr/>
        </p:nvGrpSpPr>
        <p:grpSpPr>
          <a:xfrm>
            <a:off x="2277542" y="767834"/>
            <a:ext cx="1638090" cy="1763304"/>
            <a:chOff x="1665221" y="-1446381"/>
            <a:chExt cx="2564640" cy="2760678"/>
          </a:xfrm>
        </p:grpSpPr>
        <p:grpSp>
          <p:nvGrpSpPr>
            <p:cNvPr id="34" name="グループ化 33">
              <a:extLst>
                <a:ext uri="{FF2B5EF4-FFF2-40B4-BE49-F238E27FC236}">
                  <a16:creationId xmlns:a16="http://schemas.microsoft.com/office/drawing/2014/main" id="{155FE985-528A-4DC8-B7BB-59833F441DD2}"/>
                </a:ext>
              </a:extLst>
            </p:cNvPr>
            <p:cNvGrpSpPr/>
            <p:nvPr/>
          </p:nvGrpSpPr>
          <p:grpSpPr>
            <a:xfrm>
              <a:off x="2200872" y="-1446381"/>
              <a:ext cx="1487696" cy="2591894"/>
              <a:chOff x="2200872" y="3595519"/>
              <a:chExt cx="1487696" cy="2591894"/>
            </a:xfrm>
          </p:grpSpPr>
          <p:grpSp>
            <p:nvGrpSpPr>
              <p:cNvPr id="39" name="グループ化 38">
                <a:extLst>
                  <a:ext uri="{FF2B5EF4-FFF2-40B4-BE49-F238E27FC236}">
                    <a16:creationId xmlns:a16="http://schemas.microsoft.com/office/drawing/2014/main" id="{5E92C7E2-116E-4DEE-8D95-CDB0216C5E91}"/>
                  </a:ext>
                </a:extLst>
              </p:cNvPr>
              <p:cNvGrpSpPr/>
              <p:nvPr/>
            </p:nvGrpSpPr>
            <p:grpSpPr>
              <a:xfrm>
                <a:off x="2366571" y="4904922"/>
                <a:ext cx="1156298" cy="1282491"/>
                <a:chOff x="2793983" y="4836724"/>
                <a:chExt cx="1156298" cy="1282491"/>
              </a:xfrm>
            </p:grpSpPr>
            <p:sp>
              <p:nvSpPr>
                <p:cNvPr id="64" name="フリーフォーム: 図形 63">
                  <a:extLst>
                    <a:ext uri="{FF2B5EF4-FFF2-40B4-BE49-F238E27FC236}">
                      <a16:creationId xmlns:a16="http://schemas.microsoft.com/office/drawing/2014/main" id="{A806F28E-9922-40ED-975E-2FE95388283E}"/>
                    </a:ext>
                  </a:extLst>
                </p:cNvPr>
                <p:cNvSpPr/>
                <p:nvPr/>
              </p:nvSpPr>
              <p:spPr>
                <a:xfrm rot="10800000">
                  <a:off x="3018027" y="4836724"/>
                  <a:ext cx="698442" cy="521090"/>
                </a:xfrm>
                <a:custGeom>
                  <a:avLst/>
                  <a:gdLst>
                    <a:gd name="connsiteX0" fmla="*/ 483019 w 698442"/>
                    <a:gd name="connsiteY0" fmla="*/ 521090 h 521090"/>
                    <a:gd name="connsiteX1" fmla="*/ 215422 w 698442"/>
                    <a:gd name="connsiteY1" fmla="*/ 521090 h 521090"/>
                    <a:gd name="connsiteX2" fmla="*/ 215422 w 698442"/>
                    <a:gd name="connsiteY2" fmla="*/ 288649 h 521090"/>
                    <a:gd name="connsiteX3" fmla="*/ 213288 w 698442"/>
                    <a:gd name="connsiteY3" fmla="*/ 288464 h 521090"/>
                    <a:gd name="connsiteX4" fmla="*/ 0 w 698442"/>
                    <a:gd name="connsiteY4" fmla="*/ 150131 h 521090"/>
                    <a:gd name="connsiteX5" fmla="*/ 349221 w 698442"/>
                    <a:gd name="connsiteY5" fmla="*/ 0 h 521090"/>
                    <a:gd name="connsiteX6" fmla="*/ 698442 w 698442"/>
                    <a:gd name="connsiteY6" fmla="*/ 150131 h 521090"/>
                    <a:gd name="connsiteX7" fmla="*/ 485153 w 698442"/>
                    <a:gd name="connsiteY7" fmla="*/ 288464 h 521090"/>
                    <a:gd name="connsiteX8" fmla="*/ 483020 w 698442"/>
                    <a:gd name="connsiteY8" fmla="*/ 288649 h 5210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98442" h="521090">
                      <a:moveTo>
                        <a:pt x="483019" y="521090"/>
                      </a:moveTo>
                      <a:lnTo>
                        <a:pt x="215422" y="521090"/>
                      </a:lnTo>
                      <a:lnTo>
                        <a:pt x="215422" y="288649"/>
                      </a:lnTo>
                      <a:lnTo>
                        <a:pt x="213288" y="288464"/>
                      </a:lnTo>
                      <a:cubicBezTo>
                        <a:pt x="87948" y="265673"/>
                        <a:pt x="0" y="212317"/>
                        <a:pt x="0" y="150131"/>
                      </a:cubicBezTo>
                      <a:cubicBezTo>
                        <a:pt x="0" y="67216"/>
                        <a:pt x="156352" y="0"/>
                        <a:pt x="349221" y="0"/>
                      </a:cubicBezTo>
                      <a:cubicBezTo>
                        <a:pt x="542090" y="0"/>
                        <a:pt x="698442" y="67216"/>
                        <a:pt x="698442" y="150131"/>
                      </a:cubicBezTo>
                      <a:cubicBezTo>
                        <a:pt x="698442" y="212317"/>
                        <a:pt x="610494" y="265673"/>
                        <a:pt x="485153" y="288464"/>
                      </a:cubicBezTo>
                      <a:lnTo>
                        <a:pt x="483020" y="288649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65" name="片側の 2 つの角を丸めた四角形 103">
                  <a:extLst>
                    <a:ext uri="{FF2B5EF4-FFF2-40B4-BE49-F238E27FC236}">
                      <a16:creationId xmlns:a16="http://schemas.microsoft.com/office/drawing/2014/main" id="{571B93BE-F326-46A4-B408-0F869A04D763}"/>
                    </a:ext>
                  </a:extLst>
                </p:cNvPr>
                <p:cNvSpPr/>
                <p:nvPr/>
              </p:nvSpPr>
              <p:spPr>
                <a:xfrm>
                  <a:off x="2793983" y="5101729"/>
                  <a:ext cx="1156298" cy="101748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56298" h="1017486">
                      <a:moveTo>
                        <a:pt x="325416" y="0"/>
                      </a:moveTo>
                      <a:lnTo>
                        <a:pt x="323832" y="8159"/>
                      </a:lnTo>
                      <a:cubicBezTo>
                        <a:pt x="323832" y="81115"/>
                        <a:pt x="437694" y="140257"/>
                        <a:pt x="578150" y="140257"/>
                      </a:cubicBezTo>
                      <a:cubicBezTo>
                        <a:pt x="718606" y="140257"/>
                        <a:pt x="832468" y="81115"/>
                        <a:pt x="832468" y="8159"/>
                      </a:cubicBezTo>
                      <a:cubicBezTo>
                        <a:pt x="832468" y="5375"/>
                        <a:pt x="832302" y="2611"/>
                        <a:pt x="830885" y="0"/>
                      </a:cubicBezTo>
                      <a:cubicBezTo>
                        <a:pt x="1013537" y="15445"/>
                        <a:pt x="1156298" y="169101"/>
                        <a:pt x="1156298" y="356100"/>
                      </a:cubicBezTo>
                      <a:lnTo>
                        <a:pt x="1156298" y="1017486"/>
                      </a:lnTo>
                      <a:lnTo>
                        <a:pt x="0" y="1017486"/>
                      </a:lnTo>
                      <a:lnTo>
                        <a:pt x="0" y="356100"/>
                      </a:lnTo>
                      <a:cubicBezTo>
                        <a:pt x="0" y="169100"/>
                        <a:pt x="142763" y="15444"/>
                        <a:pt x="325416" y="0"/>
                      </a:cubicBezTo>
                      <a:close/>
                    </a:path>
                  </a:pathLst>
                </a:custGeom>
                <a:pattFill prst="trellis">
                  <a:fgClr>
                    <a:srgbClr val="002060"/>
                  </a:fgClr>
                  <a:bgClr>
                    <a:srgbClr val="ED7D31">
                      <a:lumMod val="75000"/>
                    </a:srgb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  <p:grpSp>
            <p:nvGrpSpPr>
              <p:cNvPr id="40" name="グループ化 39">
                <a:extLst>
                  <a:ext uri="{FF2B5EF4-FFF2-40B4-BE49-F238E27FC236}">
                    <a16:creationId xmlns:a16="http://schemas.microsoft.com/office/drawing/2014/main" id="{CDA98639-FAC0-4C4D-90E1-0291AA13ED03}"/>
                  </a:ext>
                </a:extLst>
              </p:cNvPr>
              <p:cNvGrpSpPr/>
              <p:nvPr/>
            </p:nvGrpSpPr>
            <p:grpSpPr>
              <a:xfrm>
                <a:off x="2200872" y="3595519"/>
                <a:ext cx="1487696" cy="1430512"/>
                <a:chOff x="2418080" y="275729"/>
                <a:chExt cx="917606" cy="882334"/>
              </a:xfrm>
            </p:grpSpPr>
            <p:sp>
              <p:nvSpPr>
                <p:cNvPr id="41" name="円/楕円 473">
                  <a:extLst>
                    <a:ext uri="{FF2B5EF4-FFF2-40B4-BE49-F238E27FC236}">
                      <a16:creationId xmlns:a16="http://schemas.microsoft.com/office/drawing/2014/main" id="{3197E45F-EB23-486D-BED1-064B2F74BE1B}"/>
                    </a:ext>
                  </a:extLst>
                </p:cNvPr>
                <p:cNvSpPr/>
                <p:nvPr/>
              </p:nvSpPr>
              <p:spPr>
                <a:xfrm>
                  <a:off x="2418080" y="275729"/>
                  <a:ext cx="917606" cy="56078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17606" h="560788">
                      <a:moveTo>
                        <a:pt x="350513" y="0"/>
                      </a:moveTo>
                      <a:cubicBezTo>
                        <a:pt x="389679" y="0"/>
                        <a:pt x="425328" y="15059"/>
                        <a:pt x="451289" y="40456"/>
                      </a:cubicBezTo>
                      <a:cubicBezTo>
                        <a:pt x="477250" y="15059"/>
                        <a:pt x="512899" y="0"/>
                        <a:pt x="552065" y="0"/>
                      </a:cubicBezTo>
                      <a:cubicBezTo>
                        <a:pt x="616429" y="0"/>
                        <a:pt x="671294" y="40669"/>
                        <a:pt x="691209" y="98139"/>
                      </a:cubicBezTo>
                      <a:cubicBezTo>
                        <a:pt x="692807" y="97182"/>
                        <a:pt x="694441" y="97155"/>
                        <a:pt x="696081" y="97155"/>
                      </a:cubicBezTo>
                      <a:cubicBezTo>
                        <a:pt x="778657" y="97155"/>
                        <a:pt x="845598" y="164096"/>
                        <a:pt x="845598" y="246672"/>
                      </a:cubicBezTo>
                      <a:lnTo>
                        <a:pt x="838516" y="281749"/>
                      </a:lnTo>
                      <a:cubicBezTo>
                        <a:pt x="886043" y="305239"/>
                        <a:pt x="917606" y="354569"/>
                        <a:pt x="917606" y="411271"/>
                      </a:cubicBezTo>
                      <a:cubicBezTo>
                        <a:pt x="917606" y="493847"/>
                        <a:pt x="850665" y="560788"/>
                        <a:pt x="768089" y="560788"/>
                      </a:cubicBezTo>
                      <a:cubicBezTo>
                        <a:pt x="685513" y="560788"/>
                        <a:pt x="618572" y="493847"/>
                        <a:pt x="618572" y="411271"/>
                      </a:cubicBezTo>
                      <a:lnTo>
                        <a:pt x="625570" y="376611"/>
                      </a:lnTo>
                      <a:cubicBezTo>
                        <a:pt x="593286" y="360813"/>
                        <a:pt x="568854" y="332439"/>
                        <a:pt x="556937" y="298051"/>
                      </a:cubicBezTo>
                      <a:cubicBezTo>
                        <a:pt x="555339" y="299008"/>
                        <a:pt x="553705" y="299034"/>
                        <a:pt x="552065" y="299034"/>
                      </a:cubicBezTo>
                      <a:cubicBezTo>
                        <a:pt x="512899" y="299034"/>
                        <a:pt x="477250" y="283975"/>
                        <a:pt x="451289" y="258578"/>
                      </a:cubicBezTo>
                      <a:cubicBezTo>
                        <a:pt x="429142" y="280244"/>
                        <a:pt x="399945" y="294386"/>
                        <a:pt x="367269" y="295793"/>
                      </a:cubicBezTo>
                      <a:cubicBezTo>
                        <a:pt x="355155" y="333233"/>
                        <a:pt x="328213" y="363759"/>
                        <a:pt x="292595" y="379380"/>
                      </a:cubicBezTo>
                      <a:cubicBezTo>
                        <a:pt x="297808" y="389212"/>
                        <a:pt x="299034" y="400099"/>
                        <a:pt x="299034" y="411271"/>
                      </a:cubicBezTo>
                      <a:cubicBezTo>
                        <a:pt x="299034" y="493847"/>
                        <a:pt x="232093" y="560788"/>
                        <a:pt x="149517" y="560788"/>
                      </a:cubicBezTo>
                      <a:cubicBezTo>
                        <a:pt x="66941" y="560788"/>
                        <a:pt x="0" y="493847"/>
                        <a:pt x="0" y="411271"/>
                      </a:cubicBezTo>
                      <a:cubicBezTo>
                        <a:pt x="0" y="352234"/>
                        <a:pt x="34217" y="301188"/>
                        <a:pt x="84497" y="278103"/>
                      </a:cubicBezTo>
                      <a:cubicBezTo>
                        <a:pt x="79341" y="268407"/>
                        <a:pt x="78152" y="257678"/>
                        <a:pt x="78152" y="246672"/>
                      </a:cubicBezTo>
                      <a:cubicBezTo>
                        <a:pt x="78152" y="169865"/>
                        <a:pt x="136066" y="106585"/>
                        <a:pt x="210883" y="100544"/>
                      </a:cubicBezTo>
                      <a:cubicBezTo>
                        <a:pt x="229813" y="41769"/>
                        <a:pt x="285285" y="0"/>
                        <a:pt x="350513" y="0"/>
                      </a:cubicBezTo>
                      <a:close/>
                    </a:path>
                  </a:pathLst>
                </a:cu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grpSp>
              <p:nvGrpSpPr>
                <p:cNvPr id="42" name="グループ化 41">
                  <a:extLst>
                    <a:ext uri="{FF2B5EF4-FFF2-40B4-BE49-F238E27FC236}">
                      <a16:creationId xmlns:a16="http://schemas.microsoft.com/office/drawing/2014/main" id="{E673EB68-CFE8-48D0-B389-42BE70C4D650}"/>
                    </a:ext>
                  </a:extLst>
                </p:cNvPr>
                <p:cNvGrpSpPr/>
                <p:nvPr/>
              </p:nvGrpSpPr>
              <p:grpSpPr>
                <a:xfrm>
                  <a:off x="2466560" y="370663"/>
                  <a:ext cx="834570" cy="787400"/>
                  <a:chOff x="2791855" y="2017486"/>
                  <a:chExt cx="1150919" cy="1045028"/>
                </a:xfrm>
                <a:solidFill>
                  <a:srgbClr val="FFCC99"/>
                </a:solidFill>
              </p:grpSpPr>
              <p:grpSp>
                <p:nvGrpSpPr>
                  <p:cNvPr id="57" name="グループ化 56">
                    <a:extLst>
                      <a:ext uri="{FF2B5EF4-FFF2-40B4-BE49-F238E27FC236}">
                        <a16:creationId xmlns:a16="http://schemas.microsoft.com/office/drawing/2014/main" id="{C932EAC2-9987-43A9-9550-948C1324A773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62" name="円/楕円 125">
                      <a:extLst>
                        <a:ext uri="{FF2B5EF4-FFF2-40B4-BE49-F238E27FC236}">
                          <a16:creationId xmlns:a16="http://schemas.microsoft.com/office/drawing/2014/main" id="{0B3C2F06-5419-4283-964C-A74B263346A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63" name="円/楕円 126">
                      <a:extLst>
                        <a:ext uri="{FF2B5EF4-FFF2-40B4-BE49-F238E27FC236}">
                          <a16:creationId xmlns:a16="http://schemas.microsoft.com/office/drawing/2014/main" id="{D4FE1536-9826-4470-B2B3-F65A64E227D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58" name="グループ化 57">
                    <a:extLst>
                      <a:ext uri="{FF2B5EF4-FFF2-40B4-BE49-F238E27FC236}">
                        <a16:creationId xmlns:a16="http://schemas.microsoft.com/office/drawing/2014/main" id="{B006B33B-87D4-4584-BDC5-22706365410A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60" name="円/楕円 123">
                      <a:extLst>
                        <a:ext uri="{FF2B5EF4-FFF2-40B4-BE49-F238E27FC236}">
                          <a16:creationId xmlns:a16="http://schemas.microsoft.com/office/drawing/2014/main" id="{D7686EC5-39E0-41C7-AAEF-F71E41CBE56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61" name="円/楕円 124">
                      <a:extLst>
                        <a:ext uri="{FF2B5EF4-FFF2-40B4-BE49-F238E27FC236}">
                          <a16:creationId xmlns:a16="http://schemas.microsoft.com/office/drawing/2014/main" id="{35673ED4-0A2B-42A4-988C-C1C5B53C0B2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59" name="円/楕円 122">
                    <a:extLst>
                      <a:ext uri="{FF2B5EF4-FFF2-40B4-BE49-F238E27FC236}">
                        <a16:creationId xmlns:a16="http://schemas.microsoft.com/office/drawing/2014/main" id="{FFA8B1FD-42B6-44AA-B2AB-D9C642DBF1F0}"/>
                      </a:ext>
                    </a:extLst>
                  </p:cNvPr>
                  <p:cNvSpPr/>
                  <p:nvPr/>
                </p:nvSpPr>
                <p:spPr>
                  <a:xfrm>
                    <a:off x="2902857" y="2017486"/>
                    <a:ext cx="928914" cy="1045028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sp>
              <p:nvSpPr>
                <p:cNvPr id="43" name="円/楕円 27">
                  <a:extLst>
                    <a:ext uri="{FF2B5EF4-FFF2-40B4-BE49-F238E27FC236}">
                      <a16:creationId xmlns:a16="http://schemas.microsoft.com/office/drawing/2014/main" id="{D4B948CE-2553-4620-96D8-AD9A233DBB84}"/>
                    </a:ext>
                  </a:extLst>
                </p:cNvPr>
                <p:cNvSpPr/>
                <p:nvPr/>
              </p:nvSpPr>
              <p:spPr>
                <a:xfrm rot="10800000">
                  <a:off x="2793983" y="1048806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44" name="円/楕円 27">
                  <a:extLst>
                    <a:ext uri="{FF2B5EF4-FFF2-40B4-BE49-F238E27FC236}">
                      <a16:creationId xmlns:a16="http://schemas.microsoft.com/office/drawing/2014/main" id="{A1170546-0AF4-4FBA-A4B0-88708B43CEA3}"/>
                    </a:ext>
                  </a:extLst>
                </p:cNvPr>
                <p:cNvSpPr/>
                <p:nvPr/>
              </p:nvSpPr>
              <p:spPr>
                <a:xfrm rot="11700000">
                  <a:off x="2600150" y="591537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45" name="円/楕円 27">
                  <a:extLst>
                    <a:ext uri="{FF2B5EF4-FFF2-40B4-BE49-F238E27FC236}">
                      <a16:creationId xmlns:a16="http://schemas.microsoft.com/office/drawing/2014/main" id="{E30B1227-143A-48F8-B1AD-144D45336427}"/>
                    </a:ext>
                  </a:extLst>
                </p:cNvPr>
                <p:cNvSpPr/>
                <p:nvPr/>
              </p:nvSpPr>
              <p:spPr>
                <a:xfrm rot="9900000">
                  <a:off x="3006550" y="591537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46" name="円/楕円 27">
                  <a:extLst>
                    <a:ext uri="{FF2B5EF4-FFF2-40B4-BE49-F238E27FC236}">
                      <a16:creationId xmlns:a16="http://schemas.microsoft.com/office/drawing/2014/main" id="{80191B8E-2549-45A1-A73A-C6FCA91889D4}"/>
                    </a:ext>
                  </a:extLst>
                </p:cNvPr>
                <p:cNvSpPr/>
                <p:nvPr/>
              </p:nvSpPr>
              <p:spPr>
                <a:xfrm rot="8100000">
                  <a:off x="2678289" y="968199"/>
                  <a:ext cx="122819" cy="4571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rgbClr val="FF7C8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47" name="円/楕円 27">
                  <a:extLst>
                    <a:ext uri="{FF2B5EF4-FFF2-40B4-BE49-F238E27FC236}">
                      <a16:creationId xmlns:a16="http://schemas.microsoft.com/office/drawing/2014/main" id="{02DD919A-3CF2-4338-ABB4-ED168FD1ADEE}"/>
                    </a:ext>
                  </a:extLst>
                </p:cNvPr>
                <p:cNvSpPr/>
                <p:nvPr/>
              </p:nvSpPr>
              <p:spPr>
                <a:xfrm rot="13500000" flipH="1">
                  <a:off x="2950711" y="968200"/>
                  <a:ext cx="122819" cy="4571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rgbClr val="FF7C8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grpSp>
              <p:nvGrpSpPr>
                <p:cNvPr id="48" name="グループ化 47">
                  <a:extLst>
                    <a:ext uri="{FF2B5EF4-FFF2-40B4-BE49-F238E27FC236}">
                      <a16:creationId xmlns:a16="http://schemas.microsoft.com/office/drawing/2014/main" id="{8E70F1F6-4E6C-47D0-B7E1-C5A16ED8206B}"/>
                    </a:ext>
                  </a:extLst>
                </p:cNvPr>
                <p:cNvGrpSpPr/>
                <p:nvPr/>
              </p:nvGrpSpPr>
              <p:grpSpPr>
                <a:xfrm>
                  <a:off x="2581509" y="726280"/>
                  <a:ext cx="79284" cy="63766"/>
                  <a:chOff x="648553" y="1246468"/>
                  <a:chExt cx="164249" cy="93298"/>
                </a:xfrm>
                <a:solidFill>
                  <a:srgbClr val="FF7C80"/>
                </a:solidFill>
              </p:grpSpPr>
              <p:sp>
                <p:nvSpPr>
                  <p:cNvPr id="55" name="円/楕円 27">
                    <a:extLst>
                      <a:ext uri="{FF2B5EF4-FFF2-40B4-BE49-F238E27FC236}">
                        <a16:creationId xmlns:a16="http://schemas.microsoft.com/office/drawing/2014/main" id="{0B130204-97FF-4C36-9953-3C904A15160F}"/>
                      </a:ext>
                    </a:extLst>
                  </p:cNvPr>
                  <p:cNvSpPr/>
                  <p:nvPr/>
                </p:nvSpPr>
                <p:spPr>
                  <a:xfrm rot="21302598">
                    <a:off x="648554" y="1310657"/>
                    <a:ext cx="164248" cy="291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56" name="円/楕円 27">
                    <a:extLst>
                      <a:ext uri="{FF2B5EF4-FFF2-40B4-BE49-F238E27FC236}">
                        <a16:creationId xmlns:a16="http://schemas.microsoft.com/office/drawing/2014/main" id="{03A743BC-DB73-4474-B716-1B36009979F1}"/>
                      </a:ext>
                    </a:extLst>
                  </p:cNvPr>
                  <p:cNvSpPr/>
                  <p:nvPr/>
                </p:nvSpPr>
                <p:spPr>
                  <a:xfrm rot="523440">
                    <a:off x="648553" y="1246468"/>
                    <a:ext cx="164248" cy="291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sp>
              <p:nvSpPr>
                <p:cNvPr id="49" name="円/楕円 112">
                  <a:extLst>
                    <a:ext uri="{FF2B5EF4-FFF2-40B4-BE49-F238E27FC236}">
                      <a16:creationId xmlns:a16="http://schemas.microsoft.com/office/drawing/2014/main" id="{CCF6EA94-F042-4851-A75F-3719091733F2}"/>
                    </a:ext>
                  </a:extLst>
                </p:cNvPr>
                <p:cNvSpPr/>
                <p:nvPr/>
              </p:nvSpPr>
              <p:spPr>
                <a:xfrm>
                  <a:off x="2687085" y="734748"/>
                  <a:ext cx="62620" cy="45719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grpSp>
              <p:nvGrpSpPr>
                <p:cNvPr id="50" name="グループ化 49">
                  <a:extLst>
                    <a:ext uri="{FF2B5EF4-FFF2-40B4-BE49-F238E27FC236}">
                      <a16:creationId xmlns:a16="http://schemas.microsoft.com/office/drawing/2014/main" id="{197F6EC7-2A02-420D-AE8A-A9DCFE23D4CD}"/>
                    </a:ext>
                  </a:extLst>
                </p:cNvPr>
                <p:cNvGrpSpPr/>
                <p:nvPr/>
              </p:nvGrpSpPr>
              <p:grpSpPr>
                <a:xfrm flipH="1">
                  <a:off x="3099528" y="726280"/>
                  <a:ext cx="79284" cy="63766"/>
                  <a:chOff x="648553" y="1246468"/>
                  <a:chExt cx="164249" cy="93298"/>
                </a:xfrm>
                <a:solidFill>
                  <a:srgbClr val="FF7C80"/>
                </a:solidFill>
              </p:grpSpPr>
              <p:sp>
                <p:nvSpPr>
                  <p:cNvPr id="53" name="円/楕円 27">
                    <a:extLst>
                      <a:ext uri="{FF2B5EF4-FFF2-40B4-BE49-F238E27FC236}">
                        <a16:creationId xmlns:a16="http://schemas.microsoft.com/office/drawing/2014/main" id="{74B7E126-45E3-46F3-AC20-2B8C034ACD53}"/>
                      </a:ext>
                    </a:extLst>
                  </p:cNvPr>
                  <p:cNvSpPr/>
                  <p:nvPr/>
                </p:nvSpPr>
                <p:spPr>
                  <a:xfrm rot="21302598">
                    <a:off x="648554" y="1310657"/>
                    <a:ext cx="164248" cy="291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54" name="円/楕円 27">
                    <a:extLst>
                      <a:ext uri="{FF2B5EF4-FFF2-40B4-BE49-F238E27FC236}">
                        <a16:creationId xmlns:a16="http://schemas.microsoft.com/office/drawing/2014/main" id="{8C40AB1B-3FEA-4A17-A93B-3BBF383C54E4}"/>
                      </a:ext>
                    </a:extLst>
                  </p:cNvPr>
                  <p:cNvSpPr/>
                  <p:nvPr/>
                </p:nvSpPr>
                <p:spPr>
                  <a:xfrm rot="523440">
                    <a:off x="648553" y="1246468"/>
                    <a:ext cx="164248" cy="291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sp>
              <p:nvSpPr>
                <p:cNvPr id="51" name="円/楕円 114">
                  <a:extLst>
                    <a:ext uri="{FF2B5EF4-FFF2-40B4-BE49-F238E27FC236}">
                      <a16:creationId xmlns:a16="http://schemas.microsoft.com/office/drawing/2014/main" id="{21D8EE73-65F3-47DE-8957-E96B7D52D8E3}"/>
                    </a:ext>
                  </a:extLst>
                </p:cNvPr>
                <p:cNvSpPr/>
                <p:nvPr/>
              </p:nvSpPr>
              <p:spPr>
                <a:xfrm>
                  <a:off x="3010935" y="734748"/>
                  <a:ext cx="62620" cy="45719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52" name="円/楕円 64">
                  <a:extLst>
                    <a:ext uri="{FF2B5EF4-FFF2-40B4-BE49-F238E27FC236}">
                      <a16:creationId xmlns:a16="http://schemas.microsoft.com/office/drawing/2014/main" id="{0F110D52-D58D-42A0-8303-39A654AFD04A}"/>
                    </a:ext>
                  </a:extLst>
                </p:cNvPr>
                <p:cNvSpPr/>
                <p:nvPr/>
              </p:nvSpPr>
              <p:spPr>
                <a:xfrm>
                  <a:off x="2836878" y="881506"/>
                  <a:ext cx="80010" cy="79457"/>
                </a:xfrm>
                <a:custGeom>
                  <a:avLst/>
                  <a:gdLst>
                    <a:gd name="connsiteX0" fmla="*/ 24765 w 116205"/>
                    <a:gd name="connsiteY0" fmla="*/ 4629 h 96069"/>
                    <a:gd name="connsiteX1" fmla="*/ 76599 w 116205"/>
                    <a:gd name="connsiteY1" fmla="*/ 0 h 96069"/>
                    <a:gd name="connsiteX2" fmla="*/ 80010 w 116205"/>
                    <a:gd name="connsiteY2" fmla="*/ 13564 h 96069"/>
                    <a:gd name="connsiteX3" fmla="*/ 40005 w 116205"/>
                    <a:gd name="connsiteY3" fmla="*/ 79457 h 96069"/>
                    <a:gd name="connsiteX4" fmla="*/ 0 w 116205"/>
                    <a:gd name="connsiteY4" fmla="*/ 13564 h 96069"/>
                    <a:gd name="connsiteX5" fmla="*/ 2742 w 116205"/>
                    <a:gd name="connsiteY5" fmla="*/ 2662 h 96069"/>
                    <a:gd name="connsiteX6" fmla="*/ 116205 w 116205"/>
                    <a:gd name="connsiteY6" fmla="*/ 96069 h 96069"/>
                    <a:gd name="connsiteX0" fmla="*/ 24765 w 80010"/>
                    <a:gd name="connsiteY0" fmla="*/ 4629 h 79457"/>
                    <a:gd name="connsiteX1" fmla="*/ 76599 w 80010"/>
                    <a:gd name="connsiteY1" fmla="*/ 0 h 79457"/>
                    <a:gd name="connsiteX2" fmla="*/ 80010 w 80010"/>
                    <a:gd name="connsiteY2" fmla="*/ 13564 h 79457"/>
                    <a:gd name="connsiteX3" fmla="*/ 40005 w 80010"/>
                    <a:gd name="connsiteY3" fmla="*/ 79457 h 79457"/>
                    <a:gd name="connsiteX4" fmla="*/ 0 w 80010"/>
                    <a:gd name="connsiteY4" fmla="*/ 13564 h 79457"/>
                    <a:gd name="connsiteX5" fmla="*/ 2742 w 80010"/>
                    <a:gd name="connsiteY5" fmla="*/ 2662 h 79457"/>
                    <a:gd name="connsiteX0" fmla="*/ 76599 w 80010"/>
                    <a:gd name="connsiteY0" fmla="*/ 0 h 79457"/>
                    <a:gd name="connsiteX1" fmla="*/ 80010 w 80010"/>
                    <a:gd name="connsiteY1" fmla="*/ 13564 h 79457"/>
                    <a:gd name="connsiteX2" fmla="*/ 40005 w 80010"/>
                    <a:gd name="connsiteY2" fmla="*/ 79457 h 79457"/>
                    <a:gd name="connsiteX3" fmla="*/ 0 w 80010"/>
                    <a:gd name="connsiteY3" fmla="*/ 13564 h 79457"/>
                    <a:gd name="connsiteX4" fmla="*/ 2742 w 80010"/>
                    <a:gd name="connsiteY4" fmla="*/ 2662 h 794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0010" h="79457">
                      <a:moveTo>
                        <a:pt x="76599" y="0"/>
                      </a:moveTo>
                      <a:cubicBezTo>
                        <a:pt x="79703" y="4150"/>
                        <a:pt x="80010" y="8798"/>
                        <a:pt x="80010" y="13564"/>
                      </a:cubicBezTo>
                      <a:cubicBezTo>
                        <a:pt x="80010" y="49956"/>
                        <a:pt x="62099" y="79457"/>
                        <a:pt x="40005" y="79457"/>
                      </a:cubicBezTo>
                      <a:cubicBezTo>
                        <a:pt x="17911" y="79457"/>
                        <a:pt x="0" y="49956"/>
                        <a:pt x="0" y="13564"/>
                      </a:cubicBezTo>
                      <a:lnTo>
                        <a:pt x="2742" y="2662"/>
                      </a:lnTo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</p:grpSp>
        <p:sp>
          <p:nvSpPr>
            <p:cNvPr id="35" name="フリーフォーム 73">
              <a:extLst>
                <a:ext uri="{FF2B5EF4-FFF2-40B4-BE49-F238E27FC236}">
                  <a16:creationId xmlns:a16="http://schemas.microsoft.com/office/drawing/2014/main" id="{D1E9239C-9E65-4C69-B621-364DC73007D1}"/>
                </a:ext>
              </a:extLst>
            </p:cNvPr>
            <p:cNvSpPr/>
            <p:nvPr/>
          </p:nvSpPr>
          <p:spPr>
            <a:xfrm rot="610876">
              <a:off x="2212512" y="921781"/>
              <a:ext cx="407496" cy="392516"/>
            </a:xfrm>
            <a:custGeom>
              <a:avLst/>
              <a:gdLst>
                <a:gd name="connsiteX0" fmla="*/ 107625 w 407496"/>
                <a:gd name="connsiteY0" fmla="*/ 2811 h 392721"/>
                <a:gd name="connsiteX1" fmla="*/ 130169 w 407496"/>
                <a:gd name="connsiteY1" fmla="*/ 205 h 392721"/>
                <a:gd name="connsiteX2" fmla="*/ 355143 w 407496"/>
                <a:gd name="connsiteY2" fmla="*/ 19170 h 392721"/>
                <a:gd name="connsiteX3" fmla="*/ 407291 w 407496"/>
                <a:gd name="connsiteY3" fmla="*/ 80919 h 392721"/>
                <a:gd name="connsiteX4" fmla="*/ 345542 w 407496"/>
                <a:gd name="connsiteY4" fmla="*/ 133066 h 392721"/>
                <a:gd name="connsiteX5" fmla="*/ 166624 w 407496"/>
                <a:gd name="connsiteY5" fmla="*/ 117983 h 392721"/>
                <a:gd name="connsiteX6" fmla="*/ 196882 w 407496"/>
                <a:gd name="connsiteY6" fmla="*/ 286467 h 392721"/>
                <a:gd name="connsiteX7" fmla="*/ 235586 w 407496"/>
                <a:gd name="connsiteY7" fmla="*/ 286467 h 392721"/>
                <a:gd name="connsiteX8" fmla="*/ 288713 w 407496"/>
                <a:gd name="connsiteY8" fmla="*/ 339594 h 392721"/>
                <a:gd name="connsiteX9" fmla="*/ 288712 w 407496"/>
                <a:gd name="connsiteY9" fmla="*/ 339594 h 392721"/>
                <a:gd name="connsiteX10" fmla="*/ 235585 w 407496"/>
                <a:gd name="connsiteY10" fmla="*/ 392721 h 392721"/>
                <a:gd name="connsiteX11" fmla="*/ 167647 w 407496"/>
                <a:gd name="connsiteY11" fmla="*/ 392720 h 392721"/>
                <a:gd name="connsiteX12" fmla="*/ 146968 w 407496"/>
                <a:gd name="connsiteY12" fmla="*/ 388545 h 392721"/>
                <a:gd name="connsiteX13" fmla="*/ 145241 w 407496"/>
                <a:gd name="connsiteY13" fmla="*/ 387381 h 392721"/>
                <a:gd name="connsiteX14" fmla="*/ 124022 w 407496"/>
                <a:gd name="connsiteY14" fmla="*/ 384849 h 392721"/>
                <a:gd name="connsiteX15" fmla="*/ 99198 w 407496"/>
                <a:gd name="connsiteY15" fmla="*/ 363761 h 392721"/>
                <a:gd name="connsiteX16" fmla="*/ 98212 w 407496"/>
                <a:gd name="connsiteY16" fmla="*/ 361270 h 392721"/>
                <a:gd name="connsiteX17" fmla="*/ 93849 w 407496"/>
                <a:gd name="connsiteY17" fmla="*/ 366650 h 392721"/>
                <a:gd name="connsiteX18" fmla="*/ 52121 w 407496"/>
                <a:gd name="connsiteY18" fmla="*/ 379766 h 392721"/>
                <a:gd name="connsiteX19" fmla="*/ 225 w 407496"/>
                <a:gd name="connsiteY19" fmla="*/ 317806 h 392721"/>
                <a:gd name="connsiteX20" fmla="*/ 20103 w 407496"/>
                <a:gd name="connsiteY20" fmla="*/ 92911 h 392721"/>
                <a:gd name="connsiteX21" fmla="*/ 59509 w 407496"/>
                <a:gd name="connsiteY21" fmla="*/ 43530 h 392721"/>
                <a:gd name="connsiteX22" fmla="*/ 71374 w 407496"/>
                <a:gd name="connsiteY22" fmla="*/ 42206 h 392721"/>
                <a:gd name="connsiteX23" fmla="*/ 74764 w 407496"/>
                <a:gd name="connsiteY23" fmla="*/ 30563 h 392721"/>
                <a:gd name="connsiteX24" fmla="*/ 107625 w 407496"/>
                <a:gd name="connsiteY24" fmla="*/ 2811 h 392721"/>
                <a:gd name="connsiteX0" fmla="*/ 107625 w 407496"/>
                <a:gd name="connsiteY0" fmla="*/ 2811 h 392721"/>
                <a:gd name="connsiteX1" fmla="*/ 130169 w 407496"/>
                <a:gd name="connsiteY1" fmla="*/ 205 h 392721"/>
                <a:gd name="connsiteX2" fmla="*/ 355143 w 407496"/>
                <a:gd name="connsiteY2" fmla="*/ 19170 h 392721"/>
                <a:gd name="connsiteX3" fmla="*/ 407291 w 407496"/>
                <a:gd name="connsiteY3" fmla="*/ 80919 h 392721"/>
                <a:gd name="connsiteX4" fmla="*/ 345542 w 407496"/>
                <a:gd name="connsiteY4" fmla="*/ 133066 h 392721"/>
                <a:gd name="connsiteX5" fmla="*/ 166624 w 407496"/>
                <a:gd name="connsiteY5" fmla="*/ 117983 h 392721"/>
                <a:gd name="connsiteX6" fmla="*/ 196882 w 407496"/>
                <a:gd name="connsiteY6" fmla="*/ 286467 h 392721"/>
                <a:gd name="connsiteX7" fmla="*/ 235586 w 407496"/>
                <a:gd name="connsiteY7" fmla="*/ 286467 h 392721"/>
                <a:gd name="connsiteX8" fmla="*/ 288713 w 407496"/>
                <a:gd name="connsiteY8" fmla="*/ 339594 h 392721"/>
                <a:gd name="connsiteX9" fmla="*/ 288712 w 407496"/>
                <a:gd name="connsiteY9" fmla="*/ 339594 h 392721"/>
                <a:gd name="connsiteX10" fmla="*/ 235585 w 407496"/>
                <a:gd name="connsiteY10" fmla="*/ 392721 h 392721"/>
                <a:gd name="connsiteX11" fmla="*/ 167647 w 407496"/>
                <a:gd name="connsiteY11" fmla="*/ 392720 h 392721"/>
                <a:gd name="connsiteX12" fmla="*/ 146968 w 407496"/>
                <a:gd name="connsiteY12" fmla="*/ 388545 h 392721"/>
                <a:gd name="connsiteX13" fmla="*/ 145241 w 407496"/>
                <a:gd name="connsiteY13" fmla="*/ 387381 h 392721"/>
                <a:gd name="connsiteX14" fmla="*/ 124022 w 407496"/>
                <a:gd name="connsiteY14" fmla="*/ 384849 h 392721"/>
                <a:gd name="connsiteX15" fmla="*/ 99198 w 407496"/>
                <a:gd name="connsiteY15" fmla="*/ 363761 h 392721"/>
                <a:gd name="connsiteX16" fmla="*/ 98212 w 407496"/>
                <a:gd name="connsiteY16" fmla="*/ 361270 h 392721"/>
                <a:gd name="connsiteX17" fmla="*/ 93849 w 407496"/>
                <a:gd name="connsiteY17" fmla="*/ 366650 h 392721"/>
                <a:gd name="connsiteX18" fmla="*/ 52121 w 407496"/>
                <a:gd name="connsiteY18" fmla="*/ 379766 h 392721"/>
                <a:gd name="connsiteX19" fmla="*/ 225 w 407496"/>
                <a:gd name="connsiteY19" fmla="*/ 317806 h 392721"/>
                <a:gd name="connsiteX20" fmla="*/ 20103 w 407496"/>
                <a:gd name="connsiteY20" fmla="*/ 92911 h 392721"/>
                <a:gd name="connsiteX21" fmla="*/ 59509 w 407496"/>
                <a:gd name="connsiteY21" fmla="*/ 43530 h 392721"/>
                <a:gd name="connsiteX22" fmla="*/ 71374 w 407496"/>
                <a:gd name="connsiteY22" fmla="*/ 42206 h 392721"/>
                <a:gd name="connsiteX23" fmla="*/ 107625 w 407496"/>
                <a:gd name="connsiteY23" fmla="*/ 2811 h 392721"/>
                <a:gd name="connsiteX0" fmla="*/ 107625 w 407496"/>
                <a:gd name="connsiteY0" fmla="*/ 2811 h 392721"/>
                <a:gd name="connsiteX1" fmla="*/ 130169 w 407496"/>
                <a:gd name="connsiteY1" fmla="*/ 205 h 392721"/>
                <a:gd name="connsiteX2" fmla="*/ 355143 w 407496"/>
                <a:gd name="connsiteY2" fmla="*/ 19170 h 392721"/>
                <a:gd name="connsiteX3" fmla="*/ 407291 w 407496"/>
                <a:gd name="connsiteY3" fmla="*/ 80919 h 392721"/>
                <a:gd name="connsiteX4" fmla="*/ 345542 w 407496"/>
                <a:gd name="connsiteY4" fmla="*/ 133066 h 392721"/>
                <a:gd name="connsiteX5" fmla="*/ 166624 w 407496"/>
                <a:gd name="connsiteY5" fmla="*/ 117983 h 392721"/>
                <a:gd name="connsiteX6" fmla="*/ 196882 w 407496"/>
                <a:gd name="connsiteY6" fmla="*/ 286467 h 392721"/>
                <a:gd name="connsiteX7" fmla="*/ 235586 w 407496"/>
                <a:gd name="connsiteY7" fmla="*/ 286467 h 392721"/>
                <a:gd name="connsiteX8" fmla="*/ 288713 w 407496"/>
                <a:gd name="connsiteY8" fmla="*/ 339594 h 392721"/>
                <a:gd name="connsiteX9" fmla="*/ 288712 w 407496"/>
                <a:gd name="connsiteY9" fmla="*/ 339594 h 392721"/>
                <a:gd name="connsiteX10" fmla="*/ 235585 w 407496"/>
                <a:gd name="connsiteY10" fmla="*/ 392721 h 392721"/>
                <a:gd name="connsiteX11" fmla="*/ 167647 w 407496"/>
                <a:gd name="connsiteY11" fmla="*/ 392720 h 392721"/>
                <a:gd name="connsiteX12" fmla="*/ 146968 w 407496"/>
                <a:gd name="connsiteY12" fmla="*/ 388545 h 392721"/>
                <a:gd name="connsiteX13" fmla="*/ 145241 w 407496"/>
                <a:gd name="connsiteY13" fmla="*/ 387381 h 392721"/>
                <a:gd name="connsiteX14" fmla="*/ 124022 w 407496"/>
                <a:gd name="connsiteY14" fmla="*/ 384849 h 392721"/>
                <a:gd name="connsiteX15" fmla="*/ 99198 w 407496"/>
                <a:gd name="connsiteY15" fmla="*/ 363761 h 392721"/>
                <a:gd name="connsiteX16" fmla="*/ 98212 w 407496"/>
                <a:gd name="connsiteY16" fmla="*/ 361270 h 392721"/>
                <a:gd name="connsiteX17" fmla="*/ 93849 w 407496"/>
                <a:gd name="connsiteY17" fmla="*/ 366650 h 392721"/>
                <a:gd name="connsiteX18" fmla="*/ 52121 w 407496"/>
                <a:gd name="connsiteY18" fmla="*/ 379766 h 392721"/>
                <a:gd name="connsiteX19" fmla="*/ 225 w 407496"/>
                <a:gd name="connsiteY19" fmla="*/ 317806 h 392721"/>
                <a:gd name="connsiteX20" fmla="*/ 20103 w 407496"/>
                <a:gd name="connsiteY20" fmla="*/ 92911 h 392721"/>
                <a:gd name="connsiteX21" fmla="*/ 59509 w 407496"/>
                <a:gd name="connsiteY21" fmla="*/ 43530 h 392721"/>
                <a:gd name="connsiteX22" fmla="*/ 107625 w 407496"/>
                <a:gd name="connsiteY22" fmla="*/ 2811 h 392721"/>
                <a:gd name="connsiteX0" fmla="*/ 107625 w 407496"/>
                <a:gd name="connsiteY0" fmla="*/ 2811 h 392721"/>
                <a:gd name="connsiteX1" fmla="*/ 130169 w 407496"/>
                <a:gd name="connsiteY1" fmla="*/ 205 h 392721"/>
                <a:gd name="connsiteX2" fmla="*/ 355143 w 407496"/>
                <a:gd name="connsiteY2" fmla="*/ 19170 h 392721"/>
                <a:gd name="connsiteX3" fmla="*/ 407291 w 407496"/>
                <a:gd name="connsiteY3" fmla="*/ 80919 h 392721"/>
                <a:gd name="connsiteX4" fmla="*/ 345542 w 407496"/>
                <a:gd name="connsiteY4" fmla="*/ 133066 h 392721"/>
                <a:gd name="connsiteX5" fmla="*/ 166624 w 407496"/>
                <a:gd name="connsiteY5" fmla="*/ 117983 h 392721"/>
                <a:gd name="connsiteX6" fmla="*/ 196882 w 407496"/>
                <a:gd name="connsiteY6" fmla="*/ 286467 h 392721"/>
                <a:gd name="connsiteX7" fmla="*/ 235586 w 407496"/>
                <a:gd name="connsiteY7" fmla="*/ 286467 h 392721"/>
                <a:gd name="connsiteX8" fmla="*/ 288713 w 407496"/>
                <a:gd name="connsiteY8" fmla="*/ 339594 h 392721"/>
                <a:gd name="connsiteX9" fmla="*/ 288712 w 407496"/>
                <a:gd name="connsiteY9" fmla="*/ 339594 h 392721"/>
                <a:gd name="connsiteX10" fmla="*/ 235585 w 407496"/>
                <a:gd name="connsiteY10" fmla="*/ 392721 h 392721"/>
                <a:gd name="connsiteX11" fmla="*/ 167647 w 407496"/>
                <a:gd name="connsiteY11" fmla="*/ 392720 h 392721"/>
                <a:gd name="connsiteX12" fmla="*/ 146968 w 407496"/>
                <a:gd name="connsiteY12" fmla="*/ 388545 h 392721"/>
                <a:gd name="connsiteX13" fmla="*/ 145241 w 407496"/>
                <a:gd name="connsiteY13" fmla="*/ 387381 h 392721"/>
                <a:gd name="connsiteX14" fmla="*/ 124022 w 407496"/>
                <a:gd name="connsiteY14" fmla="*/ 384849 h 392721"/>
                <a:gd name="connsiteX15" fmla="*/ 99198 w 407496"/>
                <a:gd name="connsiteY15" fmla="*/ 363761 h 392721"/>
                <a:gd name="connsiteX16" fmla="*/ 98212 w 407496"/>
                <a:gd name="connsiteY16" fmla="*/ 361270 h 392721"/>
                <a:gd name="connsiteX17" fmla="*/ 93849 w 407496"/>
                <a:gd name="connsiteY17" fmla="*/ 366650 h 392721"/>
                <a:gd name="connsiteX18" fmla="*/ 52121 w 407496"/>
                <a:gd name="connsiteY18" fmla="*/ 379766 h 392721"/>
                <a:gd name="connsiteX19" fmla="*/ 225 w 407496"/>
                <a:gd name="connsiteY19" fmla="*/ 317806 h 392721"/>
                <a:gd name="connsiteX20" fmla="*/ 20103 w 407496"/>
                <a:gd name="connsiteY20" fmla="*/ 92911 h 392721"/>
                <a:gd name="connsiteX21" fmla="*/ 107625 w 407496"/>
                <a:gd name="connsiteY21" fmla="*/ 2811 h 392721"/>
                <a:gd name="connsiteX0" fmla="*/ 20103 w 407496"/>
                <a:gd name="connsiteY0" fmla="*/ 92706 h 392516"/>
                <a:gd name="connsiteX1" fmla="*/ 130169 w 407496"/>
                <a:gd name="connsiteY1" fmla="*/ 0 h 392516"/>
                <a:gd name="connsiteX2" fmla="*/ 355143 w 407496"/>
                <a:gd name="connsiteY2" fmla="*/ 18965 h 392516"/>
                <a:gd name="connsiteX3" fmla="*/ 407291 w 407496"/>
                <a:gd name="connsiteY3" fmla="*/ 80714 h 392516"/>
                <a:gd name="connsiteX4" fmla="*/ 345542 w 407496"/>
                <a:gd name="connsiteY4" fmla="*/ 132861 h 392516"/>
                <a:gd name="connsiteX5" fmla="*/ 166624 w 407496"/>
                <a:gd name="connsiteY5" fmla="*/ 117778 h 392516"/>
                <a:gd name="connsiteX6" fmla="*/ 196882 w 407496"/>
                <a:gd name="connsiteY6" fmla="*/ 286262 h 392516"/>
                <a:gd name="connsiteX7" fmla="*/ 235586 w 407496"/>
                <a:gd name="connsiteY7" fmla="*/ 286262 h 392516"/>
                <a:gd name="connsiteX8" fmla="*/ 288713 w 407496"/>
                <a:gd name="connsiteY8" fmla="*/ 339389 h 392516"/>
                <a:gd name="connsiteX9" fmla="*/ 288712 w 407496"/>
                <a:gd name="connsiteY9" fmla="*/ 339389 h 392516"/>
                <a:gd name="connsiteX10" fmla="*/ 235585 w 407496"/>
                <a:gd name="connsiteY10" fmla="*/ 392516 h 392516"/>
                <a:gd name="connsiteX11" fmla="*/ 167647 w 407496"/>
                <a:gd name="connsiteY11" fmla="*/ 392515 h 392516"/>
                <a:gd name="connsiteX12" fmla="*/ 146968 w 407496"/>
                <a:gd name="connsiteY12" fmla="*/ 388340 h 392516"/>
                <a:gd name="connsiteX13" fmla="*/ 145241 w 407496"/>
                <a:gd name="connsiteY13" fmla="*/ 387176 h 392516"/>
                <a:gd name="connsiteX14" fmla="*/ 124022 w 407496"/>
                <a:gd name="connsiteY14" fmla="*/ 384644 h 392516"/>
                <a:gd name="connsiteX15" fmla="*/ 99198 w 407496"/>
                <a:gd name="connsiteY15" fmla="*/ 363556 h 392516"/>
                <a:gd name="connsiteX16" fmla="*/ 98212 w 407496"/>
                <a:gd name="connsiteY16" fmla="*/ 361065 h 392516"/>
                <a:gd name="connsiteX17" fmla="*/ 93849 w 407496"/>
                <a:gd name="connsiteY17" fmla="*/ 366445 h 392516"/>
                <a:gd name="connsiteX18" fmla="*/ 52121 w 407496"/>
                <a:gd name="connsiteY18" fmla="*/ 379561 h 392516"/>
                <a:gd name="connsiteX19" fmla="*/ 225 w 407496"/>
                <a:gd name="connsiteY19" fmla="*/ 317601 h 392516"/>
                <a:gd name="connsiteX20" fmla="*/ 20103 w 407496"/>
                <a:gd name="connsiteY20" fmla="*/ 92706 h 392516"/>
                <a:gd name="connsiteX0" fmla="*/ 20103 w 407496"/>
                <a:gd name="connsiteY0" fmla="*/ 92706 h 392516"/>
                <a:gd name="connsiteX1" fmla="*/ 130169 w 407496"/>
                <a:gd name="connsiteY1" fmla="*/ 0 h 392516"/>
                <a:gd name="connsiteX2" fmla="*/ 355143 w 407496"/>
                <a:gd name="connsiteY2" fmla="*/ 18965 h 392516"/>
                <a:gd name="connsiteX3" fmla="*/ 407291 w 407496"/>
                <a:gd name="connsiteY3" fmla="*/ 80714 h 392516"/>
                <a:gd name="connsiteX4" fmla="*/ 345542 w 407496"/>
                <a:gd name="connsiteY4" fmla="*/ 132861 h 392516"/>
                <a:gd name="connsiteX5" fmla="*/ 166624 w 407496"/>
                <a:gd name="connsiteY5" fmla="*/ 117778 h 392516"/>
                <a:gd name="connsiteX6" fmla="*/ 196882 w 407496"/>
                <a:gd name="connsiteY6" fmla="*/ 286262 h 392516"/>
                <a:gd name="connsiteX7" fmla="*/ 235586 w 407496"/>
                <a:gd name="connsiteY7" fmla="*/ 286262 h 392516"/>
                <a:gd name="connsiteX8" fmla="*/ 288713 w 407496"/>
                <a:gd name="connsiteY8" fmla="*/ 339389 h 392516"/>
                <a:gd name="connsiteX9" fmla="*/ 288712 w 407496"/>
                <a:gd name="connsiteY9" fmla="*/ 339389 h 392516"/>
                <a:gd name="connsiteX10" fmla="*/ 235585 w 407496"/>
                <a:gd name="connsiteY10" fmla="*/ 392516 h 392516"/>
                <a:gd name="connsiteX11" fmla="*/ 167647 w 407496"/>
                <a:gd name="connsiteY11" fmla="*/ 392515 h 392516"/>
                <a:gd name="connsiteX12" fmla="*/ 146968 w 407496"/>
                <a:gd name="connsiteY12" fmla="*/ 388340 h 392516"/>
                <a:gd name="connsiteX13" fmla="*/ 145241 w 407496"/>
                <a:gd name="connsiteY13" fmla="*/ 387176 h 392516"/>
                <a:gd name="connsiteX14" fmla="*/ 124022 w 407496"/>
                <a:gd name="connsiteY14" fmla="*/ 384644 h 392516"/>
                <a:gd name="connsiteX15" fmla="*/ 99198 w 407496"/>
                <a:gd name="connsiteY15" fmla="*/ 363556 h 392516"/>
                <a:gd name="connsiteX16" fmla="*/ 98212 w 407496"/>
                <a:gd name="connsiteY16" fmla="*/ 361065 h 392516"/>
                <a:gd name="connsiteX17" fmla="*/ 93849 w 407496"/>
                <a:gd name="connsiteY17" fmla="*/ 366445 h 392516"/>
                <a:gd name="connsiteX18" fmla="*/ 52121 w 407496"/>
                <a:gd name="connsiteY18" fmla="*/ 379561 h 392516"/>
                <a:gd name="connsiteX19" fmla="*/ 225 w 407496"/>
                <a:gd name="connsiteY19" fmla="*/ 317601 h 392516"/>
                <a:gd name="connsiteX20" fmla="*/ 20103 w 407496"/>
                <a:gd name="connsiteY20" fmla="*/ 92706 h 3925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407496" h="392516">
                  <a:moveTo>
                    <a:pt x="20103" y="92706"/>
                  </a:moveTo>
                  <a:lnTo>
                    <a:pt x="130169" y="0"/>
                  </a:lnTo>
                  <a:lnTo>
                    <a:pt x="355143" y="18965"/>
                  </a:lnTo>
                  <a:cubicBezTo>
                    <a:pt x="386595" y="21616"/>
                    <a:pt x="409942" y="49262"/>
                    <a:pt x="407291" y="80714"/>
                  </a:cubicBezTo>
                  <a:cubicBezTo>
                    <a:pt x="404639" y="112166"/>
                    <a:pt x="376993" y="135512"/>
                    <a:pt x="345542" y="132861"/>
                  </a:cubicBezTo>
                  <a:lnTo>
                    <a:pt x="166624" y="117778"/>
                  </a:lnTo>
                  <a:lnTo>
                    <a:pt x="196882" y="286262"/>
                  </a:lnTo>
                  <a:lnTo>
                    <a:pt x="235586" y="286262"/>
                  </a:lnTo>
                  <a:cubicBezTo>
                    <a:pt x="264927" y="286262"/>
                    <a:pt x="288713" y="310048"/>
                    <a:pt x="288713" y="339389"/>
                  </a:cubicBezTo>
                  <a:lnTo>
                    <a:pt x="288712" y="339389"/>
                  </a:lnTo>
                  <a:cubicBezTo>
                    <a:pt x="288712" y="368730"/>
                    <a:pt x="264926" y="392516"/>
                    <a:pt x="235585" y="392516"/>
                  </a:cubicBezTo>
                  <a:lnTo>
                    <a:pt x="167647" y="392515"/>
                  </a:lnTo>
                  <a:cubicBezTo>
                    <a:pt x="160312" y="392515"/>
                    <a:pt x="153324" y="391028"/>
                    <a:pt x="146968" y="388340"/>
                  </a:cubicBezTo>
                  <a:lnTo>
                    <a:pt x="145241" y="387176"/>
                  </a:lnTo>
                  <a:lnTo>
                    <a:pt x="124022" y="384644"/>
                  </a:lnTo>
                  <a:cubicBezTo>
                    <a:pt x="113956" y="380191"/>
                    <a:pt x="105280" y="372883"/>
                    <a:pt x="99198" y="363556"/>
                  </a:cubicBezTo>
                  <a:lnTo>
                    <a:pt x="98212" y="361065"/>
                  </a:lnTo>
                  <a:lnTo>
                    <a:pt x="93849" y="366445"/>
                  </a:lnTo>
                  <a:cubicBezTo>
                    <a:pt x="82637" y="375837"/>
                    <a:pt x="67842" y="380951"/>
                    <a:pt x="52121" y="379561"/>
                  </a:cubicBezTo>
                  <a:cubicBezTo>
                    <a:pt x="20681" y="376782"/>
                    <a:pt x="-2554" y="349042"/>
                    <a:pt x="225" y="317601"/>
                  </a:cubicBezTo>
                  <a:lnTo>
                    <a:pt x="20103" y="92706"/>
                  </a:ln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sp>
          <p:nvSpPr>
            <p:cNvPr id="36" name="フリーフォーム 73">
              <a:extLst>
                <a:ext uri="{FF2B5EF4-FFF2-40B4-BE49-F238E27FC236}">
                  <a16:creationId xmlns:a16="http://schemas.microsoft.com/office/drawing/2014/main" id="{84E22A26-476D-4038-8760-FDCC535AEDB4}"/>
                </a:ext>
              </a:extLst>
            </p:cNvPr>
            <p:cNvSpPr/>
            <p:nvPr/>
          </p:nvSpPr>
          <p:spPr>
            <a:xfrm rot="20989124" flipH="1">
              <a:off x="3275074" y="921781"/>
              <a:ext cx="407496" cy="392516"/>
            </a:xfrm>
            <a:custGeom>
              <a:avLst/>
              <a:gdLst>
                <a:gd name="connsiteX0" fmla="*/ 107625 w 407496"/>
                <a:gd name="connsiteY0" fmla="*/ 2811 h 392721"/>
                <a:gd name="connsiteX1" fmla="*/ 130169 w 407496"/>
                <a:gd name="connsiteY1" fmla="*/ 205 h 392721"/>
                <a:gd name="connsiteX2" fmla="*/ 355143 w 407496"/>
                <a:gd name="connsiteY2" fmla="*/ 19170 h 392721"/>
                <a:gd name="connsiteX3" fmla="*/ 407291 w 407496"/>
                <a:gd name="connsiteY3" fmla="*/ 80919 h 392721"/>
                <a:gd name="connsiteX4" fmla="*/ 345542 w 407496"/>
                <a:gd name="connsiteY4" fmla="*/ 133066 h 392721"/>
                <a:gd name="connsiteX5" fmla="*/ 166624 w 407496"/>
                <a:gd name="connsiteY5" fmla="*/ 117983 h 392721"/>
                <a:gd name="connsiteX6" fmla="*/ 196882 w 407496"/>
                <a:gd name="connsiteY6" fmla="*/ 286467 h 392721"/>
                <a:gd name="connsiteX7" fmla="*/ 235586 w 407496"/>
                <a:gd name="connsiteY7" fmla="*/ 286467 h 392721"/>
                <a:gd name="connsiteX8" fmla="*/ 288713 w 407496"/>
                <a:gd name="connsiteY8" fmla="*/ 339594 h 392721"/>
                <a:gd name="connsiteX9" fmla="*/ 288712 w 407496"/>
                <a:gd name="connsiteY9" fmla="*/ 339594 h 392721"/>
                <a:gd name="connsiteX10" fmla="*/ 235585 w 407496"/>
                <a:gd name="connsiteY10" fmla="*/ 392721 h 392721"/>
                <a:gd name="connsiteX11" fmla="*/ 167647 w 407496"/>
                <a:gd name="connsiteY11" fmla="*/ 392720 h 392721"/>
                <a:gd name="connsiteX12" fmla="*/ 146968 w 407496"/>
                <a:gd name="connsiteY12" fmla="*/ 388545 h 392721"/>
                <a:gd name="connsiteX13" fmla="*/ 145241 w 407496"/>
                <a:gd name="connsiteY13" fmla="*/ 387381 h 392721"/>
                <a:gd name="connsiteX14" fmla="*/ 124022 w 407496"/>
                <a:gd name="connsiteY14" fmla="*/ 384849 h 392721"/>
                <a:gd name="connsiteX15" fmla="*/ 99198 w 407496"/>
                <a:gd name="connsiteY15" fmla="*/ 363761 h 392721"/>
                <a:gd name="connsiteX16" fmla="*/ 98212 w 407496"/>
                <a:gd name="connsiteY16" fmla="*/ 361270 h 392721"/>
                <a:gd name="connsiteX17" fmla="*/ 93849 w 407496"/>
                <a:gd name="connsiteY17" fmla="*/ 366650 h 392721"/>
                <a:gd name="connsiteX18" fmla="*/ 52121 w 407496"/>
                <a:gd name="connsiteY18" fmla="*/ 379766 h 392721"/>
                <a:gd name="connsiteX19" fmla="*/ 225 w 407496"/>
                <a:gd name="connsiteY19" fmla="*/ 317806 h 392721"/>
                <a:gd name="connsiteX20" fmla="*/ 20103 w 407496"/>
                <a:gd name="connsiteY20" fmla="*/ 92911 h 392721"/>
                <a:gd name="connsiteX21" fmla="*/ 59509 w 407496"/>
                <a:gd name="connsiteY21" fmla="*/ 43530 h 392721"/>
                <a:gd name="connsiteX22" fmla="*/ 71374 w 407496"/>
                <a:gd name="connsiteY22" fmla="*/ 42206 h 392721"/>
                <a:gd name="connsiteX23" fmla="*/ 74764 w 407496"/>
                <a:gd name="connsiteY23" fmla="*/ 30563 h 392721"/>
                <a:gd name="connsiteX24" fmla="*/ 107625 w 407496"/>
                <a:gd name="connsiteY24" fmla="*/ 2811 h 392721"/>
                <a:gd name="connsiteX0" fmla="*/ 107625 w 407496"/>
                <a:gd name="connsiteY0" fmla="*/ 2811 h 392721"/>
                <a:gd name="connsiteX1" fmla="*/ 130169 w 407496"/>
                <a:gd name="connsiteY1" fmla="*/ 205 h 392721"/>
                <a:gd name="connsiteX2" fmla="*/ 355143 w 407496"/>
                <a:gd name="connsiteY2" fmla="*/ 19170 h 392721"/>
                <a:gd name="connsiteX3" fmla="*/ 407291 w 407496"/>
                <a:gd name="connsiteY3" fmla="*/ 80919 h 392721"/>
                <a:gd name="connsiteX4" fmla="*/ 345542 w 407496"/>
                <a:gd name="connsiteY4" fmla="*/ 133066 h 392721"/>
                <a:gd name="connsiteX5" fmla="*/ 166624 w 407496"/>
                <a:gd name="connsiteY5" fmla="*/ 117983 h 392721"/>
                <a:gd name="connsiteX6" fmla="*/ 196882 w 407496"/>
                <a:gd name="connsiteY6" fmla="*/ 286467 h 392721"/>
                <a:gd name="connsiteX7" fmla="*/ 235586 w 407496"/>
                <a:gd name="connsiteY7" fmla="*/ 286467 h 392721"/>
                <a:gd name="connsiteX8" fmla="*/ 288713 w 407496"/>
                <a:gd name="connsiteY8" fmla="*/ 339594 h 392721"/>
                <a:gd name="connsiteX9" fmla="*/ 288712 w 407496"/>
                <a:gd name="connsiteY9" fmla="*/ 339594 h 392721"/>
                <a:gd name="connsiteX10" fmla="*/ 235585 w 407496"/>
                <a:gd name="connsiteY10" fmla="*/ 392721 h 392721"/>
                <a:gd name="connsiteX11" fmla="*/ 167647 w 407496"/>
                <a:gd name="connsiteY11" fmla="*/ 392720 h 392721"/>
                <a:gd name="connsiteX12" fmla="*/ 146968 w 407496"/>
                <a:gd name="connsiteY12" fmla="*/ 388545 h 392721"/>
                <a:gd name="connsiteX13" fmla="*/ 145241 w 407496"/>
                <a:gd name="connsiteY13" fmla="*/ 387381 h 392721"/>
                <a:gd name="connsiteX14" fmla="*/ 124022 w 407496"/>
                <a:gd name="connsiteY14" fmla="*/ 384849 h 392721"/>
                <a:gd name="connsiteX15" fmla="*/ 99198 w 407496"/>
                <a:gd name="connsiteY15" fmla="*/ 363761 h 392721"/>
                <a:gd name="connsiteX16" fmla="*/ 98212 w 407496"/>
                <a:gd name="connsiteY16" fmla="*/ 361270 h 392721"/>
                <a:gd name="connsiteX17" fmla="*/ 93849 w 407496"/>
                <a:gd name="connsiteY17" fmla="*/ 366650 h 392721"/>
                <a:gd name="connsiteX18" fmla="*/ 52121 w 407496"/>
                <a:gd name="connsiteY18" fmla="*/ 379766 h 392721"/>
                <a:gd name="connsiteX19" fmla="*/ 225 w 407496"/>
                <a:gd name="connsiteY19" fmla="*/ 317806 h 392721"/>
                <a:gd name="connsiteX20" fmla="*/ 20103 w 407496"/>
                <a:gd name="connsiteY20" fmla="*/ 92911 h 392721"/>
                <a:gd name="connsiteX21" fmla="*/ 59509 w 407496"/>
                <a:gd name="connsiteY21" fmla="*/ 43530 h 392721"/>
                <a:gd name="connsiteX22" fmla="*/ 71374 w 407496"/>
                <a:gd name="connsiteY22" fmla="*/ 42206 h 392721"/>
                <a:gd name="connsiteX23" fmla="*/ 107625 w 407496"/>
                <a:gd name="connsiteY23" fmla="*/ 2811 h 392721"/>
                <a:gd name="connsiteX0" fmla="*/ 107625 w 407496"/>
                <a:gd name="connsiteY0" fmla="*/ 2811 h 392721"/>
                <a:gd name="connsiteX1" fmla="*/ 130169 w 407496"/>
                <a:gd name="connsiteY1" fmla="*/ 205 h 392721"/>
                <a:gd name="connsiteX2" fmla="*/ 355143 w 407496"/>
                <a:gd name="connsiteY2" fmla="*/ 19170 h 392721"/>
                <a:gd name="connsiteX3" fmla="*/ 407291 w 407496"/>
                <a:gd name="connsiteY3" fmla="*/ 80919 h 392721"/>
                <a:gd name="connsiteX4" fmla="*/ 345542 w 407496"/>
                <a:gd name="connsiteY4" fmla="*/ 133066 h 392721"/>
                <a:gd name="connsiteX5" fmla="*/ 166624 w 407496"/>
                <a:gd name="connsiteY5" fmla="*/ 117983 h 392721"/>
                <a:gd name="connsiteX6" fmla="*/ 196882 w 407496"/>
                <a:gd name="connsiteY6" fmla="*/ 286467 h 392721"/>
                <a:gd name="connsiteX7" fmla="*/ 235586 w 407496"/>
                <a:gd name="connsiteY7" fmla="*/ 286467 h 392721"/>
                <a:gd name="connsiteX8" fmla="*/ 288713 w 407496"/>
                <a:gd name="connsiteY8" fmla="*/ 339594 h 392721"/>
                <a:gd name="connsiteX9" fmla="*/ 288712 w 407496"/>
                <a:gd name="connsiteY9" fmla="*/ 339594 h 392721"/>
                <a:gd name="connsiteX10" fmla="*/ 235585 w 407496"/>
                <a:gd name="connsiteY10" fmla="*/ 392721 h 392721"/>
                <a:gd name="connsiteX11" fmla="*/ 167647 w 407496"/>
                <a:gd name="connsiteY11" fmla="*/ 392720 h 392721"/>
                <a:gd name="connsiteX12" fmla="*/ 146968 w 407496"/>
                <a:gd name="connsiteY12" fmla="*/ 388545 h 392721"/>
                <a:gd name="connsiteX13" fmla="*/ 145241 w 407496"/>
                <a:gd name="connsiteY13" fmla="*/ 387381 h 392721"/>
                <a:gd name="connsiteX14" fmla="*/ 124022 w 407496"/>
                <a:gd name="connsiteY14" fmla="*/ 384849 h 392721"/>
                <a:gd name="connsiteX15" fmla="*/ 99198 w 407496"/>
                <a:gd name="connsiteY15" fmla="*/ 363761 h 392721"/>
                <a:gd name="connsiteX16" fmla="*/ 98212 w 407496"/>
                <a:gd name="connsiteY16" fmla="*/ 361270 h 392721"/>
                <a:gd name="connsiteX17" fmla="*/ 93849 w 407496"/>
                <a:gd name="connsiteY17" fmla="*/ 366650 h 392721"/>
                <a:gd name="connsiteX18" fmla="*/ 52121 w 407496"/>
                <a:gd name="connsiteY18" fmla="*/ 379766 h 392721"/>
                <a:gd name="connsiteX19" fmla="*/ 225 w 407496"/>
                <a:gd name="connsiteY19" fmla="*/ 317806 h 392721"/>
                <a:gd name="connsiteX20" fmla="*/ 20103 w 407496"/>
                <a:gd name="connsiteY20" fmla="*/ 92911 h 392721"/>
                <a:gd name="connsiteX21" fmla="*/ 59509 w 407496"/>
                <a:gd name="connsiteY21" fmla="*/ 43530 h 392721"/>
                <a:gd name="connsiteX22" fmla="*/ 107625 w 407496"/>
                <a:gd name="connsiteY22" fmla="*/ 2811 h 392721"/>
                <a:gd name="connsiteX0" fmla="*/ 107625 w 407496"/>
                <a:gd name="connsiteY0" fmla="*/ 2811 h 392721"/>
                <a:gd name="connsiteX1" fmla="*/ 130169 w 407496"/>
                <a:gd name="connsiteY1" fmla="*/ 205 h 392721"/>
                <a:gd name="connsiteX2" fmla="*/ 355143 w 407496"/>
                <a:gd name="connsiteY2" fmla="*/ 19170 h 392721"/>
                <a:gd name="connsiteX3" fmla="*/ 407291 w 407496"/>
                <a:gd name="connsiteY3" fmla="*/ 80919 h 392721"/>
                <a:gd name="connsiteX4" fmla="*/ 345542 w 407496"/>
                <a:gd name="connsiteY4" fmla="*/ 133066 h 392721"/>
                <a:gd name="connsiteX5" fmla="*/ 166624 w 407496"/>
                <a:gd name="connsiteY5" fmla="*/ 117983 h 392721"/>
                <a:gd name="connsiteX6" fmla="*/ 196882 w 407496"/>
                <a:gd name="connsiteY6" fmla="*/ 286467 h 392721"/>
                <a:gd name="connsiteX7" fmla="*/ 235586 w 407496"/>
                <a:gd name="connsiteY7" fmla="*/ 286467 h 392721"/>
                <a:gd name="connsiteX8" fmla="*/ 288713 w 407496"/>
                <a:gd name="connsiteY8" fmla="*/ 339594 h 392721"/>
                <a:gd name="connsiteX9" fmla="*/ 288712 w 407496"/>
                <a:gd name="connsiteY9" fmla="*/ 339594 h 392721"/>
                <a:gd name="connsiteX10" fmla="*/ 235585 w 407496"/>
                <a:gd name="connsiteY10" fmla="*/ 392721 h 392721"/>
                <a:gd name="connsiteX11" fmla="*/ 167647 w 407496"/>
                <a:gd name="connsiteY11" fmla="*/ 392720 h 392721"/>
                <a:gd name="connsiteX12" fmla="*/ 146968 w 407496"/>
                <a:gd name="connsiteY12" fmla="*/ 388545 h 392721"/>
                <a:gd name="connsiteX13" fmla="*/ 145241 w 407496"/>
                <a:gd name="connsiteY13" fmla="*/ 387381 h 392721"/>
                <a:gd name="connsiteX14" fmla="*/ 124022 w 407496"/>
                <a:gd name="connsiteY14" fmla="*/ 384849 h 392721"/>
                <a:gd name="connsiteX15" fmla="*/ 99198 w 407496"/>
                <a:gd name="connsiteY15" fmla="*/ 363761 h 392721"/>
                <a:gd name="connsiteX16" fmla="*/ 98212 w 407496"/>
                <a:gd name="connsiteY16" fmla="*/ 361270 h 392721"/>
                <a:gd name="connsiteX17" fmla="*/ 93849 w 407496"/>
                <a:gd name="connsiteY17" fmla="*/ 366650 h 392721"/>
                <a:gd name="connsiteX18" fmla="*/ 52121 w 407496"/>
                <a:gd name="connsiteY18" fmla="*/ 379766 h 392721"/>
                <a:gd name="connsiteX19" fmla="*/ 225 w 407496"/>
                <a:gd name="connsiteY19" fmla="*/ 317806 h 392721"/>
                <a:gd name="connsiteX20" fmla="*/ 20103 w 407496"/>
                <a:gd name="connsiteY20" fmla="*/ 92911 h 392721"/>
                <a:gd name="connsiteX21" fmla="*/ 107625 w 407496"/>
                <a:gd name="connsiteY21" fmla="*/ 2811 h 392721"/>
                <a:gd name="connsiteX0" fmla="*/ 20103 w 407496"/>
                <a:gd name="connsiteY0" fmla="*/ 92706 h 392516"/>
                <a:gd name="connsiteX1" fmla="*/ 130169 w 407496"/>
                <a:gd name="connsiteY1" fmla="*/ 0 h 392516"/>
                <a:gd name="connsiteX2" fmla="*/ 355143 w 407496"/>
                <a:gd name="connsiteY2" fmla="*/ 18965 h 392516"/>
                <a:gd name="connsiteX3" fmla="*/ 407291 w 407496"/>
                <a:gd name="connsiteY3" fmla="*/ 80714 h 392516"/>
                <a:gd name="connsiteX4" fmla="*/ 345542 w 407496"/>
                <a:gd name="connsiteY4" fmla="*/ 132861 h 392516"/>
                <a:gd name="connsiteX5" fmla="*/ 166624 w 407496"/>
                <a:gd name="connsiteY5" fmla="*/ 117778 h 392516"/>
                <a:gd name="connsiteX6" fmla="*/ 196882 w 407496"/>
                <a:gd name="connsiteY6" fmla="*/ 286262 h 392516"/>
                <a:gd name="connsiteX7" fmla="*/ 235586 w 407496"/>
                <a:gd name="connsiteY7" fmla="*/ 286262 h 392516"/>
                <a:gd name="connsiteX8" fmla="*/ 288713 w 407496"/>
                <a:gd name="connsiteY8" fmla="*/ 339389 h 392516"/>
                <a:gd name="connsiteX9" fmla="*/ 288712 w 407496"/>
                <a:gd name="connsiteY9" fmla="*/ 339389 h 392516"/>
                <a:gd name="connsiteX10" fmla="*/ 235585 w 407496"/>
                <a:gd name="connsiteY10" fmla="*/ 392516 h 392516"/>
                <a:gd name="connsiteX11" fmla="*/ 167647 w 407496"/>
                <a:gd name="connsiteY11" fmla="*/ 392515 h 392516"/>
                <a:gd name="connsiteX12" fmla="*/ 146968 w 407496"/>
                <a:gd name="connsiteY12" fmla="*/ 388340 h 392516"/>
                <a:gd name="connsiteX13" fmla="*/ 145241 w 407496"/>
                <a:gd name="connsiteY13" fmla="*/ 387176 h 392516"/>
                <a:gd name="connsiteX14" fmla="*/ 124022 w 407496"/>
                <a:gd name="connsiteY14" fmla="*/ 384644 h 392516"/>
                <a:gd name="connsiteX15" fmla="*/ 99198 w 407496"/>
                <a:gd name="connsiteY15" fmla="*/ 363556 h 392516"/>
                <a:gd name="connsiteX16" fmla="*/ 98212 w 407496"/>
                <a:gd name="connsiteY16" fmla="*/ 361065 h 392516"/>
                <a:gd name="connsiteX17" fmla="*/ 93849 w 407496"/>
                <a:gd name="connsiteY17" fmla="*/ 366445 h 392516"/>
                <a:gd name="connsiteX18" fmla="*/ 52121 w 407496"/>
                <a:gd name="connsiteY18" fmla="*/ 379561 h 392516"/>
                <a:gd name="connsiteX19" fmla="*/ 225 w 407496"/>
                <a:gd name="connsiteY19" fmla="*/ 317601 h 392516"/>
                <a:gd name="connsiteX20" fmla="*/ 20103 w 407496"/>
                <a:gd name="connsiteY20" fmla="*/ 92706 h 392516"/>
                <a:gd name="connsiteX0" fmla="*/ 20103 w 407496"/>
                <a:gd name="connsiteY0" fmla="*/ 92706 h 392516"/>
                <a:gd name="connsiteX1" fmla="*/ 130169 w 407496"/>
                <a:gd name="connsiteY1" fmla="*/ 0 h 392516"/>
                <a:gd name="connsiteX2" fmla="*/ 355143 w 407496"/>
                <a:gd name="connsiteY2" fmla="*/ 18965 h 392516"/>
                <a:gd name="connsiteX3" fmla="*/ 407291 w 407496"/>
                <a:gd name="connsiteY3" fmla="*/ 80714 h 392516"/>
                <a:gd name="connsiteX4" fmla="*/ 345542 w 407496"/>
                <a:gd name="connsiteY4" fmla="*/ 132861 h 392516"/>
                <a:gd name="connsiteX5" fmla="*/ 166624 w 407496"/>
                <a:gd name="connsiteY5" fmla="*/ 117778 h 392516"/>
                <a:gd name="connsiteX6" fmla="*/ 196882 w 407496"/>
                <a:gd name="connsiteY6" fmla="*/ 286262 h 392516"/>
                <a:gd name="connsiteX7" fmla="*/ 235586 w 407496"/>
                <a:gd name="connsiteY7" fmla="*/ 286262 h 392516"/>
                <a:gd name="connsiteX8" fmla="*/ 288713 w 407496"/>
                <a:gd name="connsiteY8" fmla="*/ 339389 h 392516"/>
                <a:gd name="connsiteX9" fmla="*/ 288712 w 407496"/>
                <a:gd name="connsiteY9" fmla="*/ 339389 h 392516"/>
                <a:gd name="connsiteX10" fmla="*/ 235585 w 407496"/>
                <a:gd name="connsiteY10" fmla="*/ 392516 h 392516"/>
                <a:gd name="connsiteX11" fmla="*/ 167647 w 407496"/>
                <a:gd name="connsiteY11" fmla="*/ 392515 h 392516"/>
                <a:gd name="connsiteX12" fmla="*/ 146968 w 407496"/>
                <a:gd name="connsiteY12" fmla="*/ 388340 h 392516"/>
                <a:gd name="connsiteX13" fmla="*/ 145241 w 407496"/>
                <a:gd name="connsiteY13" fmla="*/ 387176 h 392516"/>
                <a:gd name="connsiteX14" fmla="*/ 124022 w 407496"/>
                <a:gd name="connsiteY14" fmla="*/ 384644 h 392516"/>
                <a:gd name="connsiteX15" fmla="*/ 99198 w 407496"/>
                <a:gd name="connsiteY15" fmla="*/ 363556 h 392516"/>
                <a:gd name="connsiteX16" fmla="*/ 98212 w 407496"/>
                <a:gd name="connsiteY16" fmla="*/ 361065 h 392516"/>
                <a:gd name="connsiteX17" fmla="*/ 93849 w 407496"/>
                <a:gd name="connsiteY17" fmla="*/ 366445 h 392516"/>
                <a:gd name="connsiteX18" fmla="*/ 52121 w 407496"/>
                <a:gd name="connsiteY18" fmla="*/ 379561 h 392516"/>
                <a:gd name="connsiteX19" fmla="*/ 225 w 407496"/>
                <a:gd name="connsiteY19" fmla="*/ 317601 h 392516"/>
                <a:gd name="connsiteX20" fmla="*/ 20103 w 407496"/>
                <a:gd name="connsiteY20" fmla="*/ 92706 h 3925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407496" h="392516">
                  <a:moveTo>
                    <a:pt x="20103" y="92706"/>
                  </a:moveTo>
                  <a:lnTo>
                    <a:pt x="130169" y="0"/>
                  </a:lnTo>
                  <a:lnTo>
                    <a:pt x="355143" y="18965"/>
                  </a:lnTo>
                  <a:cubicBezTo>
                    <a:pt x="386595" y="21616"/>
                    <a:pt x="409942" y="49262"/>
                    <a:pt x="407291" y="80714"/>
                  </a:cubicBezTo>
                  <a:cubicBezTo>
                    <a:pt x="404639" y="112166"/>
                    <a:pt x="376993" y="135512"/>
                    <a:pt x="345542" y="132861"/>
                  </a:cubicBezTo>
                  <a:lnTo>
                    <a:pt x="166624" y="117778"/>
                  </a:lnTo>
                  <a:lnTo>
                    <a:pt x="196882" y="286262"/>
                  </a:lnTo>
                  <a:lnTo>
                    <a:pt x="235586" y="286262"/>
                  </a:lnTo>
                  <a:cubicBezTo>
                    <a:pt x="264927" y="286262"/>
                    <a:pt x="288713" y="310048"/>
                    <a:pt x="288713" y="339389"/>
                  </a:cubicBezTo>
                  <a:lnTo>
                    <a:pt x="288712" y="339389"/>
                  </a:lnTo>
                  <a:cubicBezTo>
                    <a:pt x="288712" y="368730"/>
                    <a:pt x="264926" y="392516"/>
                    <a:pt x="235585" y="392516"/>
                  </a:cubicBezTo>
                  <a:lnTo>
                    <a:pt x="167647" y="392515"/>
                  </a:lnTo>
                  <a:cubicBezTo>
                    <a:pt x="160312" y="392515"/>
                    <a:pt x="153324" y="391028"/>
                    <a:pt x="146968" y="388340"/>
                  </a:cubicBezTo>
                  <a:lnTo>
                    <a:pt x="145241" y="387176"/>
                  </a:lnTo>
                  <a:lnTo>
                    <a:pt x="124022" y="384644"/>
                  </a:lnTo>
                  <a:cubicBezTo>
                    <a:pt x="113956" y="380191"/>
                    <a:pt x="105280" y="372883"/>
                    <a:pt x="99198" y="363556"/>
                  </a:cubicBezTo>
                  <a:lnTo>
                    <a:pt x="98212" y="361065"/>
                  </a:lnTo>
                  <a:lnTo>
                    <a:pt x="93849" y="366445"/>
                  </a:lnTo>
                  <a:cubicBezTo>
                    <a:pt x="82637" y="375837"/>
                    <a:pt x="67842" y="380951"/>
                    <a:pt x="52121" y="379561"/>
                  </a:cubicBezTo>
                  <a:cubicBezTo>
                    <a:pt x="20681" y="376782"/>
                    <a:pt x="-2554" y="349042"/>
                    <a:pt x="225" y="317601"/>
                  </a:cubicBezTo>
                  <a:lnTo>
                    <a:pt x="20103" y="92706"/>
                  </a:ln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sp>
          <p:nvSpPr>
            <p:cNvPr id="37" name="フリーフォーム 74">
              <a:extLst>
                <a:ext uri="{FF2B5EF4-FFF2-40B4-BE49-F238E27FC236}">
                  <a16:creationId xmlns:a16="http://schemas.microsoft.com/office/drawing/2014/main" id="{8043EDDE-836B-44EB-9E6C-F6B31C44AE4D}"/>
                </a:ext>
              </a:extLst>
            </p:cNvPr>
            <p:cNvSpPr/>
            <p:nvPr/>
          </p:nvSpPr>
          <p:spPr>
            <a:xfrm rot="20339314">
              <a:off x="1665221" y="336922"/>
              <a:ext cx="1057417" cy="710627"/>
            </a:xfrm>
            <a:custGeom>
              <a:avLst/>
              <a:gdLst>
                <a:gd name="connsiteX0" fmla="*/ 1051281 w 1150041"/>
                <a:gd name="connsiteY0" fmla="*/ 12707 h 813876"/>
                <a:gd name="connsiteX1" fmla="*/ 1150041 w 1150041"/>
                <a:gd name="connsiteY1" fmla="*/ 161702 h 813876"/>
                <a:gd name="connsiteX2" fmla="*/ 988339 w 1150041"/>
                <a:gd name="connsiteY2" fmla="*/ 323404 h 813876"/>
                <a:gd name="connsiteX3" fmla="*/ 482724 w 1150041"/>
                <a:gd name="connsiteY3" fmla="*/ 323404 h 813876"/>
                <a:gd name="connsiteX4" fmla="*/ 701228 w 1150041"/>
                <a:gd name="connsiteY4" fmla="*/ 617809 h 813876"/>
                <a:gd name="connsiteX5" fmla="*/ 437055 w 1150041"/>
                <a:gd name="connsiteY5" fmla="*/ 813876 h 813876"/>
                <a:gd name="connsiteX6" fmla="*/ 32415 w 1150041"/>
                <a:gd name="connsiteY6" fmla="*/ 268681 h 813876"/>
                <a:gd name="connsiteX7" fmla="*/ 66468 w 1150041"/>
                <a:gd name="connsiteY7" fmla="*/ 38560 h 813876"/>
                <a:gd name="connsiteX8" fmla="*/ 90192 w 1150041"/>
                <a:gd name="connsiteY8" fmla="*/ 27412 h 813876"/>
                <a:gd name="connsiteX9" fmla="*/ 112002 w 1150041"/>
                <a:gd name="connsiteY9" fmla="*/ 12707 h 813876"/>
                <a:gd name="connsiteX10" fmla="*/ 174944 w 1150041"/>
                <a:gd name="connsiteY10" fmla="*/ 0 h 813876"/>
                <a:gd name="connsiteX11" fmla="*/ 988339 w 1150041"/>
                <a:gd name="connsiteY11" fmla="*/ 0 h 813876"/>
                <a:gd name="connsiteX12" fmla="*/ 1051281 w 1150041"/>
                <a:gd name="connsiteY12" fmla="*/ 12707 h 813876"/>
                <a:gd name="connsiteX0" fmla="*/ 1150041 w 1241481"/>
                <a:gd name="connsiteY0" fmla="*/ 161702 h 813876"/>
                <a:gd name="connsiteX1" fmla="*/ 988339 w 1241481"/>
                <a:gd name="connsiteY1" fmla="*/ 323404 h 813876"/>
                <a:gd name="connsiteX2" fmla="*/ 482724 w 1241481"/>
                <a:gd name="connsiteY2" fmla="*/ 323404 h 813876"/>
                <a:gd name="connsiteX3" fmla="*/ 701228 w 1241481"/>
                <a:gd name="connsiteY3" fmla="*/ 617809 h 813876"/>
                <a:gd name="connsiteX4" fmla="*/ 437055 w 1241481"/>
                <a:gd name="connsiteY4" fmla="*/ 813876 h 813876"/>
                <a:gd name="connsiteX5" fmla="*/ 32415 w 1241481"/>
                <a:gd name="connsiteY5" fmla="*/ 268681 h 813876"/>
                <a:gd name="connsiteX6" fmla="*/ 66468 w 1241481"/>
                <a:gd name="connsiteY6" fmla="*/ 38560 h 813876"/>
                <a:gd name="connsiteX7" fmla="*/ 90192 w 1241481"/>
                <a:gd name="connsiteY7" fmla="*/ 27412 h 813876"/>
                <a:gd name="connsiteX8" fmla="*/ 112002 w 1241481"/>
                <a:gd name="connsiteY8" fmla="*/ 12707 h 813876"/>
                <a:gd name="connsiteX9" fmla="*/ 174944 w 1241481"/>
                <a:gd name="connsiteY9" fmla="*/ 0 h 813876"/>
                <a:gd name="connsiteX10" fmla="*/ 988339 w 1241481"/>
                <a:gd name="connsiteY10" fmla="*/ 0 h 813876"/>
                <a:gd name="connsiteX11" fmla="*/ 1051281 w 1241481"/>
                <a:gd name="connsiteY11" fmla="*/ 12707 h 813876"/>
                <a:gd name="connsiteX12" fmla="*/ 1241481 w 1241481"/>
                <a:gd name="connsiteY12" fmla="*/ 253142 h 813876"/>
                <a:gd name="connsiteX0" fmla="*/ 988339 w 1241481"/>
                <a:gd name="connsiteY0" fmla="*/ 323404 h 813876"/>
                <a:gd name="connsiteX1" fmla="*/ 482724 w 1241481"/>
                <a:gd name="connsiteY1" fmla="*/ 323404 h 813876"/>
                <a:gd name="connsiteX2" fmla="*/ 701228 w 1241481"/>
                <a:gd name="connsiteY2" fmla="*/ 617809 h 813876"/>
                <a:gd name="connsiteX3" fmla="*/ 437055 w 1241481"/>
                <a:gd name="connsiteY3" fmla="*/ 813876 h 813876"/>
                <a:gd name="connsiteX4" fmla="*/ 32415 w 1241481"/>
                <a:gd name="connsiteY4" fmla="*/ 268681 h 813876"/>
                <a:gd name="connsiteX5" fmla="*/ 66468 w 1241481"/>
                <a:gd name="connsiteY5" fmla="*/ 38560 h 813876"/>
                <a:gd name="connsiteX6" fmla="*/ 90192 w 1241481"/>
                <a:gd name="connsiteY6" fmla="*/ 27412 h 813876"/>
                <a:gd name="connsiteX7" fmla="*/ 112002 w 1241481"/>
                <a:gd name="connsiteY7" fmla="*/ 12707 h 813876"/>
                <a:gd name="connsiteX8" fmla="*/ 174944 w 1241481"/>
                <a:gd name="connsiteY8" fmla="*/ 0 h 813876"/>
                <a:gd name="connsiteX9" fmla="*/ 988339 w 1241481"/>
                <a:gd name="connsiteY9" fmla="*/ 0 h 813876"/>
                <a:gd name="connsiteX10" fmla="*/ 1051281 w 1241481"/>
                <a:gd name="connsiteY10" fmla="*/ 12707 h 813876"/>
                <a:gd name="connsiteX11" fmla="*/ 1241481 w 1241481"/>
                <a:gd name="connsiteY11" fmla="*/ 253142 h 813876"/>
                <a:gd name="connsiteX0" fmla="*/ 988339 w 1051281"/>
                <a:gd name="connsiteY0" fmla="*/ 323404 h 813876"/>
                <a:gd name="connsiteX1" fmla="*/ 482724 w 1051281"/>
                <a:gd name="connsiteY1" fmla="*/ 323404 h 813876"/>
                <a:gd name="connsiteX2" fmla="*/ 701228 w 1051281"/>
                <a:gd name="connsiteY2" fmla="*/ 617809 h 813876"/>
                <a:gd name="connsiteX3" fmla="*/ 437055 w 1051281"/>
                <a:gd name="connsiteY3" fmla="*/ 813876 h 813876"/>
                <a:gd name="connsiteX4" fmla="*/ 32415 w 1051281"/>
                <a:gd name="connsiteY4" fmla="*/ 268681 h 813876"/>
                <a:gd name="connsiteX5" fmla="*/ 66468 w 1051281"/>
                <a:gd name="connsiteY5" fmla="*/ 38560 h 813876"/>
                <a:gd name="connsiteX6" fmla="*/ 90192 w 1051281"/>
                <a:gd name="connsiteY6" fmla="*/ 27412 h 813876"/>
                <a:gd name="connsiteX7" fmla="*/ 112002 w 1051281"/>
                <a:gd name="connsiteY7" fmla="*/ 12707 h 813876"/>
                <a:gd name="connsiteX8" fmla="*/ 174944 w 1051281"/>
                <a:gd name="connsiteY8" fmla="*/ 0 h 813876"/>
                <a:gd name="connsiteX9" fmla="*/ 988339 w 1051281"/>
                <a:gd name="connsiteY9" fmla="*/ 0 h 813876"/>
                <a:gd name="connsiteX10" fmla="*/ 1051281 w 1051281"/>
                <a:gd name="connsiteY10" fmla="*/ 12707 h 813876"/>
                <a:gd name="connsiteX0" fmla="*/ 988339 w 988339"/>
                <a:gd name="connsiteY0" fmla="*/ 323404 h 813876"/>
                <a:gd name="connsiteX1" fmla="*/ 482724 w 988339"/>
                <a:gd name="connsiteY1" fmla="*/ 323404 h 813876"/>
                <a:gd name="connsiteX2" fmla="*/ 701228 w 988339"/>
                <a:gd name="connsiteY2" fmla="*/ 617809 h 813876"/>
                <a:gd name="connsiteX3" fmla="*/ 437055 w 988339"/>
                <a:gd name="connsiteY3" fmla="*/ 813876 h 813876"/>
                <a:gd name="connsiteX4" fmla="*/ 32415 w 988339"/>
                <a:gd name="connsiteY4" fmla="*/ 268681 h 813876"/>
                <a:gd name="connsiteX5" fmla="*/ 66468 w 988339"/>
                <a:gd name="connsiteY5" fmla="*/ 38560 h 813876"/>
                <a:gd name="connsiteX6" fmla="*/ 90192 w 988339"/>
                <a:gd name="connsiteY6" fmla="*/ 27412 h 813876"/>
                <a:gd name="connsiteX7" fmla="*/ 112002 w 988339"/>
                <a:gd name="connsiteY7" fmla="*/ 12707 h 813876"/>
                <a:gd name="connsiteX8" fmla="*/ 174944 w 988339"/>
                <a:gd name="connsiteY8" fmla="*/ 0 h 813876"/>
                <a:gd name="connsiteX9" fmla="*/ 988339 w 988339"/>
                <a:gd name="connsiteY9" fmla="*/ 0 h 813876"/>
                <a:gd name="connsiteX0" fmla="*/ 750224 w 988339"/>
                <a:gd name="connsiteY0" fmla="*/ 309112 h 813876"/>
                <a:gd name="connsiteX1" fmla="*/ 482724 w 988339"/>
                <a:gd name="connsiteY1" fmla="*/ 323404 h 813876"/>
                <a:gd name="connsiteX2" fmla="*/ 701228 w 988339"/>
                <a:gd name="connsiteY2" fmla="*/ 617809 h 813876"/>
                <a:gd name="connsiteX3" fmla="*/ 437055 w 988339"/>
                <a:gd name="connsiteY3" fmla="*/ 813876 h 813876"/>
                <a:gd name="connsiteX4" fmla="*/ 32415 w 988339"/>
                <a:gd name="connsiteY4" fmla="*/ 268681 h 813876"/>
                <a:gd name="connsiteX5" fmla="*/ 66468 w 988339"/>
                <a:gd name="connsiteY5" fmla="*/ 38560 h 813876"/>
                <a:gd name="connsiteX6" fmla="*/ 90192 w 988339"/>
                <a:gd name="connsiteY6" fmla="*/ 27412 h 813876"/>
                <a:gd name="connsiteX7" fmla="*/ 112002 w 988339"/>
                <a:gd name="connsiteY7" fmla="*/ 12707 h 813876"/>
                <a:gd name="connsiteX8" fmla="*/ 174944 w 988339"/>
                <a:gd name="connsiteY8" fmla="*/ 0 h 813876"/>
                <a:gd name="connsiteX9" fmla="*/ 988339 w 988339"/>
                <a:gd name="connsiteY9" fmla="*/ 0 h 813876"/>
                <a:gd name="connsiteX0" fmla="*/ 750224 w 988339"/>
                <a:gd name="connsiteY0" fmla="*/ 309112 h 698247"/>
                <a:gd name="connsiteX1" fmla="*/ 482724 w 988339"/>
                <a:gd name="connsiteY1" fmla="*/ 323404 h 698247"/>
                <a:gd name="connsiteX2" fmla="*/ 701228 w 988339"/>
                <a:gd name="connsiteY2" fmla="*/ 617809 h 698247"/>
                <a:gd name="connsiteX3" fmla="*/ 382829 w 988339"/>
                <a:gd name="connsiteY3" fmla="*/ 698247 h 698247"/>
                <a:gd name="connsiteX4" fmla="*/ 32415 w 988339"/>
                <a:gd name="connsiteY4" fmla="*/ 268681 h 698247"/>
                <a:gd name="connsiteX5" fmla="*/ 66468 w 988339"/>
                <a:gd name="connsiteY5" fmla="*/ 38560 h 698247"/>
                <a:gd name="connsiteX6" fmla="*/ 90192 w 988339"/>
                <a:gd name="connsiteY6" fmla="*/ 27412 h 698247"/>
                <a:gd name="connsiteX7" fmla="*/ 112002 w 988339"/>
                <a:gd name="connsiteY7" fmla="*/ 12707 h 698247"/>
                <a:gd name="connsiteX8" fmla="*/ 174944 w 988339"/>
                <a:gd name="connsiteY8" fmla="*/ 0 h 698247"/>
                <a:gd name="connsiteX9" fmla="*/ 988339 w 988339"/>
                <a:gd name="connsiteY9" fmla="*/ 0 h 698247"/>
                <a:gd name="connsiteX0" fmla="*/ 750224 w 988339"/>
                <a:gd name="connsiteY0" fmla="*/ 309112 h 698247"/>
                <a:gd name="connsiteX1" fmla="*/ 482724 w 988339"/>
                <a:gd name="connsiteY1" fmla="*/ 323404 h 698247"/>
                <a:gd name="connsiteX2" fmla="*/ 598329 w 988339"/>
                <a:gd name="connsiteY2" fmla="*/ 554735 h 698247"/>
                <a:gd name="connsiteX3" fmla="*/ 382829 w 988339"/>
                <a:gd name="connsiteY3" fmla="*/ 698247 h 698247"/>
                <a:gd name="connsiteX4" fmla="*/ 32415 w 988339"/>
                <a:gd name="connsiteY4" fmla="*/ 268681 h 698247"/>
                <a:gd name="connsiteX5" fmla="*/ 66468 w 988339"/>
                <a:gd name="connsiteY5" fmla="*/ 38560 h 698247"/>
                <a:gd name="connsiteX6" fmla="*/ 90192 w 988339"/>
                <a:gd name="connsiteY6" fmla="*/ 27412 h 698247"/>
                <a:gd name="connsiteX7" fmla="*/ 112002 w 988339"/>
                <a:gd name="connsiteY7" fmla="*/ 12707 h 698247"/>
                <a:gd name="connsiteX8" fmla="*/ 174944 w 988339"/>
                <a:gd name="connsiteY8" fmla="*/ 0 h 698247"/>
                <a:gd name="connsiteX9" fmla="*/ 988339 w 988339"/>
                <a:gd name="connsiteY9" fmla="*/ 0 h 698247"/>
                <a:gd name="connsiteX0" fmla="*/ 750224 w 988339"/>
                <a:gd name="connsiteY0" fmla="*/ 309112 h 698247"/>
                <a:gd name="connsiteX1" fmla="*/ 400972 w 988339"/>
                <a:gd name="connsiteY1" fmla="*/ 287203 h 698247"/>
                <a:gd name="connsiteX2" fmla="*/ 598329 w 988339"/>
                <a:gd name="connsiteY2" fmla="*/ 554735 h 698247"/>
                <a:gd name="connsiteX3" fmla="*/ 382829 w 988339"/>
                <a:gd name="connsiteY3" fmla="*/ 698247 h 698247"/>
                <a:gd name="connsiteX4" fmla="*/ 32415 w 988339"/>
                <a:gd name="connsiteY4" fmla="*/ 268681 h 698247"/>
                <a:gd name="connsiteX5" fmla="*/ 66468 w 988339"/>
                <a:gd name="connsiteY5" fmla="*/ 38560 h 698247"/>
                <a:gd name="connsiteX6" fmla="*/ 90192 w 988339"/>
                <a:gd name="connsiteY6" fmla="*/ 27412 h 698247"/>
                <a:gd name="connsiteX7" fmla="*/ 112002 w 988339"/>
                <a:gd name="connsiteY7" fmla="*/ 12707 h 698247"/>
                <a:gd name="connsiteX8" fmla="*/ 174944 w 988339"/>
                <a:gd name="connsiteY8" fmla="*/ 0 h 698247"/>
                <a:gd name="connsiteX9" fmla="*/ 988339 w 988339"/>
                <a:gd name="connsiteY9" fmla="*/ 0 h 698247"/>
                <a:gd name="connsiteX0" fmla="*/ 750224 w 988339"/>
                <a:gd name="connsiteY0" fmla="*/ 309112 h 698247"/>
                <a:gd name="connsiteX1" fmla="*/ 400972 w 988339"/>
                <a:gd name="connsiteY1" fmla="*/ 287203 h 698247"/>
                <a:gd name="connsiteX2" fmla="*/ 598329 w 988339"/>
                <a:gd name="connsiteY2" fmla="*/ 554735 h 698247"/>
                <a:gd name="connsiteX3" fmla="*/ 382829 w 988339"/>
                <a:gd name="connsiteY3" fmla="*/ 698247 h 698247"/>
                <a:gd name="connsiteX4" fmla="*/ 32415 w 988339"/>
                <a:gd name="connsiteY4" fmla="*/ 268681 h 698247"/>
                <a:gd name="connsiteX5" fmla="*/ 66468 w 988339"/>
                <a:gd name="connsiteY5" fmla="*/ 38560 h 698247"/>
                <a:gd name="connsiteX6" fmla="*/ 90192 w 988339"/>
                <a:gd name="connsiteY6" fmla="*/ 27412 h 698247"/>
                <a:gd name="connsiteX7" fmla="*/ 174944 w 988339"/>
                <a:gd name="connsiteY7" fmla="*/ 0 h 698247"/>
                <a:gd name="connsiteX8" fmla="*/ 988339 w 988339"/>
                <a:gd name="connsiteY8" fmla="*/ 0 h 698247"/>
                <a:gd name="connsiteX0" fmla="*/ 750224 w 988339"/>
                <a:gd name="connsiteY0" fmla="*/ 309112 h 698247"/>
                <a:gd name="connsiteX1" fmla="*/ 400972 w 988339"/>
                <a:gd name="connsiteY1" fmla="*/ 287203 h 698247"/>
                <a:gd name="connsiteX2" fmla="*/ 598329 w 988339"/>
                <a:gd name="connsiteY2" fmla="*/ 554735 h 698247"/>
                <a:gd name="connsiteX3" fmla="*/ 382829 w 988339"/>
                <a:gd name="connsiteY3" fmla="*/ 698247 h 698247"/>
                <a:gd name="connsiteX4" fmla="*/ 32415 w 988339"/>
                <a:gd name="connsiteY4" fmla="*/ 268681 h 698247"/>
                <a:gd name="connsiteX5" fmla="*/ 66468 w 988339"/>
                <a:gd name="connsiteY5" fmla="*/ 38560 h 698247"/>
                <a:gd name="connsiteX6" fmla="*/ 90192 w 988339"/>
                <a:gd name="connsiteY6" fmla="*/ 27412 h 698247"/>
                <a:gd name="connsiteX7" fmla="*/ 988339 w 988339"/>
                <a:gd name="connsiteY7" fmla="*/ 0 h 698247"/>
                <a:gd name="connsiteX0" fmla="*/ 589978 w 988339"/>
                <a:gd name="connsiteY0" fmla="*/ 300916 h 698247"/>
                <a:gd name="connsiteX1" fmla="*/ 400972 w 988339"/>
                <a:gd name="connsiteY1" fmla="*/ 287203 h 698247"/>
                <a:gd name="connsiteX2" fmla="*/ 598329 w 988339"/>
                <a:gd name="connsiteY2" fmla="*/ 554735 h 698247"/>
                <a:gd name="connsiteX3" fmla="*/ 382829 w 988339"/>
                <a:gd name="connsiteY3" fmla="*/ 698247 h 698247"/>
                <a:gd name="connsiteX4" fmla="*/ 32415 w 988339"/>
                <a:gd name="connsiteY4" fmla="*/ 268681 h 698247"/>
                <a:gd name="connsiteX5" fmla="*/ 66468 w 988339"/>
                <a:gd name="connsiteY5" fmla="*/ 38560 h 698247"/>
                <a:gd name="connsiteX6" fmla="*/ 90192 w 988339"/>
                <a:gd name="connsiteY6" fmla="*/ 27412 h 698247"/>
                <a:gd name="connsiteX7" fmla="*/ 988339 w 988339"/>
                <a:gd name="connsiteY7" fmla="*/ 0 h 698247"/>
                <a:gd name="connsiteX0" fmla="*/ 589978 w 1094568"/>
                <a:gd name="connsiteY0" fmla="*/ 294126 h 691457"/>
                <a:gd name="connsiteX1" fmla="*/ 400972 w 1094568"/>
                <a:gd name="connsiteY1" fmla="*/ 280413 h 691457"/>
                <a:gd name="connsiteX2" fmla="*/ 598329 w 1094568"/>
                <a:gd name="connsiteY2" fmla="*/ 547945 h 691457"/>
                <a:gd name="connsiteX3" fmla="*/ 382829 w 1094568"/>
                <a:gd name="connsiteY3" fmla="*/ 691457 h 691457"/>
                <a:gd name="connsiteX4" fmla="*/ 32415 w 1094568"/>
                <a:gd name="connsiteY4" fmla="*/ 261891 h 691457"/>
                <a:gd name="connsiteX5" fmla="*/ 66468 w 1094568"/>
                <a:gd name="connsiteY5" fmla="*/ 31770 h 691457"/>
                <a:gd name="connsiteX6" fmla="*/ 90192 w 1094568"/>
                <a:gd name="connsiteY6" fmla="*/ 20622 h 691457"/>
                <a:gd name="connsiteX7" fmla="*/ 1094568 w 1094568"/>
                <a:gd name="connsiteY7" fmla="*/ 0 h 691457"/>
                <a:gd name="connsiteX0" fmla="*/ 657912 w 1094568"/>
                <a:gd name="connsiteY0" fmla="*/ 303213 h 691457"/>
                <a:gd name="connsiteX1" fmla="*/ 400972 w 1094568"/>
                <a:gd name="connsiteY1" fmla="*/ 280413 h 691457"/>
                <a:gd name="connsiteX2" fmla="*/ 598329 w 1094568"/>
                <a:gd name="connsiteY2" fmla="*/ 547945 h 691457"/>
                <a:gd name="connsiteX3" fmla="*/ 382829 w 1094568"/>
                <a:gd name="connsiteY3" fmla="*/ 691457 h 691457"/>
                <a:gd name="connsiteX4" fmla="*/ 32415 w 1094568"/>
                <a:gd name="connsiteY4" fmla="*/ 261891 h 691457"/>
                <a:gd name="connsiteX5" fmla="*/ 66468 w 1094568"/>
                <a:gd name="connsiteY5" fmla="*/ 31770 h 691457"/>
                <a:gd name="connsiteX6" fmla="*/ 90192 w 1094568"/>
                <a:gd name="connsiteY6" fmla="*/ 20622 h 691457"/>
                <a:gd name="connsiteX7" fmla="*/ 1094568 w 1094568"/>
                <a:gd name="connsiteY7" fmla="*/ 0 h 691457"/>
                <a:gd name="connsiteX0" fmla="*/ 657912 w 1104599"/>
                <a:gd name="connsiteY0" fmla="*/ 302761 h 691005"/>
                <a:gd name="connsiteX1" fmla="*/ 400972 w 1104599"/>
                <a:gd name="connsiteY1" fmla="*/ 279961 h 691005"/>
                <a:gd name="connsiteX2" fmla="*/ 598329 w 1104599"/>
                <a:gd name="connsiteY2" fmla="*/ 547493 h 691005"/>
                <a:gd name="connsiteX3" fmla="*/ 382829 w 1104599"/>
                <a:gd name="connsiteY3" fmla="*/ 691005 h 691005"/>
                <a:gd name="connsiteX4" fmla="*/ 32415 w 1104599"/>
                <a:gd name="connsiteY4" fmla="*/ 261439 h 691005"/>
                <a:gd name="connsiteX5" fmla="*/ 66468 w 1104599"/>
                <a:gd name="connsiteY5" fmla="*/ 31318 h 691005"/>
                <a:gd name="connsiteX6" fmla="*/ 90192 w 1104599"/>
                <a:gd name="connsiteY6" fmla="*/ 20170 h 691005"/>
                <a:gd name="connsiteX7" fmla="*/ 1104599 w 1104599"/>
                <a:gd name="connsiteY7" fmla="*/ 0 h 691005"/>
                <a:gd name="connsiteX0" fmla="*/ 657912 w 1104599"/>
                <a:gd name="connsiteY0" fmla="*/ 302761 h 691005"/>
                <a:gd name="connsiteX1" fmla="*/ 400972 w 1104599"/>
                <a:gd name="connsiteY1" fmla="*/ 279961 h 691005"/>
                <a:gd name="connsiteX2" fmla="*/ 638033 w 1104599"/>
                <a:gd name="connsiteY2" fmla="*/ 636718 h 691005"/>
                <a:gd name="connsiteX3" fmla="*/ 382829 w 1104599"/>
                <a:gd name="connsiteY3" fmla="*/ 691005 h 691005"/>
                <a:gd name="connsiteX4" fmla="*/ 32415 w 1104599"/>
                <a:gd name="connsiteY4" fmla="*/ 261439 h 691005"/>
                <a:gd name="connsiteX5" fmla="*/ 66468 w 1104599"/>
                <a:gd name="connsiteY5" fmla="*/ 31318 h 691005"/>
                <a:gd name="connsiteX6" fmla="*/ 90192 w 1104599"/>
                <a:gd name="connsiteY6" fmla="*/ 20170 h 691005"/>
                <a:gd name="connsiteX7" fmla="*/ 1104599 w 1104599"/>
                <a:gd name="connsiteY7" fmla="*/ 0 h 691005"/>
                <a:gd name="connsiteX0" fmla="*/ 657912 w 1104599"/>
                <a:gd name="connsiteY0" fmla="*/ 302761 h 720564"/>
                <a:gd name="connsiteX1" fmla="*/ 400972 w 1104599"/>
                <a:gd name="connsiteY1" fmla="*/ 279961 h 720564"/>
                <a:gd name="connsiteX2" fmla="*/ 638033 w 1104599"/>
                <a:gd name="connsiteY2" fmla="*/ 636718 h 720564"/>
                <a:gd name="connsiteX3" fmla="*/ 419942 w 1104599"/>
                <a:gd name="connsiteY3" fmla="*/ 720564 h 720564"/>
                <a:gd name="connsiteX4" fmla="*/ 32415 w 1104599"/>
                <a:gd name="connsiteY4" fmla="*/ 261439 h 720564"/>
                <a:gd name="connsiteX5" fmla="*/ 66468 w 1104599"/>
                <a:gd name="connsiteY5" fmla="*/ 31318 h 720564"/>
                <a:gd name="connsiteX6" fmla="*/ 90192 w 1104599"/>
                <a:gd name="connsiteY6" fmla="*/ 20170 h 720564"/>
                <a:gd name="connsiteX7" fmla="*/ 1104599 w 1104599"/>
                <a:gd name="connsiteY7" fmla="*/ 0 h 720564"/>
                <a:gd name="connsiteX0" fmla="*/ 731268 w 1104599"/>
                <a:gd name="connsiteY0" fmla="*/ 330936 h 720564"/>
                <a:gd name="connsiteX1" fmla="*/ 400972 w 1104599"/>
                <a:gd name="connsiteY1" fmla="*/ 279961 h 720564"/>
                <a:gd name="connsiteX2" fmla="*/ 638033 w 1104599"/>
                <a:gd name="connsiteY2" fmla="*/ 636718 h 720564"/>
                <a:gd name="connsiteX3" fmla="*/ 419942 w 1104599"/>
                <a:gd name="connsiteY3" fmla="*/ 720564 h 720564"/>
                <a:gd name="connsiteX4" fmla="*/ 32415 w 1104599"/>
                <a:gd name="connsiteY4" fmla="*/ 261439 h 720564"/>
                <a:gd name="connsiteX5" fmla="*/ 66468 w 1104599"/>
                <a:gd name="connsiteY5" fmla="*/ 31318 h 720564"/>
                <a:gd name="connsiteX6" fmla="*/ 90192 w 1104599"/>
                <a:gd name="connsiteY6" fmla="*/ 20170 h 720564"/>
                <a:gd name="connsiteX7" fmla="*/ 1104599 w 1104599"/>
                <a:gd name="connsiteY7" fmla="*/ 0 h 720564"/>
                <a:gd name="connsiteX0" fmla="*/ 743398 w 1104599"/>
                <a:gd name="connsiteY0" fmla="*/ 312638 h 720564"/>
                <a:gd name="connsiteX1" fmla="*/ 400972 w 1104599"/>
                <a:gd name="connsiteY1" fmla="*/ 279961 h 720564"/>
                <a:gd name="connsiteX2" fmla="*/ 638033 w 1104599"/>
                <a:gd name="connsiteY2" fmla="*/ 636718 h 720564"/>
                <a:gd name="connsiteX3" fmla="*/ 419942 w 1104599"/>
                <a:gd name="connsiteY3" fmla="*/ 720564 h 720564"/>
                <a:gd name="connsiteX4" fmla="*/ 32415 w 1104599"/>
                <a:gd name="connsiteY4" fmla="*/ 261439 h 720564"/>
                <a:gd name="connsiteX5" fmla="*/ 66468 w 1104599"/>
                <a:gd name="connsiteY5" fmla="*/ 31318 h 720564"/>
                <a:gd name="connsiteX6" fmla="*/ 90192 w 1104599"/>
                <a:gd name="connsiteY6" fmla="*/ 20170 h 720564"/>
                <a:gd name="connsiteX7" fmla="*/ 1104599 w 1104599"/>
                <a:gd name="connsiteY7" fmla="*/ 0 h 720564"/>
                <a:gd name="connsiteX0" fmla="*/ 743398 w 1067678"/>
                <a:gd name="connsiteY0" fmla="*/ 296209 h 704135"/>
                <a:gd name="connsiteX1" fmla="*/ 400972 w 1067678"/>
                <a:gd name="connsiteY1" fmla="*/ 263532 h 704135"/>
                <a:gd name="connsiteX2" fmla="*/ 638033 w 1067678"/>
                <a:gd name="connsiteY2" fmla="*/ 620289 h 704135"/>
                <a:gd name="connsiteX3" fmla="*/ 419942 w 1067678"/>
                <a:gd name="connsiteY3" fmla="*/ 704135 h 704135"/>
                <a:gd name="connsiteX4" fmla="*/ 32415 w 1067678"/>
                <a:gd name="connsiteY4" fmla="*/ 245010 h 704135"/>
                <a:gd name="connsiteX5" fmla="*/ 66468 w 1067678"/>
                <a:gd name="connsiteY5" fmla="*/ 14889 h 704135"/>
                <a:gd name="connsiteX6" fmla="*/ 90192 w 1067678"/>
                <a:gd name="connsiteY6" fmla="*/ 3741 h 704135"/>
                <a:gd name="connsiteX7" fmla="*/ 1067678 w 1067678"/>
                <a:gd name="connsiteY7" fmla="*/ 0 h 704135"/>
                <a:gd name="connsiteX0" fmla="*/ 743398 w 1057417"/>
                <a:gd name="connsiteY0" fmla="*/ 302701 h 710627"/>
                <a:gd name="connsiteX1" fmla="*/ 400972 w 1057417"/>
                <a:gd name="connsiteY1" fmla="*/ 270024 h 710627"/>
                <a:gd name="connsiteX2" fmla="*/ 638033 w 1057417"/>
                <a:gd name="connsiteY2" fmla="*/ 626781 h 710627"/>
                <a:gd name="connsiteX3" fmla="*/ 419942 w 1057417"/>
                <a:gd name="connsiteY3" fmla="*/ 710627 h 710627"/>
                <a:gd name="connsiteX4" fmla="*/ 32415 w 1057417"/>
                <a:gd name="connsiteY4" fmla="*/ 251502 h 710627"/>
                <a:gd name="connsiteX5" fmla="*/ 66468 w 1057417"/>
                <a:gd name="connsiteY5" fmla="*/ 21381 h 710627"/>
                <a:gd name="connsiteX6" fmla="*/ 90192 w 1057417"/>
                <a:gd name="connsiteY6" fmla="*/ 10233 h 710627"/>
                <a:gd name="connsiteX7" fmla="*/ 1057417 w 1057417"/>
                <a:gd name="connsiteY7" fmla="*/ 0 h 7106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57417" h="710627">
                  <a:moveTo>
                    <a:pt x="743398" y="302701"/>
                  </a:moveTo>
                  <a:lnTo>
                    <a:pt x="400972" y="270024"/>
                  </a:lnTo>
                  <a:lnTo>
                    <a:pt x="638033" y="626781"/>
                  </a:lnTo>
                  <a:lnTo>
                    <a:pt x="419942" y="710627"/>
                  </a:lnTo>
                  <a:lnTo>
                    <a:pt x="32415" y="251502"/>
                  </a:lnTo>
                  <a:cubicBezTo>
                    <a:pt x="-21728" y="178552"/>
                    <a:pt x="-6482" y="75523"/>
                    <a:pt x="66468" y="21381"/>
                  </a:cubicBezTo>
                  <a:lnTo>
                    <a:pt x="90192" y="10233"/>
                  </a:lnTo>
                  <a:lnTo>
                    <a:pt x="1057417" y="0"/>
                  </a:lnTo>
                </a:path>
              </a:pathLst>
            </a:custGeom>
            <a:pattFill prst="trellis">
              <a:fgClr>
                <a:srgbClr val="002060"/>
              </a:fgClr>
              <a:bgClr>
                <a:srgbClr val="ED7D31">
                  <a:lumMod val="75000"/>
                </a:srgb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sp>
          <p:nvSpPr>
            <p:cNvPr id="38" name="フリーフォーム 74">
              <a:extLst>
                <a:ext uri="{FF2B5EF4-FFF2-40B4-BE49-F238E27FC236}">
                  <a16:creationId xmlns:a16="http://schemas.microsoft.com/office/drawing/2014/main" id="{277B77C3-0AA3-4519-BFA5-BFCA828F112F}"/>
                </a:ext>
              </a:extLst>
            </p:cNvPr>
            <p:cNvSpPr/>
            <p:nvPr/>
          </p:nvSpPr>
          <p:spPr>
            <a:xfrm rot="1260686" flipH="1">
              <a:off x="3172444" y="336922"/>
              <a:ext cx="1057417" cy="710627"/>
            </a:xfrm>
            <a:custGeom>
              <a:avLst/>
              <a:gdLst>
                <a:gd name="connsiteX0" fmla="*/ 1051281 w 1150041"/>
                <a:gd name="connsiteY0" fmla="*/ 12707 h 813876"/>
                <a:gd name="connsiteX1" fmla="*/ 1150041 w 1150041"/>
                <a:gd name="connsiteY1" fmla="*/ 161702 h 813876"/>
                <a:gd name="connsiteX2" fmla="*/ 988339 w 1150041"/>
                <a:gd name="connsiteY2" fmla="*/ 323404 h 813876"/>
                <a:gd name="connsiteX3" fmla="*/ 482724 w 1150041"/>
                <a:gd name="connsiteY3" fmla="*/ 323404 h 813876"/>
                <a:gd name="connsiteX4" fmla="*/ 701228 w 1150041"/>
                <a:gd name="connsiteY4" fmla="*/ 617809 h 813876"/>
                <a:gd name="connsiteX5" fmla="*/ 437055 w 1150041"/>
                <a:gd name="connsiteY5" fmla="*/ 813876 h 813876"/>
                <a:gd name="connsiteX6" fmla="*/ 32415 w 1150041"/>
                <a:gd name="connsiteY6" fmla="*/ 268681 h 813876"/>
                <a:gd name="connsiteX7" fmla="*/ 66468 w 1150041"/>
                <a:gd name="connsiteY7" fmla="*/ 38560 h 813876"/>
                <a:gd name="connsiteX8" fmla="*/ 90192 w 1150041"/>
                <a:gd name="connsiteY8" fmla="*/ 27412 h 813876"/>
                <a:gd name="connsiteX9" fmla="*/ 112002 w 1150041"/>
                <a:gd name="connsiteY9" fmla="*/ 12707 h 813876"/>
                <a:gd name="connsiteX10" fmla="*/ 174944 w 1150041"/>
                <a:gd name="connsiteY10" fmla="*/ 0 h 813876"/>
                <a:gd name="connsiteX11" fmla="*/ 988339 w 1150041"/>
                <a:gd name="connsiteY11" fmla="*/ 0 h 813876"/>
                <a:gd name="connsiteX12" fmla="*/ 1051281 w 1150041"/>
                <a:gd name="connsiteY12" fmla="*/ 12707 h 813876"/>
                <a:gd name="connsiteX0" fmla="*/ 1150041 w 1241481"/>
                <a:gd name="connsiteY0" fmla="*/ 161702 h 813876"/>
                <a:gd name="connsiteX1" fmla="*/ 988339 w 1241481"/>
                <a:gd name="connsiteY1" fmla="*/ 323404 h 813876"/>
                <a:gd name="connsiteX2" fmla="*/ 482724 w 1241481"/>
                <a:gd name="connsiteY2" fmla="*/ 323404 h 813876"/>
                <a:gd name="connsiteX3" fmla="*/ 701228 w 1241481"/>
                <a:gd name="connsiteY3" fmla="*/ 617809 h 813876"/>
                <a:gd name="connsiteX4" fmla="*/ 437055 w 1241481"/>
                <a:gd name="connsiteY4" fmla="*/ 813876 h 813876"/>
                <a:gd name="connsiteX5" fmla="*/ 32415 w 1241481"/>
                <a:gd name="connsiteY5" fmla="*/ 268681 h 813876"/>
                <a:gd name="connsiteX6" fmla="*/ 66468 w 1241481"/>
                <a:gd name="connsiteY6" fmla="*/ 38560 h 813876"/>
                <a:gd name="connsiteX7" fmla="*/ 90192 w 1241481"/>
                <a:gd name="connsiteY7" fmla="*/ 27412 h 813876"/>
                <a:gd name="connsiteX8" fmla="*/ 112002 w 1241481"/>
                <a:gd name="connsiteY8" fmla="*/ 12707 h 813876"/>
                <a:gd name="connsiteX9" fmla="*/ 174944 w 1241481"/>
                <a:gd name="connsiteY9" fmla="*/ 0 h 813876"/>
                <a:gd name="connsiteX10" fmla="*/ 988339 w 1241481"/>
                <a:gd name="connsiteY10" fmla="*/ 0 h 813876"/>
                <a:gd name="connsiteX11" fmla="*/ 1051281 w 1241481"/>
                <a:gd name="connsiteY11" fmla="*/ 12707 h 813876"/>
                <a:gd name="connsiteX12" fmla="*/ 1241481 w 1241481"/>
                <a:gd name="connsiteY12" fmla="*/ 253142 h 813876"/>
                <a:gd name="connsiteX0" fmla="*/ 988339 w 1241481"/>
                <a:gd name="connsiteY0" fmla="*/ 323404 h 813876"/>
                <a:gd name="connsiteX1" fmla="*/ 482724 w 1241481"/>
                <a:gd name="connsiteY1" fmla="*/ 323404 h 813876"/>
                <a:gd name="connsiteX2" fmla="*/ 701228 w 1241481"/>
                <a:gd name="connsiteY2" fmla="*/ 617809 h 813876"/>
                <a:gd name="connsiteX3" fmla="*/ 437055 w 1241481"/>
                <a:gd name="connsiteY3" fmla="*/ 813876 h 813876"/>
                <a:gd name="connsiteX4" fmla="*/ 32415 w 1241481"/>
                <a:gd name="connsiteY4" fmla="*/ 268681 h 813876"/>
                <a:gd name="connsiteX5" fmla="*/ 66468 w 1241481"/>
                <a:gd name="connsiteY5" fmla="*/ 38560 h 813876"/>
                <a:gd name="connsiteX6" fmla="*/ 90192 w 1241481"/>
                <a:gd name="connsiteY6" fmla="*/ 27412 h 813876"/>
                <a:gd name="connsiteX7" fmla="*/ 112002 w 1241481"/>
                <a:gd name="connsiteY7" fmla="*/ 12707 h 813876"/>
                <a:gd name="connsiteX8" fmla="*/ 174944 w 1241481"/>
                <a:gd name="connsiteY8" fmla="*/ 0 h 813876"/>
                <a:gd name="connsiteX9" fmla="*/ 988339 w 1241481"/>
                <a:gd name="connsiteY9" fmla="*/ 0 h 813876"/>
                <a:gd name="connsiteX10" fmla="*/ 1051281 w 1241481"/>
                <a:gd name="connsiteY10" fmla="*/ 12707 h 813876"/>
                <a:gd name="connsiteX11" fmla="*/ 1241481 w 1241481"/>
                <a:gd name="connsiteY11" fmla="*/ 253142 h 813876"/>
                <a:gd name="connsiteX0" fmla="*/ 988339 w 1051281"/>
                <a:gd name="connsiteY0" fmla="*/ 323404 h 813876"/>
                <a:gd name="connsiteX1" fmla="*/ 482724 w 1051281"/>
                <a:gd name="connsiteY1" fmla="*/ 323404 h 813876"/>
                <a:gd name="connsiteX2" fmla="*/ 701228 w 1051281"/>
                <a:gd name="connsiteY2" fmla="*/ 617809 h 813876"/>
                <a:gd name="connsiteX3" fmla="*/ 437055 w 1051281"/>
                <a:gd name="connsiteY3" fmla="*/ 813876 h 813876"/>
                <a:gd name="connsiteX4" fmla="*/ 32415 w 1051281"/>
                <a:gd name="connsiteY4" fmla="*/ 268681 h 813876"/>
                <a:gd name="connsiteX5" fmla="*/ 66468 w 1051281"/>
                <a:gd name="connsiteY5" fmla="*/ 38560 h 813876"/>
                <a:gd name="connsiteX6" fmla="*/ 90192 w 1051281"/>
                <a:gd name="connsiteY6" fmla="*/ 27412 h 813876"/>
                <a:gd name="connsiteX7" fmla="*/ 112002 w 1051281"/>
                <a:gd name="connsiteY7" fmla="*/ 12707 h 813876"/>
                <a:gd name="connsiteX8" fmla="*/ 174944 w 1051281"/>
                <a:gd name="connsiteY8" fmla="*/ 0 h 813876"/>
                <a:gd name="connsiteX9" fmla="*/ 988339 w 1051281"/>
                <a:gd name="connsiteY9" fmla="*/ 0 h 813876"/>
                <a:gd name="connsiteX10" fmla="*/ 1051281 w 1051281"/>
                <a:gd name="connsiteY10" fmla="*/ 12707 h 813876"/>
                <a:gd name="connsiteX0" fmla="*/ 988339 w 988339"/>
                <a:gd name="connsiteY0" fmla="*/ 323404 h 813876"/>
                <a:gd name="connsiteX1" fmla="*/ 482724 w 988339"/>
                <a:gd name="connsiteY1" fmla="*/ 323404 h 813876"/>
                <a:gd name="connsiteX2" fmla="*/ 701228 w 988339"/>
                <a:gd name="connsiteY2" fmla="*/ 617809 h 813876"/>
                <a:gd name="connsiteX3" fmla="*/ 437055 w 988339"/>
                <a:gd name="connsiteY3" fmla="*/ 813876 h 813876"/>
                <a:gd name="connsiteX4" fmla="*/ 32415 w 988339"/>
                <a:gd name="connsiteY4" fmla="*/ 268681 h 813876"/>
                <a:gd name="connsiteX5" fmla="*/ 66468 w 988339"/>
                <a:gd name="connsiteY5" fmla="*/ 38560 h 813876"/>
                <a:gd name="connsiteX6" fmla="*/ 90192 w 988339"/>
                <a:gd name="connsiteY6" fmla="*/ 27412 h 813876"/>
                <a:gd name="connsiteX7" fmla="*/ 112002 w 988339"/>
                <a:gd name="connsiteY7" fmla="*/ 12707 h 813876"/>
                <a:gd name="connsiteX8" fmla="*/ 174944 w 988339"/>
                <a:gd name="connsiteY8" fmla="*/ 0 h 813876"/>
                <a:gd name="connsiteX9" fmla="*/ 988339 w 988339"/>
                <a:gd name="connsiteY9" fmla="*/ 0 h 813876"/>
                <a:gd name="connsiteX0" fmla="*/ 750224 w 988339"/>
                <a:gd name="connsiteY0" fmla="*/ 309112 h 813876"/>
                <a:gd name="connsiteX1" fmla="*/ 482724 w 988339"/>
                <a:gd name="connsiteY1" fmla="*/ 323404 h 813876"/>
                <a:gd name="connsiteX2" fmla="*/ 701228 w 988339"/>
                <a:gd name="connsiteY2" fmla="*/ 617809 h 813876"/>
                <a:gd name="connsiteX3" fmla="*/ 437055 w 988339"/>
                <a:gd name="connsiteY3" fmla="*/ 813876 h 813876"/>
                <a:gd name="connsiteX4" fmla="*/ 32415 w 988339"/>
                <a:gd name="connsiteY4" fmla="*/ 268681 h 813876"/>
                <a:gd name="connsiteX5" fmla="*/ 66468 w 988339"/>
                <a:gd name="connsiteY5" fmla="*/ 38560 h 813876"/>
                <a:gd name="connsiteX6" fmla="*/ 90192 w 988339"/>
                <a:gd name="connsiteY6" fmla="*/ 27412 h 813876"/>
                <a:gd name="connsiteX7" fmla="*/ 112002 w 988339"/>
                <a:gd name="connsiteY7" fmla="*/ 12707 h 813876"/>
                <a:gd name="connsiteX8" fmla="*/ 174944 w 988339"/>
                <a:gd name="connsiteY8" fmla="*/ 0 h 813876"/>
                <a:gd name="connsiteX9" fmla="*/ 988339 w 988339"/>
                <a:gd name="connsiteY9" fmla="*/ 0 h 813876"/>
                <a:gd name="connsiteX0" fmla="*/ 750224 w 988339"/>
                <a:gd name="connsiteY0" fmla="*/ 309112 h 698247"/>
                <a:gd name="connsiteX1" fmla="*/ 482724 w 988339"/>
                <a:gd name="connsiteY1" fmla="*/ 323404 h 698247"/>
                <a:gd name="connsiteX2" fmla="*/ 701228 w 988339"/>
                <a:gd name="connsiteY2" fmla="*/ 617809 h 698247"/>
                <a:gd name="connsiteX3" fmla="*/ 382829 w 988339"/>
                <a:gd name="connsiteY3" fmla="*/ 698247 h 698247"/>
                <a:gd name="connsiteX4" fmla="*/ 32415 w 988339"/>
                <a:gd name="connsiteY4" fmla="*/ 268681 h 698247"/>
                <a:gd name="connsiteX5" fmla="*/ 66468 w 988339"/>
                <a:gd name="connsiteY5" fmla="*/ 38560 h 698247"/>
                <a:gd name="connsiteX6" fmla="*/ 90192 w 988339"/>
                <a:gd name="connsiteY6" fmla="*/ 27412 h 698247"/>
                <a:gd name="connsiteX7" fmla="*/ 112002 w 988339"/>
                <a:gd name="connsiteY7" fmla="*/ 12707 h 698247"/>
                <a:gd name="connsiteX8" fmla="*/ 174944 w 988339"/>
                <a:gd name="connsiteY8" fmla="*/ 0 h 698247"/>
                <a:gd name="connsiteX9" fmla="*/ 988339 w 988339"/>
                <a:gd name="connsiteY9" fmla="*/ 0 h 698247"/>
                <a:gd name="connsiteX0" fmla="*/ 750224 w 988339"/>
                <a:gd name="connsiteY0" fmla="*/ 309112 h 698247"/>
                <a:gd name="connsiteX1" fmla="*/ 482724 w 988339"/>
                <a:gd name="connsiteY1" fmla="*/ 323404 h 698247"/>
                <a:gd name="connsiteX2" fmla="*/ 598329 w 988339"/>
                <a:gd name="connsiteY2" fmla="*/ 554735 h 698247"/>
                <a:gd name="connsiteX3" fmla="*/ 382829 w 988339"/>
                <a:gd name="connsiteY3" fmla="*/ 698247 h 698247"/>
                <a:gd name="connsiteX4" fmla="*/ 32415 w 988339"/>
                <a:gd name="connsiteY4" fmla="*/ 268681 h 698247"/>
                <a:gd name="connsiteX5" fmla="*/ 66468 w 988339"/>
                <a:gd name="connsiteY5" fmla="*/ 38560 h 698247"/>
                <a:gd name="connsiteX6" fmla="*/ 90192 w 988339"/>
                <a:gd name="connsiteY6" fmla="*/ 27412 h 698247"/>
                <a:gd name="connsiteX7" fmla="*/ 112002 w 988339"/>
                <a:gd name="connsiteY7" fmla="*/ 12707 h 698247"/>
                <a:gd name="connsiteX8" fmla="*/ 174944 w 988339"/>
                <a:gd name="connsiteY8" fmla="*/ 0 h 698247"/>
                <a:gd name="connsiteX9" fmla="*/ 988339 w 988339"/>
                <a:gd name="connsiteY9" fmla="*/ 0 h 698247"/>
                <a:gd name="connsiteX0" fmla="*/ 750224 w 988339"/>
                <a:gd name="connsiteY0" fmla="*/ 309112 h 698247"/>
                <a:gd name="connsiteX1" fmla="*/ 400972 w 988339"/>
                <a:gd name="connsiteY1" fmla="*/ 287203 h 698247"/>
                <a:gd name="connsiteX2" fmla="*/ 598329 w 988339"/>
                <a:gd name="connsiteY2" fmla="*/ 554735 h 698247"/>
                <a:gd name="connsiteX3" fmla="*/ 382829 w 988339"/>
                <a:gd name="connsiteY3" fmla="*/ 698247 h 698247"/>
                <a:gd name="connsiteX4" fmla="*/ 32415 w 988339"/>
                <a:gd name="connsiteY4" fmla="*/ 268681 h 698247"/>
                <a:gd name="connsiteX5" fmla="*/ 66468 w 988339"/>
                <a:gd name="connsiteY5" fmla="*/ 38560 h 698247"/>
                <a:gd name="connsiteX6" fmla="*/ 90192 w 988339"/>
                <a:gd name="connsiteY6" fmla="*/ 27412 h 698247"/>
                <a:gd name="connsiteX7" fmla="*/ 112002 w 988339"/>
                <a:gd name="connsiteY7" fmla="*/ 12707 h 698247"/>
                <a:gd name="connsiteX8" fmla="*/ 174944 w 988339"/>
                <a:gd name="connsiteY8" fmla="*/ 0 h 698247"/>
                <a:gd name="connsiteX9" fmla="*/ 988339 w 988339"/>
                <a:gd name="connsiteY9" fmla="*/ 0 h 698247"/>
                <a:gd name="connsiteX0" fmla="*/ 750224 w 988339"/>
                <a:gd name="connsiteY0" fmla="*/ 309112 h 698247"/>
                <a:gd name="connsiteX1" fmla="*/ 400972 w 988339"/>
                <a:gd name="connsiteY1" fmla="*/ 287203 h 698247"/>
                <a:gd name="connsiteX2" fmla="*/ 598329 w 988339"/>
                <a:gd name="connsiteY2" fmla="*/ 554735 h 698247"/>
                <a:gd name="connsiteX3" fmla="*/ 382829 w 988339"/>
                <a:gd name="connsiteY3" fmla="*/ 698247 h 698247"/>
                <a:gd name="connsiteX4" fmla="*/ 32415 w 988339"/>
                <a:gd name="connsiteY4" fmla="*/ 268681 h 698247"/>
                <a:gd name="connsiteX5" fmla="*/ 66468 w 988339"/>
                <a:gd name="connsiteY5" fmla="*/ 38560 h 698247"/>
                <a:gd name="connsiteX6" fmla="*/ 90192 w 988339"/>
                <a:gd name="connsiteY6" fmla="*/ 27412 h 698247"/>
                <a:gd name="connsiteX7" fmla="*/ 174944 w 988339"/>
                <a:gd name="connsiteY7" fmla="*/ 0 h 698247"/>
                <a:gd name="connsiteX8" fmla="*/ 988339 w 988339"/>
                <a:gd name="connsiteY8" fmla="*/ 0 h 698247"/>
                <a:gd name="connsiteX0" fmla="*/ 750224 w 988339"/>
                <a:gd name="connsiteY0" fmla="*/ 309112 h 698247"/>
                <a:gd name="connsiteX1" fmla="*/ 400972 w 988339"/>
                <a:gd name="connsiteY1" fmla="*/ 287203 h 698247"/>
                <a:gd name="connsiteX2" fmla="*/ 598329 w 988339"/>
                <a:gd name="connsiteY2" fmla="*/ 554735 h 698247"/>
                <a:gd name="connsiteX3" fmla="*/ 382829 w 988339"/>
                <a:gd name="connsiteY3" fmla="*/ 698247 h 698247"/>
                <a:gd name="connsiteX4" fmla="*/ 32415 w 988339"/>
                <a:gd name="connsiteY4" fmla="*/ 268681 h 698247"/>
                <a:gd name="connsiteX5" fmla="*/ 66468 w 988339"/>
                <a:gd name="connsiteY5" fmla="*/ 38560 h 698247"/>
                <a:gd name="connsiteX6" fmla="*/ 90192 w 988339"/>
                <a:gd name="connsiteY6" fmla="*/ 27412 h 698247"/>
                <a:gd name="connsiteX7" fmla="*/ 988339 w 988339"/>
                <a:gd name="connsiteY7" fmla="*/ 0 h 698247"/>
                <a:gd name="connsiteX0" fmla="*/ 589978 w 988339"/>
                <a:gd name="connsiteY0" fmla="*/ 300916 h 698247"/>
                <a:gd name="connsiteX1" fmla="*/ 400972 w 988339"/>
                <a:gd name="connsiteY1" fmla="*/ 287203 h 698247"/>
                <a:gd name="connsiteX2" fmla="*/ 598329 w 988339"/>
                <a:gd name="connsiteY2" fmla="*/ 554735 h 698247"/>
                <a:gd name="connsiteX3" fmla="*/ 382829 w 988339"/>
                <a:gd name="connsiteY3" fmla="*/ 698247 h 698247"/>
                <a:gd name="connsiteX4" fmla="*/ 32415 w 988339"/>
                <a:gd name="connsiteY4" fmla="*/ 268681 h 698247"/>
                <a:gd name="connsiteX5" fmla="*/ 66468 w 988339"/>
                <a:gd name="connsiteY5" fmla="*/ 38560 h 698247"/>
                <a:gd name="connsiteX6" fmla="*/ 90192 w 988339"/>
                <a:gd name="connsiteY6" fmla="*/ 27412 h 698247"/>
                <a:gd name="connsiteX7" fmla="*/ 988339 w 988339"/>
                <a:gd name="connsiteY7" fmla="*/ 0 h 698247"/>
                <a:gd name="connsiteX0" fmla="*/ 589978 w 1094568"/>
                <a:gd name="connsiteY0" fmla="*/ 294126 h 691457"/>
                <a:gd name="connsiteX1" fmla="*/ 400972 w 1094568"/>
                <a:gd name="connsiteY1" fmla="*/ 280413 h 691457"/>
                <a:gd name="connsiteX2" fmla="*/ 598329 w 1094568"/>
                <a:gd name="connsiteY2" fmla="*/ 547945 h 691457"/>
                <a:gd name="connsiteX3" fmla="*/ 382829 w 1094568"/>
                <a:gd name="connsiteY3" fmla="*/ 691457 h 691457"/>
                <a:gd name="connsiteX4" fmla="*/ 32415 w 1094568"/>
                <a:gd name="connsiteY4" fmla="*/ 261891 h 691457"/>
                <a:gd name="connsiteX5" fmla="*/ 66468 w 1094568"/>
                <a:gd name="connsiteY5" fmla="*/ 31770 h 691457"/>
                <a:gd name="connsiteX6" fmla="*/ 90192 w 1094568"/>
                <a:gd name="connsiteY6" fmla="*/ 20622 h 691457"/>
                <a:gd name="connsiteX7" fmla="*/ 1094568 w 1094568"/>
                <a:gd name="connsiteY7" fmla="*/ 0 h 691457"/>
                <a:gd name="connsiteX0" fmla="*/ 657912 w 1094568"/>
                <a:gd name="connsiteY0" fmla="*/ 303213 h 691457"/>
                <a:gd name="connsiteX1" fmla="*/ 400972 w 1094568"/>
                <a:gd name="connsiteY1" fmla="*/ 280413 h 691457"/>
                <a:gd name="connsiteX2" fmla="*/ 598329 w 1094568"/>
                <a:gd name="connsiteY2" fmla="*/ 547945 h 691457"/>
                <a:gd name="connsiteX3" fmla="*/ 382829 w 1094568"/>
                <a:gd name="connsiteY3" fmla="*/ 691457 h 691457"/>
                <a:gd name="connsiteX4" fmla="*/ 32415 w 1094568"/>
                <a:gd name="connsiteY4" fmla="*/ 261891 h 691457"/>
                <a:gd name="connsiteX5" fmla="*/ 66468 w 1094568"/>
                <a:gd name="connsiteY5" fmla="*/ 31770 h 691457"/>
                <a:gd name="connsiteX6" fmla="*/ 90192 w 1094568"/>
                <a:gd name="connsiteY6" fmla="*/ 20622 h 691457"/>
                <a:gd name="connsiteX7" fmla="*/ 1094568 w 1094568"/>
                <a:gd name="connsiteY7" fmla="*/ 0 h 691457"/>
                <a:gd name="connsiteX0" fmla="*/ 657912 w 1104599"/>
                <a:gd name="connsiteY0" fmla="*/ 302761 h 691005"/>
                <a:gd name="connsiteX1" fmla="*/ 400972 w 1104599"/>
                <a:gd name="connsiteY1" fmla="*/ 279961 h 691005"/>
                <a:gd name="connsiteX2" fmla="*/ 598329 w 1104599"/>
                <a:gd name="connsiteY2" fmla="*/ 547493 h 691005"/>
                <a:gd name="connsiteX3" fmla="*/ 382829 w 1104599"/>
                <a:gd name="connsiteY3" fmla="*/ 691005 h 691005"/>
                <a:gd name="connsiteX4" fmla="*/ 32415 w 1104599"/>
                <a:gd name="connsiteY4" fmla="*/ 261439 h 691005"/>
                <a:gd name="connsiteX5" fmla="*/ 66468 w 1104599"/>
                <a:gd name="connsiteY5" fmla="*/ 31318 h 691005"/>
                <a:gd name="connsiteX6" fmla="*/ 90192 w 1104599"/>
                <a:gd name="connsiteY6" fmla="*/ 20170 h 691005"/>
                <a:gd name="connsiteX7" fmla="*/ 1104599 w 1104599"/>
                <a:gd name="connsiteY7" fmla="*/ 0 h 691005"/>
                <a:gd name="connsiteX0" fmla="*/ 657912 w 1104599"/>
                <a:gd name="connsiteY0" fmla="*/ 302761 h 691005"/>
                <a:gd name="connsiteX1" fmla="*/ 400972 w 1104599"/>
                <a:gd name="connsiteY1" fmla="*/ 279961 h 691005"/>
                <a:gd name="connsiteX2" fmla="*/ 638033 w 1104599"/>
                <a:gd name="connsiteY2" fmla="*/ 636718 h 691005"/>
                <a:gd name="connsiteX3" fmla="*/ 382829 w 1104599"/>
                <a:gd name="connsiteY3" fmla="*/ 691005 h 691005"/>
                <a:gd name="connsiteX4" fmla="*/ 32415 w 1104599"/>
                <a:gd name="connsiteY4" fmla="*/ 261439 h 691005"/>
                <a:gd name="connsiteX5" fmla="*/ 66468 w 1104599"/>
                <a:gd name="connsiteY5" fmla="*/ 31318 h 691005"/>
                <a:gd name="connsiteX6" fmla="*/ 90192 w 1104599"/>
                <a:gd name="connsiteY6" fmla="*/ 20170 h 691005"/>
                <a:gd name="connsiteX7" fmla="*/ 1104599 w 1104599"/>
                <a:gd name="connsiteY7" fmla="*/ 0 h 691005"/>
                <a:gd name="connsiteX0" fmla="*/ 657912 w 1104599"/>
                <a:gd name="connsiteY0" fmla="*/ 302761 h 720564"/>
                <a:gd name="connsiteX1" fmla="*/ 400972 w 1104599"/>
                <a:gd name="connsiteY1" fmla="*/ 279961 h 720564"/>
                <a:gd name="connsiteX2" fmla="*/ 638033 w 1104599"/>
                <a:gd name="connsiteY2" fmla="*/ 636718 h 720564"/>
                <a:gd name="connsiteX3" fmla="*/ 419942 w 1104599"/>
                <a:gd name="connsiteY3" fmla="*/ 720564 h 720564"/>
                <a:gd name="connsiteX4" fmla="*/ 32415 w 1104599"/>
                <a:gd name="connsiteY4" fmla="*/ 261439 h 720564"/>
                <a:gd name="connsiteX5" fmla="*/ 66468 w 1104599"/>
                <a:gd name="connsiteY5" fmla="*/ 31318 h 720564"/>
                <a:gd name="connsiteX6" fmla="*/ 90192 w 1104599"/>
                <a:gd name="connsiteY6" fmla="*/ 20170 h 720564"/>
                <a:gd name="connsiteX7" fmla="*/ 1104599 w 1104599"/>
                <a:gd name="connsiteY7" fmla="*/ 0 h 720564"/>
                <a:gd name="connsiteX0" fmla="*/ 731268 w 1104599"/>
                <a:gd name="connsiteY0" fmla="*/ 330936 h 720564"/>
                <a:gd name="connsiteX1" fmla="*/ 400972 w 1104599"/>
                <a:gd name="connsiteY1" fmla="*/ 279961 h 720564"/>
                <a:gd name="connsiteX2" fmla="*/ 638033 w 1104599"/>
                <a:gd name="connsiteY2" fmla="*/ 636718 h 720564"/>
                <a:gd name="connsiteX3" fmla="*/ 419942 w 1104599"/>
                <a:gd name="connsiteY3" fmla="*/ 720564 h 720564"/>
                <a:gd name="connsiteX4" fmla="*/ 32415 w 1104599"/>
                <a:gd name="connsiteY4" fmla="*/ 261439 h 720564"/>
                <a:gd name="connsiteX5" fmla="*/ 66468 w 1104599"/>
                <a:gd name="connsiteY5" fmla="*/ 31318 h 720564"/>
                <a:gd name="connsiteX6" fmla="*/ 90192 w 1104599"/>
                <a:gd name="connsiteY6" fmla="*/ 20170 h 720564"/>
                <a:gd name="connsiteX7" fmla="*/ 1104599 w 1104599"/>
                <a:gd name="connsiteY7" fmla="*/ 0 h 720564"/>
                <a:gd name="connsiteX0" fmla="*/ 743398 w 1104599"/>
                <a:gd name="connsiteY0" fmla="*/ 312638 h 720564"/>
                <a:gd name="connsiteX1" fmla="*/ 400972 w 1104599"/>
                <a:gd name="connsiteY1" fmla="*/ 279961 h 720564"/>
                <a:gd name="connsiteX2" fmla="*/ 638033 w 1104599"/>
                <a:gd name="connsiteY2" fmla="*/ 636718 h 720564"/>
                <a:gd name="connsiteX3" fmla="*/ 419942 w 1104599"/>
                <a:gd name="connsiteY3" fmla="*/ 720564 h 720564"/>
                <a:gd name="connsiteX4" fmla="*/ 32415 w 1104599"/>
                <a:gd name="connsiteY4" fmla="*/ 261439 h 720564"/>
                <a:gd name="connsiteX5" fmla="*/ 66468 w 1104599"/>
                <a:gd name="connsiteY5" fmla="*/ 31318 h 720564"/>
                <a:gd name="connsiteX6" fmla="*/ 90192 w 1104599"/>
                <a:gd name="connsiteY6" fmla="*/ 20170 h 720564"/>
                <a:gd name="connsiteX7" fmla="*/ 1104599 w 1104599"/>
                <a:gd name="connsiteY7" fmla="*/ 0 h 720564"/>
                <a:gd name="connsiteX0" fmla="*/ 743398 w 1067678"/>
                <a:gd name="connsiteY0" fmla="*/ 296209 h 704135"/>
                <a:gd name="connsiteX1" fmla="*/ 400972 w 1067678"/>
                <a:gd name="connsiteY1" fmla="*/ 263532 h 704135"/>
                <a:gd name="connsiteX2" fmla="*/ 638033 w 1067678"/>
                <a:gd name="connsiteY2" fmla="*/ 620289 h 704135"/>
                <a:gd name="connsiteX3" fmla="*/ 419942 w 1067678"/>
                <a:gd name="connsiteY3" fmla="*/ 704135 h 704135"/>
                <a:gd name="connsiteX4" fmla="*/ 32415 w 1067678"/>
                <a:gd name="connsiteY4" fmla="*/ 245010 h 704135"/>
                <a:gd name="connsiteX5" fmla="*/ 66468 w 1067678"/>
                <a:gd name="connsiteY5" fmla="*/ 14889 h 704135"/>
                <a:gd name="connsiteX6" fmla="*/ 90192 w 1067678"/>
                <a:gd name="connsiteY6" fmla="*/ 3741 h 704135"/>
                <a:gd name="connsiteX7" fmla="*/ 1067678 w 1067678"/>
                <a:gd name="connsiteY7" fmla="*/ 0 h 704135"/>
                <a:gd name="connsiteX0" fmla="*/ 743398 w 1057417"/>
                <a:gd name="connsiteY0" fmla="*/ 302701 h 710627"/>
                <a:gd name="connsiteX1" fmla="*/ 400972 w 1057417"/>
                <a:gd name="connsiteY1" fmla="*/ 270024 h 710627"/>
                <a:gd name="connsiteX2" fmla="*/ 638033 w 1057417"/>
                <a:gd name="connsiteY2" fmla="*/ 626781 h 710627"/>
                <a:gd name="connsiteX3" fmla="*/ 419942 w 1057417"/>
                <a:gd name="connsiteY3" fmla="*/ 710627 h 710627"/>
                <a:gd name="connsiteX4" fmla="*/ 32415 w 1057417"/>
                <a:gd name="connsiteY4" fmla="*/ 251502 h 710627"/>
                <a:gd name="connsiteX5" fmla="*/ 66468 w 1057417"/>
                <a:gd name="connsiteY5" fmla="*/ 21381 h 710627"/>
                <a:gd name="connsiteX6" fmla="*/ 90192 w 1057417"/>
                <a:gd name="connsiteY6" fmla="*/ 10233 h 710627"/>
                <a:gd name="connsiteX7" fmla="*/ 1057417 w 1057417"/>
                <a:gd name="connsiteY7" fmla="*/ 0 h 7106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57417" h="710627">
                  <a:moveTo>
                    <a:pt x="743398" y="302701"/>
                  </a:moveTo>
                  <a:lnTo>
                    <a:pt x="400972" y="270024"/>
                  </a:lnTo>
                  <a:lnTo>
                    <a:pt x="638033" y="626781"/>
                  </a:lnTo>
                  <a:lnTo>
                    <a:pt x="419942" y="710627"/>
                  </a:lnTo>
                  <a:lnTo>
                    <a:pt x="32415" y="251502"/>
                  </a:lnTo>
                  <a:cubicBezTo>
                    <a:pt x="-21728" y="178552"/>
                    <a:pt x="-6482" y="75523"/>
                    <a:pt x="66468" y="21381"/>
                  </a:cubicBezTo>
                  <a:lnTo>
                    <a:pt x="90192" y="10233"/>
                  </a:lnTo>
                  <a:lnTo>
                    <a:pt x="1057417" y="0"/>
                  </a:lnTo>
                </a:path>
              </a:pathLst>
            </a:custGeom>
            <a:pattFill prst="trellis">
              <a:fgClr>
                <a:srgbClr val="002060"/>
              </a:fgClr>
              <a:bgClr>
                <a:srgbClr val="ED7D31">
                  <a:lumMod val="75000"/>
                </a:srgb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</p:grpSp>
      <p:grpSp>
        <p:nvGrpSpPr>
          <p:cNvPr id="66" name="グループ化 65">
            <a:extLst>
              <a:ext uri="{FF2B5EF4-FFF2-40B4-BE49-F238E27FC236}">
                <a16:creationId xmlns:a16="http://schemas.microsoft.com/office/drawing/2014/main" id="{C549A281-BB3B-454E-B853-FAFE04E7BABD}"/>
              </a:ext>
            </a:extLst>
          </p:cNvPr>
          <p:cNvGrpSpPr/>
          <p:nvPr/>
        </p:nvGrpSpPr>
        <p:grpSpPr>
          <a:xfrm>
            <a:off x="4145413" y="765016"/>
            <a:ext cx="1638090" cy="1766122"/>
            <a:chOff x="3521250" y="-1450793"/>
            <a:chExt cx="2564640" cy="2765090"/>
          </a:xfrm>
        </p:grpSpPr>
        <p:grpSp>
          <p:nvGrpSpPr>
            <p:cNvPr id="67" name="グループ化 66">
              <a:extLst>
                <a:ext uri="{FF2B5EF4-FFF2-40B4-BE49-F238E27FC236}">
                  <a16:creationId xmlns:a16="http://schemas.microsoft.com/office/drawing/2014/main" id="{9A29E505-FB73-45DD-9934-11D93EDDEAC2}"/>
                </a:ext>
              </a:extLst>
            </p:cNvPr>
            <p:cNvGrpSpPr/>
            <p:nvPr/>
          </p:nvGrpSpPr>
          <p:grpSpPr>
            <a:xfrm>
              <a:off x="4125827" y="-1450793"/>
              <a:ext cx="1353070" cy="2596306"/>
              <a:chOff x="4125827" y="3591107"/>
              <a:chExt cx="1353070" cy="2596306"/>
            </a:xfrm>
          </p:grpSpPr>
          <p:sp>
            <p:nvSpPr>
              <p:cNvPr id="72" name="円/楕円 351">
                <a:extLst>
                  <a:ext uri="{FF2B5EF4-FFF2-40B4-BE49-F238E27FC236}">
                    <a16:creationId xmlns:a16="http://schemas.microsoft.com/office/drawing/2014/main" id="{3D2C328E-5BF4-4DBA-889D-12A17B87D95D}"/>
                  </a:ext>
                </a:extLst>
              </p:cNvPr>
              <p:cNvSpPr/>
              <p:nvPr/>
            </p:nvSpPr>
            <p:spPr>
              <a:xfrm>
                <a:off x="4141164" y="3591107"/>
                <a:ext cx="1322397" cy="148801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grpSp>
            <p:nvGrpSpPr>
              <p:cNvPr id="73" name="グループ化 72">
                <a:extLst>
                  <a:ext uri="{FF2B5EF4-FFF2-40B4-BE49-F238E27FC236}">
                    <a16:creationId xmlns:a16="http://schemas.microsoft.com/office/drawing/2014/main" id="{9820A86E-A86B-4CA4-B655-03AA7D4BE8F8}"/>
                  </a:ext>
                </a:extLst>
              </p:cNvPr>
              <p:cNvGrpSpPr/>
              <p:nvPr/>
            </p:nvGrpSpPr>
            <p:grpSpPr>
              <a:xfrm>
                <a:off x="4224213" y="4904922"/>
                <a:ext cx="1156298" cy="1282491"/>
                <a:chOff x="4137152" y="4836724"/>
                <a:chExt cx="1156298" cy="1282491"/>
              </a:xfrm>
            </p:grpSpPr>
            <p:sp>
              <p:nvSpPr>
                <p:cNvPr id="89" name="フリーフォーム: 図形 88">
                  <a:extLst>
                    <a:ext uri="{FF2B5EF4-FFF2-40B4-BE49-F238E27FC236}">
                      <a16:creationId xmlns:a16="http://schemas.microsoft.com/office/drawing/2014/main" id="{B91C6909-4702-4D60-8E23-0F14202ADA6F}"/>
                    </a:ext>
                  </a:extLst>
                </p:cNvPr>
                <p:cNvSpPr/>
                <p:nvPr/>
              </p:nvSpPr>
              <p:spPr>
                <a:xfrm rot="10800000">
                  <a:off x="4370577" y="4836724"/>
                  <a:ext cx="698442" cy="521090"/>
                </a:xfrm>
                <a:custGeom>
                  <a:avLst/>
                  <a:gdLst>
                    <a:gd name="connsiteX0" fmla="*/ 483019 w 698442"/>
                    <a:gd name="connsiteY0" fmla="*/ 521090 h 521090"/>
                    <a:gd name="connsiteX1" fmla="*/ 215422 w 698442"/>
                    <a:gd name="connsiteY1" fmla="*/ 521090 h 521090"/>
                    <a:gd name="connsiteX2" fmla="*/ 215422 w 698442"/>
                    <a:gd name="connsiteY2" fmla="*/ 288649 h 521090"/>
                    <a:gd name="connsiteX3" fmla="*/ 213288 w 698442"/>
                    <a:gd name="connsiteY3" fmla="*/ 288464 h 521090"/>
                    <a:gd name="connsiteX4" fmla="*/ 0 w 698442"/>
                    <a:gd name="connsiteY4" fmla="*/ 150131 h 521090"/>
                    <a:gd name="connsiteX5" fmla="*/ 349221 w 698442"/>
                    <a:gd name="connsiteY5" fmla="*/ 0 h 521090"/>
                    <a:gd name="connsiteX6" fmla="*/ 698442 w 698442"/>
                    <a:gd name="connsiteY6" fmla="*/ 150131 h 521090"/>
                    <a:gd name="connsiteX7" fmla="*/ 485153 w 698442"/>
                    <a:gd name="connsiteY7" fmla="*/ 288464 h 521090"/>
                    <a:gd name="connsiteX8" fmla="*/ 483020 w 698442"/>
                    <a:gd name="connsiteY8" fmla="*/ 288649 h 5210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98442" h="521090">
                      <a:moveTo>
                        <a:pt x="483019" y="521090"/>
                      </a:moveTo>
                      <a:lnTo>
                        <a:pt x="215422" y="521090"/>
                      </a:lnTo>
                      <a:lnTo>
                        <a:pt x="215422" y="288649"/>
                      </a:lnTo>
                      <a:lnTo>
                        <a:pt x="213288" y="288464"/>
                      </a:lnTo>
                      <a:cubicBezTo>
                        <a:pt x="87948" y="265673"/>
                        <a:pt x="0" y="212317"/>
                        <a:pt x="0" y="150131"/>
                      </a:cubicBezTo>
                      <a:cubicBezTo>
                        <a:pt x="0" y="67216"/>
                        <a:pt x="156352" y="0"/>
                        <a:pt x="349221" y="0"/>
                      </a:cubicBezTo>
                      <a:cubicBezTo>
                        <a:pt x="542090" y="0"/>
                        <a:pt x="698442" y="67216"/>
                        <a:pt x="698442" y="150131"/>
                      </a:cubicBezTo>
                      <a:cubicBezTo>
                        <a:pt x="698442" y="212317"/>
                        <a:pt x="610494" y="265673"/>
                        <a:pt x="485153" y="288464"/>
                      </a:cubicBezTo>
                      <a:lnTo>
                        <a:pt x="483020" y="288649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90" name="片側の 2 つの角を丸めた四角形 66">
                  <a:extLst>
                    <a:ext uri="{FF2B5EF4-FFF2-40B4-BE49-F238E27FC236}">
                      <a16:creationId xmlns:a16="http://schemas.microsoft.com/office/drawing/2014/main" id="{F472EC58-E0DB-446A-BE2C-16FD3C74C5FA}"/>
                    </a:ext>
                  </a:extLst>
                </p:cNvPr>
                <p:cNvSpPr/>
                <p:nvPr/>
              </p:nvSpPr>
              <p:spPr>
                <a:xfrm>
                  <a:off x="4137152" y="5098289"/>
                  <a:ext cx="1156298" cy="1020926"/>
                </a:xfrm>
                <a:prstGeom prst="round2SameRect">
                  <a:avLst>
                    <a:gd name="adj1" fmla="val 35217"/>
                    <a:gd name="adj2" fmla="val 0"/>
                  </a:avLst>
                </a:prstGeom>
                <a:solidFill>
                  <a:srgbClr val="FF99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91" name="片側の 2 つの角を丸めた四角形 64">
                  <a:extLst>
                    <a:ext uri="{FF2B5EF4-FFF2-40B4-BE49-F238E27FC236}">
                      <a16:creationId xmlns:a16="http://schemas.microsoft.com/office/drawing/2014/main" id="{D6B1629A-13D4-41E3-BF0B-FB91EC282829}"/>
                    </a:ext>
                  </a:extLst>
                </p:cNvPr>
                <p:cNvSpPr/>
                <p:nvPr/>
              </p:nvSpPr>
              <p:spPr>
                <a:xfrm>
                  <a:off x="4137152" y="5100833"/>
                  <a:ext cx="1156298" cy="101838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56298" h="1018382">
                      <a:moveTo>
                        <a:pt x="821989" y="0"/>
                      </a:moveTo>
                      <a:cubicBezTo>
                        <a:pt x="1008846" y="11341"/>
                        <a:pt x="1156298" y="166950"/>
                        <a:pt x="1156298" y="356996"/>
                      </a:cubicBezTo>
                      <a:lnTo>
                        <a:pt x="1156298" y="1018382"/>
                      </a:lnTo>
                      <a:lnTo>
                        <a:pt x="821989" y="1018382"/>
                      </a:lnTo>
                      <a:close/>
                      <a:moveTo>
                        <a:pt x="334309" y="0"/>
                      </a:moveTo>
                      <a:lnTo>
                        <a:pt x="334309" y="1018382"/>
                      </a:lnTo>
                      <a:lnTo>
                        <a:pt x="0" y="1018382"/>
                      </a:lnTo>
                      <a:lnTo>
                        <a:pt x="0" y="356996"/>
                      </a:lnTo>
                      <a:cubicBezTo>
                        <a:pt x="0" y="166950"/>
                        <a:pt x="147453" y="11341"/>
                        <a:pt x="334309" y="0"/>
                      </a:cubicBezTo>
                      <a:close/>
                    </a:path>
                  </a:pathLst>
                </a:custGeom>
                <a:solidFill>
                  <a:srgbClr val="FF9933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92" name="ホームベース 73">
                  <a:extLst>
                    <a:ext uri="{FF2B5EF4-FFF2-40B4-BE49-F238E27FC236}">
                      <a16:creationId xmlns:a16="http://schemas.microsoft.com/office/drawing/2014/main" id="{51B464C8-D4F3-4889-B7DB-2F26EE39451E}"/>
                    </a:ext>
                  </a:extLst>
                </p:cNvPr>
                <p:cNvSpPr/>
                <p:nvPr/>
              </p:nvSpPr>
              <p:spPr>
                <a:xfrm rot="5400000">
                  <a:off x="4499708" y="5070613"/>
                  <a:ext cx="434959" cy="490311"/>
                </a:xfrm>
                <a:prstGeom prst="homePlate">
                  <a:avLst>
                    <a:gd name="adj" fmla="val 60511"/>
                  </a:avLst>
                </a:pr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93" name="二等辺三角形 92">
                  <a:extLst>
                    <a:ext uri="{FF2B5EF4-FFF2-40B4-BE49-F238E27FC236}">
                      <a16:creationId xmlns:a16="http://schemas.microsoft.com/office/drawing/2014/main" id="{4BA3BCFB-D481-456B-9354-885B1A5A7EA8}"/>
                    </a:ext>
                  </a:extLst>
                </p:cNvPr>
                <p:cNvSpPr/>
                <p:nvPr/>
              </p:nvSpPr>
              <p:spPr>
                <a:xfrm rot="20020472">
                  <a:off x="4653107" y="5045696"/>
                  <a:ext cx="357925" cy="220968"/>
                </a:xfrm>
                <a:prstGeom prst="triangle">
                  <a:avLst>
                    <a:gd name="adj" fmla="val 79232"/>
                  </a:avLst>
                </a:pr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94" name="二等辺三角形 93">
                  <a:extLst>
                    <a:ext uri="{FF2B5EF4-FFF2-40B4-BE49-F238E27FC236}">
                      <a16:creationId xmlns:a16="http://schemas.microsoft.com/office/drawing/2014/main" id="{AFA2E56A-B850-4F73-9A78-5E2EFE33B122}"/>
                    </a:ext>
                  </a:extLst>
                </p:cNvPr>
                <p:cNvSpPr/>
                <p:nvPr/>
              </p:nvSpPr>
              <p:spPr>
                <a:xfrm rot="1579528" flipH="1">
                  <a:off x="4416116" y="5045697"/>
                  <a:ext cx="357925" cy="220968"/>
                </a:xfrm>
                <a:prstGeom prst="triangle">
                  <a:avLst>
                    <a:gd name="adj" fmla="val 79232"/>
                  </a:avLst>
                </a:pr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95" name="円/楕円 82">
                  <a:extLst>
                    <a:ext uri="{FF2B5EF4-FFF2-40B4-BE49-F238E27FC236}">
                      <a16:creationId xmlns:a16="http://schemas.microsoft.com/office/drawing/2014/main" id="{FAD98BAF-1ED7-4361-925A-B86A056851AE}"/>
                    </a:ext>
                  </a:extLst>
                </p:cNvPr>
                <p:cNvSpPr/>
                <p:nvPr/>
              </p:nvSpPr>
              <p:spPr>
                <a:xfrm>
                  <a:off x="4641828" y="5251947"/>
                  <a:ext cx="146946" cy="201806"/>
                </a:xfrm>
                <a:prstGeom prst="ellipse">
                  <a:avLst/>
                </a:pr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96" name="円/楕円 83">
                  <a:extLst>
                    <a:ext uri="{FF2B5EF4-FFF2-40B4-BE49-F238E27FC236}">
                      <a16:creationId xmlns:a16="http://schemas.microsoft.com/office/drawing/2014/main" id="{F630B48C-6749-4C4A-A4E6-FA905707AFC6}"/>
                    </a:ext>
                  </a:extLst>
                </p:cNvPr>
                <p:cNvSpPr/>
                <p:nvPr/>
              </p:nvSpPr>
              <p:spPr>
                <a:xfrm flipH="1">
                  <a:off x="4669020" y="5278927"/>
                  <a:ext cx="96333" cy="147845"/>
                </a:xfrm>
                <a:prstGeom prst="ellipse">
                  <a:avLst/>
                </a:prstGeom>
                <a:solidFill>
                  <a:srgbClr val="C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97" name="円/楕円 83">
                  <a:extLst>
                    <a:ext uri="{FF2B5EF4-FFF2-40B4-BE49-F238E27FC236}">
                      <a16:creationId xmlns:a16="http://schemas.microsoft.com/office/drawing/2014/main" id="{2DD1E52E-2D7E-4EE1-8020-D197B8A950B9}"/>
                    </a:ext>
                  </a:extLst>
                </p:cNvPr>
                <p:cNvSpPr/>
                <p:nvPr/>
              </p:nvSpPr>
              <p:spPr>
                <a:xfrm flipH="1">
                  <a:off x="4694326" y="5301105"/>
                  <a:ext cx="45720" cy="45720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74" name="グループ化 73">
                <a:extLst>
                  <a:ext uri="{FF2B5EF4-FFF2-40B4-BE49-F238E27FC236}">
                    <a16:creationId xmlns:a16="http://schemas.microsoft.com/office/drawing/2014/main" id="{11CC9C02-A9B0-4EE2-8760-6C26DAD9E36F}"/>
                  </a:ext>
                </a:extLst>
              </p:cNvPr>
              <p:cNvGrpSpPr/>
              <p:nvPr/>
            </p:nvGrpSpPr>
            <p:grpSpPr>
              <a:xfrm>
                <a:off x="4125827" y="3708230"/>
                <a:ext cx="1353070" cy="1276595"/>
                <a:chOff x="3527010" y="370663"/>
                <a:chExt cx="834570" cy="787400"/>
              </a:xfrm>
            </p:grpSpPr>
            <p:grpSp>
              <p:nvGrpSpPr>
                <p:cNvPr id="75" name="グループ化 74">
                  <a:extLst>
                    <a:ext uri="{FF2B5EF4-FFF2-40B4-BE49-F238E27FC236}">
                      <a16:creationId xmlns:a16="http://schemas.microsoft.com/office/drawing/2014/main" id="{72B11C98-52B2-4908-9F49-845AC6C24C36}"/>
                    </a:ext>
                  </a:extLst>
                </p:cNvPr>
                <p:cNvGrpSpPr/>
                <p:nvPr/>
              </p:nvGrpSpPr>
              <p:grpSpPr>
                <a:xfrm>
                  <a:off x="3527010" y="370663"/>
                  <a:ext cx="834570" cy="787400"/>
                  <a:chOff x="2791855" y="2017486"/>
                  <a:chExt cx="1150919" cy="1045028"/>
                </a:xfrm>
                <a:solidFill>
                  <a:srgbClr val="FFCC99"/>
                </a:solidFill>
              </p:grpSpPr>
              <p:grpSp>
                <p:nvGrpSpPr>
                  <p:cNvPr id="82" name="グループ化 81">
                    <a:extLst>
                      <a:ext uri="{FF2B5EF4-FFF2-40B4-BE49-F238E27FC236}">
                        <a16:creationId xmlns:a16="http://schemas.microsoft.com/office/drawing/2014/main" id="{DA3DB670-540F-455F-BB37-B0C03FF0BF6F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87" name="円/楕円 370">
                      <a:extLst>
                        <a:ext uri="{FF2B5EF4-FFF2-40B4-BE49-F238E27FC236}">
                          <a16:creationId xmlns:a16="http://schemas.microsoft.com/office/drawing/2014/main" id="{BDDF1715-E2B4-4BC1-9B5A-EE8E5C70F03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88" name="円/楕円 371">
                      <a:extLst>
                        <a:ext uri="{FF2B5EF4-FFF2-40B4-BE49-F238E27FC236}">
                          <a16:creationId xmlns:a16="http://schemas.microsoft.com/office/drawing/2014/main" id="{4A1A75BE-DC90-4B8E-A09F-6009FBA7E90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83" name="グループ化 82">
                    <a:extLst>
                      <a:ext uri="{FF2B5EF4-FFF2-40B4-BE49-F238E27FC236}">
                        <a16:creationId xmlns:a16="http://schemas.microsoft.com/office/drawing/2014/main" id="{46A79D94-3884-44D2-8F59-FF1498CAE761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85" name="円/楕円 368">
                      <a:extLst>
                        <a:ext uri="{FF2B5EF4-FFF2-40B4-BE49-F238E27FC236}">
                          <a16:creationId xmlns:a16="http://schemas.microsoft.com/office/drawing/2014/main" id="{93FAD110-A271-424E-BE0A-01075F88344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86" name="円/楕円 369">
                      <a:extLst>
                        <a:ext uri="{FF2B5EF4-FFF2-40B4-BE49-F238E27FC236}">
                          <a16:creationId xmlns:a16="http://schemas.microsoft.com/office/drawing/2014/main" id="{13972A6C-FC4D-4533-AC9A-330C1AFD5B6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84" name="円/楕円 367">
                    <a:extLst>
                      <a:ext uri="{FF2B5EF4-FFF2-40B4-BE49-F238E27FC236}">
                        <a16:creationId xmlns:a16="http://schemas.microsoft.com/office/drawing/2014/main" id="{989E0EF9-29EC-4B1A-A548-F47924D1623E}"/>
                      </a:ext>
                    </a:extLst>
                  </p:cNvPr>
                  <p:cNvSpPr/>
                  <p:nvPr/>
                </p:nvSpPr>
                <p:spPr>
                  <a:xfrm>
                    <a:off x="2902857" y="2017486"/>
                    <a:ext cx="928914" cy="1045028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sp>
              <p:nvSpPr>
                <p:cNvPr id="76" name="円/楕円 355">
                  <a:extLst>
                    <a:ext uri="{FF2B5EF4-FFF2-40B4-BE49-F238E27FC236}">
                      <a16:creationId xmlns:a16="http://schemas.microsoft.com/office/drawing/2014/main" id="{8C6CA742-D936-4C5A-AB74-8E60511C6C19}"/>
                    </a:ext>
                  </a:extLst>
                </p:cNvPr>
                <p:cNvSpPr/>
                <p:nvPr/>
              </p:nvSpPr>
              <p:spPr>
                <a:xfrm>
                  <a:off x="3702599" y="690519"/>
                  <a:ext cx="80251" cy="130479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77" name="円/楕円 356">
                  <a:extLst>
                    <a:ext uri="{FF2B5EF4-FFF2-40B4-BE49-F238E27FC236}">
                      <a16:creationId xmlns:a16="http://schemas.microsoft.com/office/drawing/2014/main" id="{E2EDF61B-3D77-4019-B29B-0CEF52831E1D}"/>
                    </a:ext>
                  </a:extLst>
                </p:cNvPr>
                <p:cNvSpPr/>
                <p:nvPr/>
              </p:nvSpPr>
              <p:spPr>
                <a:xfrm>
                  <a:off x="4112943" y="690519"/>
                  <a:ext cx="80251" cy="130479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78" name="円/楕円 27">
                  <a:extLst>
                    <a:ext uri="{FF2B5EF4-FFF2-40B4-BE49-F238E27FC236}">
                      <a16:creationId xmlns:a16="http://schemas.microsoft.com/office/drawing/2014/main" id="{2AA74596-E563-4C12-ABA0-43D92F943F0E}"/>
                    </a:ext>
                  </a:extLst>
                </p:cNvPr>
                <p:cNvSpPr/>
                <p:nvPr/>
              </p:nvSpPr>
              <p:spPr>
                <a:xfrm rot="10800000">
                  <a:off x="3854433" y="1048806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79" name="正方形/長方形 67">
                  <a:extLst>
                    <a:ext uri="{FF2B5EF4-FFF2-40B4-BE49-F238E27FC236}">
                      <a16:creationId xmlns:a16="http://schemas.microsoft.com/office/drawing/2014/main" id="{ECC64202-8400-49C8-A2F8-85277703C944}"/>
                    </a:ext>
                  </a:extLst>
                </p:cNvPr>
                <p:cNvSpPr/>
                <p:nvPr/>
              </p:nvSpPr>
              <p:spPr>
                <a:xfrm>
                  <a:off x="3919229" y="980952"/>
                  <a:ext cx="50129" cy="2569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49072" h="1123608">
                      <a:moveTo>
                        <a:pt x="374536" y="0"/>
                      </a:moveTo>
                      <a:lnTo>
                        <a:pt x="749072" y="374536"/>
                      </a:lnTo>
                      <a:cubicBezTo>
                        <a:pt x="955923" y="581387"/>
                        <a:pt x="955923" y="916758"/>
                        <a:pt x="749072" y="1123608"/>
                      </a:cubicBezTo>
                      <a:cubicBezTo>
                        <a:pt x="542221" y="1330459"/>
                        <a:pt x="206851" y="1330459"/>
                        <a:pt x="0" y="1123608"/>
                      </a:cubicBezTo>
                      <a:cubicBezTo>
                        <a:pt x="-206851" y="916758"/>
                        <a:pt x="-206851" y="581387"/>
                        <a:pt x="0" y="374536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80" name="月 79">
                  <a:extLst>
                    <a:ext uri="{FF2B5EF4-FFF2-40B4-BE49-F238E27FC236}">
                      <a16:creationId xmlns:a16="http://schemas.microsoft.com/office/drawing/2014/main" id="{8DCDF2CD-9DE0-4782-B34D-40C390DF0B8A}"/>
                    </a:ext>
                  </a:extLst>
                </p:cNvPr>
                <p:cNvSpPr/>
                <p:nvPr/>
              </p:nvSpPr>
              <p:spPr>
                <a:xfrm rot="6300000">
                  <a:off x="3725378" y="539560"/>
                  <a:ext cx="30830" cy="125083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81" name="月 80">
                  <a:extLst>
                    <a:ext uri="{FF2B5EF4-FFF2-40B4-BE49-F238E27FC236}">
                      <a16:creationId xmlns:a16="http://schemas.microsoft.com/office/drawing/2014/main" id="{C8070596-7738-4C8C-9A84-8822FE06E4F5}"/>
                    </a:ext>
                  </a:extLst>
                </p:cNvPr>
                <p:cNvSpPr/>
                <p:nvPr/>
              </p:nvSpPr>
              <p:spPr>
                <a:xfrm rot="4500000">
                  <a:off x="4144316" y="539562"/>
                  <a:ext cx="30830" cy="125082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</p:grpSp>
        <p:sp>
          <p:nvSpPr>
            <p:cNvPr id="68" name="フリーフォーム 73">
              <a:extLst>
                <a:ext uri="{FF2B5EF4-FFF2-40B4-BE49-F238E27FC236}">
                  <a16:creationId xmlns:a16="http://schemas.microsoft.com/office/drawing/2014/main" id="{8818DD85-73E1-4EBD-840B-7D8842167251}"/>
                </a:ext>
              </a:extLst>
            </p:cNvPr>
            <p:cNvSpPr/>
            <p:nvPr/>
          </p:nvSpPr>
          <p:spPr>
            <a:xfrm rot="610876">
              <a:off x="4068541" y="921781"/>
              <a:ext cx="407496" cy="392516"/>
            </a:xfrm>
            <a:custGeom>
              <a:avLst/>
              <a:gdLst>
                <a:gd name="connsiteX0" fmla="*/ 107625 w 407496"/>
                <a:gd name="connsiteY0" fmla="*/ 2811 h 392721"/>
                <a:gd name="connsiteX1" fmla="*/ 130169 w 407496"/>
                <a:gd name="connsiteY1" fmla="*/ 205 h 392721"/>
                <a:gd name="connsiteX2" fmla="*/ 355143 w 407496"/>
                <a:gd name="connsiteY2" fmla="*/ 19170 h 392721"/>
                <a:gd name="connsiteX3" fmla="*/ 407291 w 407496"/>
                <a:gd name="connsiteY3" fmla="*/ 80919 h 392721"/>
                <a:gd name="connsiteX4" fmla="*/ 345542 w 407496"/>
                <a:gd name="connsiteY4" fmla="*/ 133066 h 392721"/>
                <a:gd name="connsiteX5" fmla="*/ 166624 w 407496"/>
                <a:gd name="connsiteY5" fmla="*/ 117983 h 392721"/>
                <a:gd name="connsiteX6" fmla="*/ 196882 w 407496"/>
                <a:gd name="connsiteY6" fmla="*/ 286467 h 392721"/>
                <a:gd name="connsiteX7" fmla="*/ 235586 w 407496"/>
                <a:gd name="connsiteY7" fmla="*/ 286467 h 392721"/>
                <a:gd name="connsiteX8" fmla="*/ 288713 w 407496"/>
                <a:gd name="connsiteY8" fmla="*/ 339594 h 392721"/>
                <a:gd name="connsiteX9" fmla="*/ 288712 w 407496"/>
                <a:gd name="connsiteY9" fmla="*/ 339594 h 392721"/>
                <a:gd name="connsiteX10" fmla="*/ 235585 w 407496"/>
                <a:gd name="connsiteY10" fmla="*/ 392721 h 392721"/>
                <a:gd name="connsiteX11" fmla="*/ 167647 w 407496"/>
                <a:gd name="connsiteY11" fmla="*/ 392720 h 392721"/>
                <a:gd name="connsiteX12" fmla="*/ 146968 w 407496"/>
                <a:gd name="connsiteY12" fmla="*/ 388545 h 392721"/>
                <a:gd name="connsiteX13" fmla="*/ 145241 w 407496"/>
                <a:gd name="connsiteY13" fmla="*/ 387381 h 392721"/>
                <a:gd name="connsiteX14" fmla="*/ 124022 w 407496"/>
                <a:gd name="connsiteY14" fmla="*/ 384849 h 392721"/>
                <a:gd name="connsiteX15" fmla="*/ 99198 w 407496"/>
                <a:gd name="connsiteY15" fmla="*/ 363761 h 392721"/>
                <a:gd name="connsiteX16" fmla="*/ 98212 w 407496"/>
                <a:gd name="connsiteY16" fmla="*/ 361270 h 392721"/>
                <a:gd name="connsiteX17" fmla="*/ 93849 w 407496"/>
                <a:gd name="connsiteY17" fmla="*/ 366650 h 392721"/>
                <a:gd name="connsiteX18" fmla="*/ 52121 w 407496"/>
                <a:gd name="connsiteY18" fmla="*/ 379766 h 392721"/>
                <a:gd name="connsiteX19" fmla="*/ 225 w 407496"/>
                <a:gd name="connsiteY19" fmla="*/ 317806 h 392721"/>
                <a:gd name="connsiteX20" fmla="*/ 20103 w 407496"/>
                <a:gd name="connsiteY20" fmla="*/ 92911 h 392721"/>
                <a:gd name="connsiteX21" fmla="*/ 59509 w 407496"/>
                <a:gd name="connsiteY21" fmla="*/ 43530 h 392721"/>
                <a:gd name="connsiteX22" fmla="*/ 71374 w 407496"/>
                <a:gd name="connsiteY22" fmla="*/ 42206 h 392721"/>
                <a:gd name="connsiteX23" fmla="*/ 74764 w 407496"/>
                <a:gd name="connsiteY23" fmla="*/ 30563 h 392721"/>
                <a:gd name="connsiteX24" fmla="*/ 107625 w 407496"/>
                <a:gd name="connsiteY24" fmla="*/ 2811 h 392721"/>
                <a:gd name="connsiteX0" fmla="*/ 107625 w 407496"/>
                <a:gd name="connsiteY0" fmla="*/ 2811 h 392721"/>
                <a:gd name="connsiteX1" fmla="*/ 130169 w 407496"/>
                <a:gd name="connsiteY1" fmla="*/ 205 h 392721"/>
                <a:gd name="connsiteX2" fmla="*/ 355143 w 407496"/>
                <a:gd name="connsiteY2" fmla="*/ 19170 h 392721"/>
                <a:gd name="connsiteX3" fmla="*/ 407291 w 407496"/>
                <a:gd name="connsiteY3" fmla="*/ 80919 h 392721"/>
                <a:gd name="connsiteX4" fmla="*/ 345542 w 407496"/>
                <a:gd name="connsiteY4" fmla="*/ 133066 h 392721"/>
                <a:gd name="connsiteX5" fmla="*/ 166624 w 407496"/>
                <a:gd name="connsiteY5" fmla="*/ 117983 h 392721"/>
                <a:gd name="connsiteX6" fmla="*/ 196882 w 407496"/>
                <a:gd name="connsiteY6" fmla="*/ 286467 h 392721"/>
                <a:gd name="connsiteX7" fmla="*/ 235586 w 407496"/>
                <a:gd name="connsiteY7" fmla="*/ 286467 h 392721"/>
                <a:gd name="connsiteX8" fmla="*/ 288713 w 407496"/>
                <a:gd name="connsiteY8" fmla="*/ 339594 h 392721"/>
                <a:gd name="connsiteX9" fmla="*/ 288712 w 407496"/>
                <a:gd name="connsiteY9" fmla="*/ 339594 h 392721"/>
                <a:gd name="connsiteX10" fmla="*/ 235585 w 407496"/>
                <a:gd name="connsiteY10" fmla="*/ 392721 h 392721"/>
                <a:gd name="connsiteX11" fmla="*/ 167647 w 407496"/>
                <a:gd name="connsiteY11" fmla="*/ 392720 h 392721"/>
                <a:gd name="connsiteX12" fmla="*/ 146968 w 407496"/>
                <a:gd name="connsiteY12" fmla="*/ 388545 h 392721"/>
                <a:gd name="connsiteX13" fmla="*/ 145241 w 407496"/>
                <a:gd name="connsiteY13" fmla="*/ 387381 h 392721"/>
                <a:gd name="connsiteX14" fmla="*/ 124022 w 407496"/>
                <a:gd name="connsiteY14" fmla="*/ 384849 h 392721"/>
                <a:gd name="connsiteX15" fmla="*/ 99198 w 407496"/>
                <a:gd name="connsiteY15" fmla="*/ 363761 h 392721"/>
                <a:gd name="connsiteX16" fmla="*/ 98212 w 407496"/>
                <a:gd name="connsiteY16" fmla="*/ 361270 h 392721"/>
                <a:gd name="connsiteX17" fmla="*/ 93849 w 407496"/>
                <a:gd name="connsiteY17" fmla="*/ 366650 h 392721"/>
                <a:gd name="connsiteX18" fmla="*/ 52121 w 407496"/>
                <a:gd name="connsiteY18" fmla="*/ 379766 h 392721"/>
                <a:gd name="connsiteX19" fmla="*/ 225 w 407496"/>
                <a:gd name="connsiteY19" fmla="*/ 317806 h 392721"/>
                <a:gd name="connsiteX20" fmla="*/ 20103 w 407496"/>
                <a:gd name="connsiteY20" fmla="*/ 92911 h 392721"/>
                <a:gd name="connsiteX21" fmla="*/ 59509 w 407496"/>
                <a:gd name="connsiteY21" fmla="*/ 43530 h 392721"/>
                <a:gd name="connsiteX22" fmla="*/ 71374 w 407496"/>
                <a:gd name="connsiteY22" fmla="*/ 42206 h 392721"/>
                <a:gd name="connsiteX23" fmla="*/ 107625 w 407496"/>
                <a:gd name="connsiteY23" fmla="*/ 2811 h 392721"/>
                <a:gd name="connsiteX0" fmla="*/ 107625 w 407496"/>
                <a:gd name="connsiteY0" fmla="*/ 2811 h 392721"/>
                <a:gd name="connsiteX1" fmla="*/ 130169 w 407496"/>
                <a:gd name="connsiteY1" fmla="*/ 205 h 392721"/>
                <a:gd name="connsiteX2" fmla="*/ 355143 w 407496"/>
                <a:gd name="connsiteY2" fmla="*/ 19170 h 392721"/>
                <a:gd name="connsiteX3" fmla="*/ 407291 w 407496"/>
                <a:gd name="connsiteY3" fmla="*/ 80919 h 392721"/>
                <a:gd name="connsiteX4" fmla="*/ 345542 w 407496"/>
                <a:gd name="connsiteY4" fmla="*/ 133066 h 392721"/>
                <a:gd name="connsiteX5" fmla="*/ 166624 w 407496"/>
                <a:gd name="connsiteY5" fmla="*/ 117983 h 392721"/>
                <a:gd name="connsiteX6" fmla="*/ 196882 w 407496"/>
                <a:gd name="connsiteY6" fmla="*/ 286467 h 392721"/>
                <a:gd name="connsiteX7" fmla="*/ 235586 w 407496"/>
                <a:gd name="connsiteY7" fmla="*/ 286467 h 392721"/>
                <a:gd name="connsiteX8" fmla="*/ 288713 w 407496"/>
                <a:gd name="connsiteY8" fmla="*/ 339594 h 392721"/>
                <a:gd name="connsiteX9" fmla="*/ 288712 w 407496"/>
                <a:gd name="connsiteY9" fmla="*/ 339594 h 392721"/>
                <a:gd name="connsiteX10" fmla="*/ 235585 w 407496"/>
                <a:gd name="connsiteY10" fmla="*/ 392721 h 392721"/>
                <a:gd name="connsiteX11" fmla="*/ 167647 w 407496"/>
                <a:gd name="connsiteY11" fmla="*/ 392720 h 392721"/>
                <a:gd name="connsiteX12" fmla="*/ 146968 w 407496"/>
                <a:gd name="connsiteY12" fmla="*/ 388545 h 392721"/>
                <a:gd name="connsiteX13" fmla="*/ 145241 w 407496"/>
                <a:gd name="connsiteY13" fmla="*/ 387381 h 392721"/>
                <a:gd name="connsiteX14" fmla="*/ 124022 w 407496"/>
                <a:gd name="connsiteY14" fmla="*/ 384849 h 392721"/>
                <a:gd name="connsiteX15" fmla="*/ 99198 w 407496"/>
                <a:gd name="connsiteY15" fmla="*/ 363761 h 392721"/>
                <a:gd name="connsiteX16" fmla="*/ 98212 w 407496"/>
                <a:gd name="connsiteY16" fmla="*/ 361270 h 392721"/>
                <a:gd name="connsiteX17" fmla="*/ 93849 w 407496"/>
                <a:gd name="connsiteY17" fmla="*/ 366650 h 392721"/>
                <a:gd name="connsiteX18" fmla="*/ 52121 w 407496"/>
                <a:gd name="connsiteY18" fmla="*/ 379766 h 392721"/>
                <a:gd name="connsiteX19" fmla="*/ 225 w 407496"/>
                <a:gd name="connsiteY19" fmla="*/ 317806 h 392721"/>
                <a:gd name="connsiteX20" fmla="*/ 20103 w 407496"/>
                <a:gd name="connsiteY20" fmla="*/ 92911 h 392721"/>
                <a:gd name="connsiteX21" fmla="*/ 59509 w 407496"/>
                <a:gd name="connsiteY21" fmla="*/ 43530 h 392721"/>
                <a:gd name="connsiteX22" fmla="*/ 107625 w 407496"/>
                <a:gd name="connsiteY22" fmla="*/ 2811 h 392721"/>
                <a:gd name="connsiteX0" fmla="*/ 107625 w 407496"/>
                <a:gd name="connsiteY0" fmla="*/ 2811 h 392721"/>
                <a:gd name="connsiteX1" fmla="*/ 130169 w 407496"/>
                <a:gd name="connsiteY1" fmla="*/ 205 h 392721"/>
                <a:gd name="connsiteX2" fmla="*/ 355143 w 407496"/>
                <a:gd name="connsiteY2" fmla="*/ 19170 h 392721"/>
                <a:gd name="connsiteX3" fmla="*/ 407291 w 407496"/>
                <a:gd name="connsiteY3" fmla="*/ 80919 h 392721"/>
                <a:gd name="connsiteX4" fmla="*/ 345542 w 407496"/>
                <a:gd name="connsiteY4" fmla="*/ 133066 h 392721"/>
                <a:gd name="connsiteX5" fmla="*/ 166624 w 407496"/>
                <a:gd name="connsiteY5" fmla="*/ 117983 h 392721"/>
                <a:gd name="connsiteX6" fmla="*/ 196882 w 407496"/>
                <a:gd name="connsiteY6" fmla="*/ 286467 h 392721"/>
                <a:gd name="connsiteX7" fmla="*/ 235586 w 407496"/>
                <a:gd name="connsiteY7" fmla="*/ 286467 h 392721"/>
                <a:gd name="connsiteX8" fmla="*/ 288713 w 407496"/>
                <a:gd name="connsiteY8" fmla="*/ 339594 h 392721"/>
                <a:gd name="connsiteX9" fmla="*/ 288712 w 407496"/>
                <a:gd name="connsiteY9" fmla="*/ 339594 h 392721"/>
                <a:gd name="connsiteX10" fmla="*/ 235585 w 407496"/>
                <a:gd name="connsiteY10" fmla="*/ 392721 h 392721"/>
                <a:gd name="connsiteX11" fmla="*/ 167647 w 407496"/>
                <a:gd name="connsiteY11" fmla="*/ 392720 h 392721"/>
                <a:gd name="connsiteX12" fmla="*/ 146968 w 407496"/>
                <a:gd name="connsiteY12" fmla="*/ 388545 h 392721"/>
                <a:gd name="connsiteX13" fmla="*/ 145241 w 407496"/>
                <a:gd name="connsiteY13" fmla="*/ 387381 h 392721"/>
                <a:gd name="connsiteX14" fmla="*/ 124022 w 407496"/>
                <a:gd name="connsiteY14" fmla="*/ 384849 h 392721"/>
                <a:gd name="connsiteX15" fmla="*/ 99198 w 407496"/>
                <a:gd name="connsiteY15" fmla="*/ 363761 h 392721"/>
                <a:gd name="connsiteX16" fmla="*/ 98212 w 407496"/>
                <a:gd name="connsiteY16" fmla="*/ 361270 h 392721"/>
                <a:gd name="connsiteX17" fmla="*/ 93849 w 407496"/>
                <a:gd name="connsiteY17" fmla="*/ 366650 h 392721"/>
                <a:gd name="connsiteX18" fmla="*/ 52121 w 407496"/>
                <a:gd name="connsiteY18" fmla="*/ 379766 h 392721"/>
                <a:gd name="connsiteX19" fmla="*/ 225 w 407496"/>
                <a:gd name="connsiteY19" fmla="*/ 317806 h 392721"/>
                <a:gd name="connsiteX20" fmla="*/ 20103 w 407496"/>
                <a:gd name="connsiteY20" fmla="*/ 92911 h 392721"/>
                <a:gd name="connsiteX21" fmla="*/ 107625 w 407496"/>
                <a:gd name="connsiteY21" fmla="*/ 2811 h 392721"/>
                <a:gd name="connsiteX0" fmla="*/ 20103 w 407496"/>
                <a:gd name="connsiteY0" fmla="*/ 92706 h 392516"/>
                <a:gd name="connsiteX1" fmla="*/ 130169 w 407496"/>
                <a:gd name="connsiteY1" fmla="*/ 0 h 392516"/>
                <a:gd name="connsiteX2" fmla="*/ 355143 w 407496"/>
                <a:gd name="connsiteY2" fmla="*/ 18965 h 392516"/>
                <a:gd name="connsiteX3" fmla="*/ 407291 w 407496"/>
                <a:gd name="connsiteY3" fmla="*/ 80714 h 392516"/>
                <a:gd name="connsiteX4" fmla="*/ 345542 w 407496"/>
                <a:gd name="connsiteY4" fmla="*/ 132861 h 392516"/>
                <a:gd name="connsiteX5" fmla="*/ 166624 w 407496"/>
                <a:gd name="connsiteY5" fmla="*/ 117778 h 392516"/>
                <a:gd name="connsiteX6" fmla="*/ 196882 w 407496"/>
                <a:gd name="connsiteY6" fmla="*/ 286262 h 392516"/>
                <a:gd name="connsiteX7" fmla="*/ 235586 w 407496"/>
                <a:gd name="connsiteY7" fmla="*/ 286262 h 392516"/>
                <a:gd name="connsiteX8" fmla="*/ 288713 w 407496"/>
                <a:gd name="connsiteY8" fmla="*/ 339389 h 392516"/>
                <a:gd name="connsiteX9" fmla="*/ 288712 w 407496"/>
                <a:gd name="connsiteY9" fmla="*/ 339389 h 392516"/>
                <a:gd name="connsiteX10" fmla="*/ 235585 w 407496"/>
                <a:gd name="connsiteY10" fmla="*/ 392516 h 392516"/>
                <a:gd name="connsiteX11" fmla="*/ 167647 w 407496"/>
                <a:gd name="connsiteY11" fmla="*/ 392515 h 392516"/>
                <a:gd name="connsiteX12" fmla="*/ 146968 w 407496"/>
                <a:gd name="connsiteY12" fmla="*/ 388340 h 392516"/>
                <a:gd name="connsiteX13" fmla="*/ 145241 w 407496"/>
                <a:gd name="connsiteY13" fmla="*/ 387176 h 392516"/>
                <a:gd name="connsiteX14" fmla="*/ 124022 w 407496"/>
                <a:gd name="connsiteY14" fmla="*/ 384644 h 392516"/>
                <a:gd name="connsiteX15" fmla="*/ 99198 w 407496"/>
                <a:gd name="connsiteY15" fmla="*/ 363556 h 392516"/>
                <a:gd name="connsiteX16" fmla="*/ 98212 w 407496"/>
                <a:gd name="connsiteY16" fmla="*/ 361065 h 392516"/>
                <a:gd name="connsiteX17" fmla="*/ 93849 w 407496"/>
                <a:gd name="connsiteY17" fmla="*/ 366445 h 392516"/>
                <a:gd name="connsiteX18" fmla="*/ 52121 w 407496"/>
                <a:gd name="connsiteY18" fmla="*/ 379561 h 392516"/>
                <a:gd name="connsiteX19" fmla="*/ 225 w 407496"/>
                <a:gd name="connsiteY19" fmla="*/ 317601 h 392516"/>
                <a:gd name="connsiteX20" fmla="*/ 20103 w 407496"/>
                <a:gd name="connsiteY20" fmla="*/ 92706 h 392516"/>
                <a:gd name="connsiteX0" fmla="*/ 20103 w 407496"/>
                <a:gd name="connsiteY0" fmla="*/ 92706 h 392516"/>
                <a:gd name="connsiteX1" fmla="*/ 130169 w 407496"/>
                <a:gd name="connsiteY1" fmla="*/ 0 h 392516"/>
                <a:gd name="connsiteX2" fmla="*/ 355143 w 407496"/>
                <a:gd name="connsiteY2" fmla="*/ 18965 h 392516"/>
                <a:gd name="connsiteX3" fmla="*/ 407291 w 407496"/>
                <a:gd name="connsiteY3" fmla="*/ 80714 h 392516"/>
                <a:gd name="connsiteX4" fmla="*/ 345542 w 407496"/>
                <a:gd name="connsiteY4" fmla="*/ 132861 h 392516"/>
                <a:gd name="connsiteX5" fmla="*/ 166624 w 407496"/>
                <a:gd name="connsiteY5" fmla="*/ 117778 h 392516"/>
                <a:gd name="connsiteX6" fmla="*/ 196882 w 407496"/>
                <a:gd name="connsiteY6" fmla="*/ 286262 h 392516"/>
                <a:gd name="connsiteX7" fmla="*/ 235586 w 407496"/>
                <a:gd name="connsiteY7" fmla="*/ 286262 h 392516"/>
                <a:gd name="connsiteX8" fmla="*/ 288713 w 407496"/>
                <a:gd name="connsiteY8" fmla="*/ 339389 h 392516"/>
                <a:gd name="connsiteX9" fmla="*/ 288712 w 407496"/>
                <a:gd name="connsiteY9" fmla="*/ 339389 h 392516"/>
                <a:gd name="connsiteX10" fmla="*/ 235585 w 407496"/>
                <a:gd name="connsiteY10" fmla="*/ 392516 h 392516"/>
                <a:gd name="connsiteX11" fmla="*/ 167647 w 407496"/>
                <a:gd name="connsiteY11" fmla="*/ 392515 h 392516"/>
                <a:gd name="connsiteX12" fmla="*/ 146968 w 407496"/>
                <a:gd name="connsiteY12" fmla="*/ 388340 h 392516"/>
                <a:gd name="connsiteX13" fmla="*/ 145241 w 407496"/>
                <a:gd name="connsiteY13" fmla="*/ 387176 h 392516"/>
                <a:gd name="connsiteX14" fmla="*/ 124022 w 407496"/>
                <a:gd name="connsiteY14" fmla="*/ 384644 h 392516"/>
                <a:gd name="connsiteX15" fmla="*/ 99198 w 407496"/>
                <a:gd name="connsiteY15" fmla="*/ 363556 h 392516"/>
                <a:gd name="connsiteX16" fmla="*/ 98212 w 407496"/>
                <a:gd name="connsiteY16" fmla="*/ 361065 h 392516"/>
                <a:gd name="connsiteX17" fmla="*/ 93849 w 407496"/>
                <a:gd name="connsiteY17" fmla="*/ 366445 h 392516"/>
                <a:gd name="connsiteX18" fmla="*/ 52121 w 407496"/>
                <a:gd name="connsiteY18" fmla="*/ 379561 h 392516"/>
                <a:gd name="connsiteX19" fmla="*/ 225 w 407496"/>
                <a:gd name="connsiteY19" fmla="*/ 317601 h 392516"/>
                <a:gd name="connsiteX20" fmla="*/ 20103 w 407496"/>
                <a:gd name="connsiteY20" fmla="*/ 92706 h 3925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407496" h="392516">
                  <a:moveTo>
                    <a:pt x="20103" y="92706"/>
                  </a:moveTo>
                  <a:lnTo>
                    <a:pt x="130169" y="0"/>
                  </a:lnTo>
                  <a:lnTo>
                    <a:pt x="355143" y="18965"/>
                  </a:lnTo>
                  <a:cubicBezTo>
                    <a:pt x="386595" y="21616"/>
                    <a:pt x="409942" y="49262"/>
                    <a:pt x="407291" y="80714"/>
                  </a:cubicBezTo>
                  <a:cubicBezTo>
                    <a:pt x="404639" y="112166"/>
                    <a:pt x="376993" y="135512"/>
                    <a:pt x="345542" y="132861"/>
                  </a:cubicBezTo>
                  <a:lnTo>
                    <a:pt x="166624" y="117778"/>
                  </a:lnTo>
                  <a:lnTo>
                    <a:pt x="196882" y="286262"/>
                  </a:lnTo>
                  <a:lnTo>
                    <a:pt x="235586" y="286262"/>
                  </a:lnTo>
                  <a:cubicBezTo>
                    <a:pt x="264927" y="286262"/>
                    <a:pt x="288713" y="310048"/>
                    <a:pt x="288713" y="339389"/>
                  </a:cubicBezTo>
                  <a:lnTo>
                    <a:pt x="288712" y="339389"/>
                  </a:lnTo>
                  <a:cubicBezTo>
                    <a:pt x="288712" y="368730"/>
                    <a:pt x="264926" y="392516"/>
                    <a:pt x="235585" y="392516"/>
                  </a:cubicBezTo>
                  <a:lnTo>
                    <a:pt x="167647" y="392515"/>
                  </a:lnTo>
                  <a:cubicBezTo>
                    <a:pt x="160312" y="392515"/>
                    <a:pt x="153324" y="391028"/>
                    <a:pt x="146968" y="388340"/>
                  </a:cubicBezTo>
                  <a:lnTo>
                    <a:pt x="145241" y="387176"/>
                  </a:lnTo>
                  <a:lnTo>
                    <a:pt x="124022" y="384644"/>
                  </a:lnTo>
                  <a:cubicBezTo>
                    <a:pt x="113956" y="380191"/>
                    <a:pt x="105280" y="372883"/>
                    <a:pt x="99198" y="363556"/>
                  </a:cubicBezTo>
                  <a:lnTo>
                    <a:pt x="98212" y="361065"/>
                  </a:lnTo>
                  <a:lnTo>
                    <a:pt x="93849" y="366445"/>
                  </a:lnTo>
                  <a:cubicBezTo>
                    <a:pt x="82637" y="375837"/>
                    <a:pt x="67842" y="380951"/>
                    <a:pt x="52121" y="379561"/>
                  </a:cubicBezTo>
                  <a:cubicBezTo>
                    <a:pt x="20681" y="376782"/>
                    <a:pt x="-2554" y="349042"/>
                    <a:pt x="225" y="317601"/>
                  </a:cubicBezTo>
                  <a:lnTo>
                    <a:pt x="20103" y="92706"/>
                  </a:ln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sp>
          <p:nvSpPr>
            <p:cNvPr id="69" name="フリーフォーム 73">
              <a:extLst>
                <a:ext uri="{FF2B5EF4-FFF2-40B4-BE49-F238E27FC236}">
                  <a16:creationId xmlns:a16="http://schemas.microsoft.com/office/drawing/2014/main" id="{8604310A-DEA4-4834-BB88-88970DC797A1}"/>
                </a:ext>
              </a:extLst>
            </p:cNvPr>
            <p:cNvSpPr/>
            <p:nvPr/>
          </p:nvSpPr>
          <p:spPr>
            <a:xfrm rot="20989124" flipH="1">
              <a:off x="5131103" y="921781"/>
              <a:ext cx="407496" cy="392516"/>
            </a:xfrm>
            <a:custGeom>
              <a:avLst/>
              <a:gdLst>
                <a:gd name="connsiteX0" fmla="*/ 107625 w 407496"/>
                <a:gd name="connsiteY0" fmla="*/ 2811 h 392721"/>
                <a:gd name="connsiteX1" fmla="*/ 130169 w 407496"/>
                <a:gd name="connsiteY1" fmla="*/ 205 h 392721"/>
                <a:gd name="connsiteX2" fmla="*/ 355143 w 407496"/>
                <a:gd name="connsiteY2" fmla="*/ 19170 h 392721"/>
                <a:gd name="connsiteX3" fmla="*/ 407291 w 407496"/>
                <a:gd name="connsiteY3" fmla="*/ 80919 h 392721"/>
                <a:gd name="connsiteX4" fmla="*/ 345542 w 407496"/>
                <a:gd name="connsiteY4" fmla="*/ 133066 h 392721"/>
                <a:gd name="connsiteX5" fmla="*/ 166624 w 407496"/>
                <a:gd name="connsiteY5" fmla="*/ 117983 h 392721"/>
                <a:gd name="connsiteX6" fmla="*/ 196882 w 407496"/>
                <a:gd name="connsiteY6" fmla="*/ 286467 h 392721"/>
                <a:gd name="connsiteX7" fmla="*/ 235586 w 407496"/>
                <a:gd name="connsiteY7" fmla="*/ 286467 h 392721"/>
                <a:gd name="connsiteX8" fmla="*/ 288713 w 407496"/>
                <a:gd name="connsiteY8" fmla="*/ 339594 h 392721"/>
                <a:gd name="connsiteX9" fmla="*/ 288712 w 407496"/>
                <a:gd name="connsiteY9" fmla="*/ 339594 h 392721"/>
                <a:gd name="connsiteX10" fmla="*/ 235585 w 407496"/>
                <a:gd name="connsiteY10" fmla="*/ 392721 h 392721"/>
                <a:gd name="connsiteX11" fmla="*/ 167647 w 407496"/>
                <a:gd name="connsiteY11" fmla="*/ 392720 h 392721"/>
                <a:gd name="connsiteX12" fmla="*/ 146968 w 407496"/>
                <a:gd name="connsiteY12" fmla="*/ 388545 h 392721"/>
                <a:gd name="connsiteX13" fmla="*/ 145241 w 407496"/>
                <a:gd name="connsiteY13" fmla="*/ 387381 h 392721"/>
                <a:gd name="connsiteX14" fmla="*/ 124022 w 407496"/>
                <a:gd name="connsiteY14" fmla="*/ 384849 h 392721"/>
                <a:gd name="connsiteX15" fmla="*/ 99198 w 407496"/>
                <a:gd name="connsiteY15" fmla="*/ 363761 h 392721"/>
                <a:gd name="connsiteX16" fmla="*/ 98212 w 407496"/>
                <a:gd name="connsiteY16" fmla="*/ 361270 h 392721"/>
                <a:gd name="connsiteX17" fmla="*/ 93849 w 407496"/>
                <a:gd name="connsiteY17" fmla="*/ 366650 h 392721"/>
                <a:gd name="connsiteX18" fmla="*/ 52121 w 407496"/>
                <a:gd name="connsiteY18" fmla="*/ 379766 h 392721"/>
                <a:gd name="connsiteX19" fmla="*/ 225 w 407496"/>
                <a:gd name="connsiteY19" fmla="*/ 317806 h 392721"/>
                <a:gd name="connsiteX20" fmla="*/ 20103 w 407496"/>
                <a:gd name="connsiteY20" fmla="*/ 92911 h 392721"/>
                <a:gd name="connsiteX21" fmla="*/ 59509 w 407496"/>
                <a:gd name="connsiteY21" fmla="*/ 43530 h 392721"/>
                <a:gd name="connsiteX22" fmla="*/ 71374 w 407496"/>
                <a:gd name="connsiteY22" fmla="*/ 42206 h 392721"/>
                <a:gd name="connsiteX23" fmla="*/ 74764 w 407496"/>
                <a:gd name="connsiteY23" fmla="*/ 30563 h 392721"/>
                <a:gd name="connsiteX24" fmla="*/ 107625 w 407496"/>
                <a:gd name="connsiteY24" fmla="*/ 2811 h 392721"/>
                <a:gd name="connsiteX0" fmla="*/ 107625 w 407496"/>
                <a:gd name="connsiteY0" fmla="*/ 2811 h 392721"/>
                <a:gd name="connsiteX1" fmla="*/ 130169 w 407496"/>
                <a:gd name="connsiteY1" fmla="*/ 205 h 392721"/>
                <a:gd name="connsiteX2" fmla="*/ 355143 w 407496"/>
                <a:gd name="connsiteY2" fmla="*/ 19170 h 392721"/>
                <a:gd name="connsiteX3" fmla="*/ 407291 w 407496"/>
                <a:gd name="connsiteY3" fmla="*/ 80919 h 392721"/>
                <a:gd name="connsiteX4" fmla="*/ 345542 w 407496"/>
                <a:gd name="connsiteY4" fmla="*/ 133066 h 392721"/>
                <a:gd name="connsiteX5" fmla="*/ 166624 w 407496"/>
                <a:gd name="connsiteY5" fmla="*/ 117983 h 392721"/>
                <a:gd name="connsiteX6" fmla="*/ 196882 w 407496"/>
                <a:gd name="connsiteY6" fmla="*/ 286467 h 392721"/>
                <a:gd name="connsiteX7" fmla="*/ 235586 w 407496"/>
                <a:gd name="connsiteY7" fmla="*/ 286467 h 392721"/>
                <a:gd name="connsiteX8" fmla="*/ 288713 w 407496"/>
                <a:gd name="connsiteY8" fmla="*/ 339594 h 392721"/>
                <a:gd name="connsiteX9" fmla="*/ 288712 w 407496"/>
                <a:gd name="connsiteY9" fmla="*/ 339594 h 392721"/>
                <a:gd name="connsiteX10" fmla="*/ 235585 w 407496"/>
                <a:gd name="connsiteY10" fmla="*/ 392721 h 392721"/>
                <a:gd name="connsiteX11" fmla="*/ 167647 w 407496"/>
                <a:gd name="connsiteY11" fmla="*/ 392720 h 392721"/>
                <a:gd name="connsiteX12" fmla="*/ 146968 w 407496"/>
                <a:gd name="connsiteY12" fmla="*/ 388545 h 392721"/>
                <a:gd name="connsiteX13" fmla="*/ 145241 w 407496"/>
                <a:gd name="connsiteY13" fmla="*/ 387381 h 392721"/>
                <a:gd name="connsiteX14" fmla="*/ 124022 w 407496"/>
                <a:gd name="connsiteY14" fmla="*/ 384849 h 392721"/>
                <a:gd name="connsiteX15" fmla="*/ 99198 w 407496"/>
                <a:gd name="connsiteY15" fmla="*/ 363761 h 392721"/>
                <a:gd name="connsiteX16" fmla="*/ 98212 w 407496"/>
                <a:gd name="connsiteY16" fmla="*/ 361270 h 392721"/>
                <a:gd name="connsiteX17" fmla="*/ 93849 w 407496"/>
                <a:gd name="connsiteY17" fmla="*/ 366650 h 392721"/>
                <a:gd name="connsiteX18" fmla="*/ 52121 w 407496"/>
                <a:gd name="connsiteY18" fmla="*/ 379766 h 392721"/>
                <a:gd name="connsiteX19" fmla="*/ 225 w 407496"/>
                <a:gd name="connsiteY19" fmla="*/ 317806 h 392721"/>
                <a:gd name="connsiteX20" fmla="*/ 20103 w 407496"/>
                <a:gd name="connsiteY20" fmla="*/ 92911 h 392721"/>
                <a:gd name="connsiteX21" fmla="*/ 59509 w 407496"/>
                <a:gd name="connsiteY21" fmla="*/ 43530 h 392721"/>
                <a:gd name="connsiteX22" fmla="*/ 71374 w 407496"/>
                <a:gd name="connsiteY22" fmla="*/ 42206 h 392721"/>
                <a:gd name="connsiteX23" fmla="*/ 107625 w 407496"/>
                <a:gd name="connsiteY23" fmla="*/ 2811 h 392721"/>
                <a:gd name="connsiteX0" fmla="*/ 107625 w 407496"/>
                <a:gd name="connsiteY0" fmla="*/ 2811 h 392721"/>
                <a:gd name="connsiteX1" fmla="*/ 130169 w 407496"/>
                <a:gd name="connsiteY1" fmla="*/ 205 h 392721"/>
                <a:gd name="connsiteX2" fmla="*/ 355143 w 407496"/>
                <a:gd name="connsiteY2" fmla="*/ 19170 h 392721"/>
                <a:gd name="connsiteX3" fmla="*/ 407291 w 407496"/>
                <a:gd name="connsiteY3" fmla="*/ 80919 h 392721"/>
                <a:gd name="connsiteX4" fmla="*/ 345542 w 407496"/>
                <a:gd name="connsiteY4" fmla="*/ 133066 h 392721"/>
                <a:gd name="connsiteX5" fmla="*/ 166624 w 407496"/>
                <a:gd name="connsiteY5" fmla="*/ 117983 h 392721"/>
                <a:gd name="connsiteX6" fmla="*/ 196882 w 407496"/>
                <a:gd name="connsiteY6" fmla="*/ 286467 h 392721"/>
                <a:gd name="connsiteX7" fmla="*/ 235586 w 407496"/>
                <a:gd name="connsiteY7" fmla="*/ 286467 h 392721"/>
                <a:gd name="connsiteX8" fmla="*/ 288713 w 407496"/>
                <a:gd name="connsiteY8" fmla="*/ 339594 h 392721"/>
                <a:gd name="connsiteX9" fmla="*/ 288712 w 407496"/>
                <a:gd name="connsiteY9" fmla="*/ 339594 h 392721"/>
                <a:gd name="connsiteX10" fmla="*/ 235585 w 407496"/>
                <a:gd name="connsiteY10" fmla="*/ 392721 h 392721"/>
                <a:gd name="connsiteX11" fmla="*/ 167647 w 407496"/>
                <a:gd name="connsiteY11" fmla="*/ 392720 h 392721"/>
                <a:gd name="connsiteX12" fmla="*/ 146968 w 407496"/>
                <a:gd name="connsiteY12" fmla="*/ 388545 h 392721"/>
                <a:gd name="connsiteX13" fmla="*/ 145241 w 407496"/>
                <a:gd name="connsiteY13" fmla="*/ 387381 h 392721"/>
                <a:gd name="connsiteX14" fmla="*/ 124022 w 407496"/>
                <a:gd name="connsiteY14" fmla="*/ 384849 h 392721"/>
                <a:gd name="connsiteX15" fmla="*/ 99198 w 407496"/>
                <a:gd name="connsiteY15" fmla="*/ 363761 h 392721"/>
                <a:gd name="connsiteX16" fmla="*/ 98212 w 407496"/>
                <a:gd name="connsiteY16" fmla="*/ 361270 h 392721"/>
                <a:gd name="connsiteX17" fmla="*/ 93849 w 407496"/>
                <a:gd name="connsiteY17" fmla="*/ 366650 h 392721"/>
                <a:gd name="connsiteX18" fmla="*/ 52121 w 407496"/>
                <a:gd name="connsiteY18" fmla="*/ 379766 h 392721"/>
                <a:gd name="connsiteX19" fmla="*/ 225 w 407496"/>
                <a:gd name="connsiteY19" fmla="*/ 317806 h 392721"/>
                <a:gd name="connsiteX20" fmla="*/ 20103 w 407496"/>
                <a:gd name="connsiteY20" fmla="*/ 92911 h 392721"/>
                <a:gd name="connsiteX21" fmla="*/ 59509 w 407496"/>
                <a:gd name="connsiteY21" fmla="*/ 43530 h 392721"/>
                <a:gd name="connsiteX22" fmla="*/ 107625 w 407496"/>
                <a:gd name="connsiteY22" fmla="*/ 2811 h 392721"/>
                <a:gd name="connsiteX0" fmla="*/ 107625 w 407496"/>
                <a:gd name="connsiteY0" fmla="*/ 2811 h 392721"/>
                <a:gd name="connsiteX1" fmla="*/ 130169 w 407496"/>
                <a:gd name="connsiteY1" fmla="*/ 205 h 392721"/>
                <a:gd name="connsiteX2" fmla="*/ 355143 w 407496"/>
                <a:gd name="connsiteY2" fmla="*/ 19170 h 392721"/>
                <a:gd name="connsiteX3" fmla="*/ 407291 w 407496"/>
                <a:gd name="connsiteY3" fmla="*/ 80919 h 392721"/>
                <a:gd name="connsiteX4" fmla="*/ 345542 w 407496"/>
                <a:gd name="connsiteY4" fmla="*/ 133066 h 392721"/>
                <a:gd name="connsiteX5" fmla="*/ 166624 w 407496"/>
                <a:gd name="connsiteY5" fmla="*/ 117983 h 392721"/>
                <a:gd name="connsiteX6" fmla="*/ 196882 w 407496"/>
                <a:gd name="connsiteY6" fmla="*/ 286467 h 392721"/>
                <a:gd name="connsiteX7" fmla="*/ 235586 w 407496"/>
                <a:gd name="connsiteY7" fmla="*/ 286467 h 392721"/>
                <a:gd name="connsiteX8" fmla="*/ 288713 w 407496"/>
                <a:gd name="connsiteY8" fmla="*/ 339594 h 392721"/>
                <a:gd name="connsiteX9" fmla="*/ 288712 w 407496"/>
                <a:gd name="connsiteY9" fmla="*/ 339594 h 392721"/>
                <a:gd name="connsiteX10" fmla="*/ 235585 w 407496"/>
                <a:gd name="connsiteY10" fmla="*/ 392721 h 392721"/>
                <a:gd name="connsiteX11" fmla="*/ 167647 w 407496"/>
                <a:gd name="connsiteY11" fmla="*/ 392720 h 392721"/>
                <a:gd name="connsiteX12" fmla="*/ 146968 w 407496"/>
                <a:gd name="connsiteY12" fmla="*/ 388545 h 392721"/>
                <a:gd name="connsiteX13" fmla="*/ 145241 w 407496"/>
                <a:gd name="connsiteY13" fmla="*/ 387381 h 392721"/>
                <a:gd name="connsiteX14" fmla="*/ 124022 w 407496"/>
                <a:gd name="connsiteY14" fmla="*/ 384849 h 392721"/>
                <a:gd name="connsiteX15" fmla="*/ 99198 w 407496"/>
                <a:gd name="connsiteY15" fmla="*/ 363761 h 392721"/>
                <a:gd name="connsiteX16" fmla="*/ 98212 w 407496"/>
                <a:gd name="connsiteY16" fmla="*/ 361270 h 392721"/>
                <a:gd name="connsiteX17" fmla="*/ 93849 w 407496"/>
                <a:gd name="connsiteY17" fmla="*/ 366650 h 392721"/>
                <a:gd name="connsiteX18" fmla="*/ 52121 w 407496"/>
                <a:gd name="connsiteY18" fmla="*/ 379766 h 392721"/>
                <a:gd name="connsiteX19" fmla="*/ 225 w 407496"/>
                <a:gd name="connsiteY19" fmla="*/ 317806 h 392721"/>
                <a:gd name="connsiteX20" fmla="*/ 20103 w 407496"/>
                <a:gd name="connsiteY20" fmla="*/ 92911 h 392721"/>
                <a:gd name="connsiteX21" fmla="*/ 107625 w 407496"/>
                <a:gd name="connsiteY21" fmla="*/ 2811 h 392721"/>
                <a:gd name="connsiteX0" fmla="*/ 20103 w 407496"/>
                <a:gd name="connsiteY0" fmla="*/ 92706 h 392516"/>
                <a:gd name="connsiteX1" fmla="*/ 130169 w 407496"/>
                <a:gd name="connsiteY1" fmla="*/ 0 h 392516"/>
                <a:gd name="connsiteX2" fmla="*/ 355143 w 407496"/>
                <a:gd name="connsiteY2" fmla="*/ 18965 h 392516"/>
                <a:gd name="connsiteX3" fmla="*/ 407291 w 407496"/>
                <a:gd name="connsiteY3" fmla="*/ 80714 h 392516"/>
                <a:gd name="connsiteX4" fmla="*/ 345542 w 407496"/>
                <a:gd name="connsiteY4" fmla="*/ 132861 h 392516"/>
                <a:gd name="connsiteX5" fmla="*/ 166624 w 407496"/>
                <a:gd name="connsiteY5" fmla="*/ 117778 h 392516"/>
                <a:gd name="connsiteX6" fmla="*/ 196882 w 407496"/>
                <a:gd name="connsiteY6" fmla="*/ 286262 h 392516"/>
                <a:gd name="connsiteX7" fmla="*/ 235586 w 407496"/>
                <a:gd name="connsiteY7" fmla="*/ 286262 h 392516"/>
                <a:gd name="connsiteX8" fmla="*/ 288713 w 407496"/>
                <a:gd name="connsiteY8" fmla="*/ 339389 h 392516"/>
                <a:gd name="connsiteX9" fmla="*/ 288712 w 407496"/>
                <a:gd name="connsiteY9" fmla="*/ 339389 h 392516"/>
                <a:gd name="connsiteX10" fmla="*/ 235585 w 407496"/>
                <a:gd name="connsiteY10" fmla="*/ 392516 h 392516"/>
                <a:gd name="connsiteX11" fmla="*/ 167647 w 407496"/>
                <a:gd name="connsiteY11" fmla="*/ 392515 h 392516"/>
                <a:gd name="connsiteX12" fmla="*/ 146968 w 407496"/>
                <a:gd name="connsiteY12" fmla="*/ 388340 h 392516"/>
                <a:gd name="connsiteX13" fmla="*/ 145241 w 407496"/>
                <a:gd name="connsiteY13" fmla="*/ 387176 h 392516"/>
                <a:gd name="connsiteX14" fmla="*/ 124022 w 407496"/>
                <a:gd name="connsiteY14" fmla="*/ 384644 h 392516"/>
                <a:gd name="connsiteX15" fmla="*/ 99198 w 407496"/>
                <a:gd name="connsiteY15" fmla="*/ 363556 h 392516"/>
                <a:gd name="connsiteX16" fmla="*/ 98212 w 407496"/>
                <a:gd name="connsiteY16" fmla="*/ 361065 h 392516"/>
                <a:gd name="connsiteX17" fmla="*/ 93849 w 407496"/>
                <a:gd name="connsiteY17" fmla="*/ 366445 h 392516"/>
                <a:gd name="connsiteX18" fmla="*/ 52121 w 407496"/>
                <a:gd name="connsiteY18" fmla="*/ 379561 h 392516"/>
                <a:gd name="connsiteX19" fmla="*/ 225 w 407496"/>
                <a:gd name="connsiteY19" fmla="*/ 317601 h 392516"/>
                <a:gd name="connsiteX20" fmla="*/ 20103 w 407496"/>
                <a:gd name="connsiteY20" fmla="*/ 92706 h 392516"/>
                <a:gd name="connsiteX0" fmla="*/ 20103 w 407496"/>
                <a:gd name="connsiteY0" fmla="*/ 92706 h 392516"/>
                <a:gd name="connsiteX1" fmla="*/ 130169 w 407496"/>
                <a:gd name="connsiteY1" fmla="*/ 0 h 392516"/>
                <a:gd name="connsiteX2" fmla="*/ 355143 w 407496"/>
                <a:gd name="connsiteY2" fmla="*/ 18965 h 392516"/>
                <a:gd name="connsiteX3" fmla="*/ 407291 w 407496"/>
                <a:gd name="connsiteY3" fmla="*/ 80714 h 392516"/>
                <a:gd name="connsiteX4" fmla="*/ 345542 w 407496"/>
                <a:gd name="connsiteY4" fmla="*/ 132861 h 392516"/>
                <a:gd name="connsiteX5" fmla="*/ 166624 w 407496"/>
                <a:gd name="connsiteY5" fmla="*/ 117778 h 392516"/>
                <a:gd name="connsiteX6" fmla="*/ 196882 w 407496"/>
                <a:gd name="connsiteY6" fmla="*/ 286262 h 392516"/>
                <a:gd name="connsiteX7" fmla="*/ 235586 w 407496"/>
                <a:gd name="connsiteY7" fmla="*/ 286262 h 392516"/>
                <a:gd name="connsiteX8" fmla="*/ 288713 w 407496"/>
                <a:gd name="connsiteY8" fmla="*/ 339389 h 392516"/>
                <a:gd name="connsiteX9" fmla="*/ 288712 w 407496"/>
                <a:gd name="connsiteY9" fmla="*/ 339389 h 392516"/>
                <a:gd name="connsiteX10" fmla="*/ 235585 w 407496"/>
                <a:gd name="connsiteY10" fmla="*/ 392516 h 392516"/>
                <a:gd name="connsiteX11" fmla="*/ 167647 w 407496"/>
                <a:gd name="connsiteY11" fmla="*/ 392515 h 392516"/>
                <a:gd name="connsiteX12" fmla="*/ 146968 w 407496"/>
                <a:gd name="connsiteY12" fmla="*/ 388340 h 392516"/>
                <a:gd name="connsiteX13" fmla="*/ 145241 w 407496"/>
                <a:gd name="connsiteY13" fmla="*/ 387176 h 392516"/>
                <a:gd name="connsiteX14" fmla="*/ 124022 w 407496"/>
                <a:gd name="connsiteY14" fmla="*/ 384644 h 392516"/>
                <a:gd name="connsiteX15" fmla="*/ 99198 w 407496"/>
                <a:gd name="connsiteY15" fmla="*/ 363556 h 392516"/>
                <a:gd name="connsiteX16" fmla="*/ 98212 w 407496"/>
                <a:gd name="connsiteY16" fmla="*/ 361065 h 392516"/>
                <a:gd name="connsiteX17" fmla="*/ 93849 w 407496"/>
                <a:gd name="connsiteY17" fmla="*/ 366445 h 392516"/>
                <a:gd name="connsiteX18" fmla="*/ 52121 w 407496"/>
                <a:gd name="connsiteY18" fmla="*/ 379561 h 392516"/>
                <a:gd name="connsiteX19" fmla="*/ 225 w 407496"/>
                <a:gd name="connsiteY19" fmla="*/ 317601 h 392516"/>
                <a:gd name="connsiteX20" fmla="*/ 20103 w 407496"/>
                <a:gd name="connsiteY20" fmla="*/ 92706 h 3925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407496" h="392516">
                  <a:moveTo>
                    <a:pt x="20103" y="92706"/>
                  </a:moveTo>
                  <a:lnTo>
                    <a:pt x="130169" y="0"/>
                  </a:lnTo>
                  <a:lnTo>
                    <a:pt x="355143" y="18965"/>
                  </a:lnTo>
                  <a:cubicBezTo>
                    <a:pt x="386595" y="21616"/>
                    <a:pt x="409942" y="49262"/>
                    <a:pt x="407291" y="80714"/>
                  </a:cubicBezTo>
                  <a:cubicBezTo>
                    <a:pt x="404639" y="112166"/>
                    <a:pt x="376993" y="135512"/>
                    <a:pt x="345542" y="132861"/>
                  </a:cubicBezTo>
                  <a:lnTo>
                    <a:pt x="166624" y="117778"/>
                  </a:lnTo>
                  <a:lnTo>
                    <a:pt x="196882" y="286262"/>
                  </a:lnTo>
                  <a:lnTo>
                    <a:pt x="235586" y="286262"/>
                  </a:lnTo>
                  <a:cubicBezTo>
                    <a:pt x="264927" y="286262"/>
                    <a:pt x="288713" y="310048"/>
                    <a:pt x="288713" y="339389"/>
                  </a:cubicBezTo>
                  <a:lnTo>
                    <a:pt x="288712" y="339389"/>
                  </a:lnTo>
                  <a:cubicBezTo>
                    <a:pt x="288712" y="368730"/>
                    <a:pt x="264926" y="392516"/>
                    <a:pt x="235585" y="392516"/>
                  </a:cubicBezTo>
                  <a:lnTo>
                    <a:pt x="167647" y="392515"/>
                  </a:lnTo>
                  <a:cubicBezTo>
                    <a:pt x="160312" y="392515"/>
                    <a:pt x="153324" y="391028"/>
                    <a:pt x="146968" y="388340"/>
                  </a:cubicBezTo>
                  <a:lnTo>
                    <a:pt x="145241" y="387176"/>
                  </a:lnTo>
                  <a:lnTo>
                    <a:pt x="124022" y="384644"/>
                  </a:lnTo>
                  <a:cubicBezTo>
                    <a:pt x="113956" y="380191"/>
                    <a:pt x="105280" y="372883"/>
                    <a:pt x="99198" y="363556"/>
                  </a:cubicBezTo>
                  <a:lnTo>
                    <a:pt x="98212" y="361065"/>
                  </a:lnTo>
                  <a:lnTo>
                    <a:pt x="93849" y="366445"/>
                  </a:lnTo>
                  <a:cubicBezTo>
                    <a:pt x="82637" y="375837"/>
                    <a:pt x="67842" y="380951"/>
                    <a:pt x="52121" y="379561"/>
                  </a:cubicBezTo>
                  <a:cubicBezTo>
                    <a:pt x="20681" y="376782"/>
                    <a:pt x="-2554" y="349042"/>
                    <a:pt x="225" y="317601"/>
                  </a:cubicBezTo>
                  <a:lnTo>
                    <a:pt x="20103" y="92706"/>
                  </a:ln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sp>
          <p:nvSpPr>
            <p:cNvPr id="70" name="フリーフォーム 74">
              <a:extLst>
                <a:ext uri="{FF2B5EF4-FFF2-40B4-BE49-F238E27FC236}">
                  <a16:creationId xmlns:a16="http://schemas.microsoft.com/office/drawing/2014/main" id="{284F6166-53D1-4153-907D-0AA056147F13}"/>
                </a:ext>
              </a:extLst>
            </p:cNvPr>
            <p:cNvSpPr/>
            <p:nvPr/>
          </p:nvSpPr>
          <p:spPr>
            <a:xfrm rot="20339314">
              <a:off x="3521250" y="336922"/>
              <a:ext cx="1057417" cy="710627"/>
            </a:xfrm>
            <a:custGeom>
              <a:avLst/>
              <a:gdLst>
                <a:gd name="connsiteX0" fmla="*/ 1051281 w 1150041"/>
                <a:gd name="connsiteY0" fmla="*/ 12707 h 813876"/>
                <a:gd name="connsiteX1" fmla="*/ 1150041 w 1150041"/>
                <a:gd name="connsiteY1" fmla="*/ 161702 h 813876"/>
                <a:gd name="connsiteX2" fmla="*/ 988339 w 1150041"/>
                <a:gd name="connsiteY2" fmla="*/ 323404 h 813876"/>
                <a:gd name="connsiteX3" fmla="*/ 482724 w 1150041"/>
                <a:gd name="connsiteY3" fmla="*/ 323404 h 813876"/>
                <a:gd name="connsiteX4" fmla="*/ 701228 w 1150041"/>
                <a:gd name="connsiteY4" fmla="*/ 617809 h 813876"/>
                <a:gd name="connsiteX5" fmla="*/ 437055 w 1150041"/>
                <a:gd name="connsiteY5" fmla="*/ 813876 h 813876"/>
                <a:gd name="connsiteX6" fmla="*/ 32415 w 1150041"/>
                <a:gd name="connsiteY6" fmla="*/ 268681 h 813876"/>
                <a:gd name="connsiteX7" fmla="*/ 66468 w 1150041"/>
                <a:gd name="connsiteY7" fmla="*/ 38560 h 813876"/>
                <a:gd name="connsiteX8" fmla="*/ 90192 w 1150041"/>
                <a:gd name="connsiteY8" fmla="*/ 27412 h 813876"/>
                <a:gd name="connsiteX9" fmla="*/ 112002 w 1150041"/>
                <a:gd name="connsiteY9" fmla="*/ 12707 h 813876"/>
                <a:gd name="connsiteX10" fmla="*/ 174944 w 1150041"/>
                <a:gd name="connsiteY10" fmla="*/ 0 h 813876"/>
                <a:gd name="connsiteX11" fmla="*/ 988339 w 1150041"/>
                <a:gd name="connsiteY11" fmla="*/ 0 h 813876"/>
                <a:gd name="connsiteX12" fmla="*/ 1051281 w 1150041"/>
                <a:gd name="connsiteY12" fmla="*/ 12707 h 813876"/>
                <a:gd name="connsiteX0" fmla="*/ 1150041 w 1241481"/>
                <a:gd name="connsiteY0" fmla="*/ 161702 h 813876"/>
                <a:gd name="connsiteX1" fmla="*/ 988339 w 1241481"/>
                <a:gd name="connsiteY1" fmla="*/ 323404 h 813876"/>
                <a:gd name="connsiteX2" fmla="*/ 482724 w 1241481"/>
                <a:gd name="connsiteY2" fmla="*/ 323404 h 813876"/>
                <a:gd name="connsiteX3" fmla="*/ 701228 w 1241481"/>
                <a:gd name="connsiteY3" fmla="*/ 617809 h 813876"/>
                <a:gd name="connsiteX4" fmla="*/ 437055 w 1241481"/>
                <a:gd name="connsiteY4" fmla="*/ 813876 h 813876"/>
                <a:gd name="connsiteX5" fmla="*/ 32415 w 1241481"/>
                <a:gd name="connsiteY5" fmla="*/ 268681 h 813876"/>
                <a:gd name="connsiteX6" fmla="*/ 66468 w 1241481"/>
                <a:gd name="connsiteY6" fmla="*/ 38560 h 813876"/>
                <a:gd name="connsiteX7" fmla="*/ 90192 w 1241481"/>
                <a:gd name="connsiteY7" fmla="*/ 27412 h 813876"/>
                <a:gd name="connsiteX8" fmla="*/ 112002 w 1241481"/>
                <a:gd name="connsiteY8" fmla="*/ 12707 h 813876"/>
                <a:gd name="connsiteX9" fmla="*/ 174944 w 1241481"/>
                <a:gd name="connsiteY9" fmla="*/ 0 h 813876"/>
                <a:gd name="connsiteX10" fmla="*/ 988339 w 1241481"/>
                <a:gd name="connsiteY10" fmla="*/ 0 h 813876"/>
                <a:gd name="connsiteX11" fmla="*/ 1051281 w 1241481"/>
                <a:gd name="connsiteY11" fmla="*/ 12707 h 813876"/>
                <a:gd name="connsiteX12" fmla="*/ 1241481 w 1241481"/>
                <a:gd name="connsiteY12" fmla="*/ 253142 h 813876"/>
                <a:gd name="connsiteX0" fmla="*/ 988339 w 1241481"/>
                <a:gd name="connsiteY0" fmla="*/ 323404 h 813876"/>
                <a:gd name="connsiteX1" fmla="*/ 482724 w 1241481"/>
                <a:gd name="connsiteY1" fmla="*/ 323404 h 813876"/>
                <a:gd name="connsiteX2" fmla="*/ 701228 w 1241481"/>
                <a:gd name="connsiteY2" fmla="*/ 617809 h 813876"/>
                <a:gd name="connsiteX3" fmla="*/ 437055 w 1241481"/>
                <a:gd name="connsiteY3" fmla="*/ 813876 h 813876"/>
                <a:gd name="connsiteX4" fmla="*/ 32415 w 1241481"/>
                <a:gd name="connsiteY4" fmla="*/ 268681 h 813876"/>
                <a:gd name="connsiteX5" fmla="*/ 66468 w 1241481"/>
                <a:gd name="connsiteY5" fmla="*/ 38560 h 813876"/>
                <a:gd name="connsiteX6" fmla="*/ 90192 w 1241481"/>
                <a:gd name="connsiteY6" fmla="*/ 27412 h 813876"/>
                <a:gd name="connsiteX7" fmla="*/ 112002 w 1241481"/>
                <a:gd name="connsiteY7" fmla="*/ 12707 h 813876"/>
                <a:gd name="connsiteX8" fmla="*/ 174944 w 1241481"/>
                <a:gd name="connsiteY8" fmla="*/ 0 h 813876"/>
                <a:gd name="connsiteX9" fmla="*/ 988339 w 1241481"/>
                <a:gd name="connsiteY9" fmla="*/ 0 h 813876"/>
                <a:gd name="connsiteX10" fmla="*/ 1051281 w 1241481"/>
                <a:gd name="connsiteY10" fmla="*/ 12707 h 813876"/>
                <a:gd name="connsiteX11" fmla="*/ 1241481 w 1241481"/>
                <a:gd name="connsiteY11" fmla="*/ 253142 h 813876"/>
                <a:gd name="connsiteX0" fmla="*/ 988339 w 1051281"/>
                <a:gd name="connsiteY0" fmla="*/ 323404 h 813876"/>
                <a:gd name="connsiteX1" fmla="*/ 482724 w 1051281"/>
                <a:gd name="connsiteY1" fmla="*/ 323404 h 813876"/>
                <a:gd name="connsiteX2" fmla="*/ 701228 w 1051281"/>
                <a:gd name="connsiteY2" fmla="*/ 617809 h 813876"/>
                <a:gd name="connsiteX3" fmla="*/ 437055 w 1051281"/>
                <a:gd name="connsiteY3" fmla="*/ 813876 h 813876"/>
                <a:gd name="connsiteX4" fmla="*/ 32415 w 1051281"/>
                <a:gd name="connsiteY4" fmla="*/ 268681 h 813876"/>
                <a:gd name="connsiteX5" fmla="*/ 66468 w 1051281"/>
                <a:gd name="connsiteY5" fmla="*/ 38560 h 813876"/>
                <a:gd name="connsiteX6" fmla="*/ 90192 w 1051281"/>
                <a:gd name="connsiteY6" fmla="*/ 27412 h 813876"/>
                <a:gd name="connsiteX7" fmla="*/ 112002 w 1051281"/>
                <a:gd name="connsiteY7" fmla="*/ 12707 h 813876"/>
                <a:gd name="connsiteX8" fmla="*/ 174944 w 1051281"/>
                <a:gd name="connsiteY8" fmla="*/ 0 h 813876"/>
                <a:gd name="connsiteX9" fmla="*/ 988339 w 1051281"/>
                <a:gd name="connsiteY9" fmla="*/ 0 h 813876"/>
                <a:gd name="connsiteX10" fmla="*/ 1051281 w 1051281"/>
                <a:gd name="connsiteY10" fmla="*/ 12707 h 813876"/>
                <a:gd name="connsiteX0" fmla="*/ 988339 w 988339"/>
                <a:gd name="connsiteY0" fmla="*/ 323404 h 813876"/>
                <a:gd name="connsiteX1" fmla="*/ 482724 w 988339"/>
                <a:gd name="connsiteY1" fmla="*/ 323404 h 813876"/>
                <a:gd name="connsiteX2" fmla="*/ 701228 w 988339"/>
                <a:gd name="connsiteY2" fmla="*/ 617809 h 813876"/>
                <a:gd name="connsiteX3" fmla="*/ 437055 w 988339"/>
                <a:gd name="connsiteY3" fmla="*/ 813876 h 813876"/>
                <a:gd name="connsiteX4" fmla="*/ 32415 w 988339"/>
                <a:gd name="connsiteY4" fmla="*/ 268681 h 813876"/>
                <a:gd name="connsiteX5" fmla="*/ 66468 w 988339"/>
                <a:gd name="connsiteY5" fmla="*/ 38560 h 813876"/>
                <a:gd name="connsiteX6" fmla="*/ 90192 w 988339"/>
                <a:gd name="connsiteY6" fmla="*/ 27412 h 813876"/>
                <a:gd name="connsiteX7" fmla="*/ 112002 w 988339"/>
                <a:gd name="connsiteY7" fmla="*/ 12707 h 813876"/>
                <a:gd name="connsiteX8" fmla="*/ 174944 w 988339"/>
                <a:gd name="connsiteY8" fmla="*/ 0 h 813876"/>
                <a:gd name="connsiteX9" fmla="*/ 988339 w 988339"/>
                <a:gd name="connsiteY9" fmla="*/ 0 h 813876"/>
                <a:gd name="connsiteX0" fmla="*/ 750224 w 988339"/>
                <a:gd name="connsiteY0" fmla="*/ 309112 h 813876"/>
                <a:gd name="connsiteX1" fmla="*/ 482724 w 988339"/>
                <a:gd name="connsiteY1" fmla="*/ 323404 h 813876"/>
                <a:gd name="connsiteX2" fmla="*/ 701228 w 988339"/>
                <a:gd name="connsiteY2" fmla="*/ 617809 h 813876"/>
                <a:gd name="connsiteX3" fmla="*/ 437055 w 988339"/>
                <a:gd name="connsiteY3" fmla="*/ 813876 h 813876"/>
                <a:gd name="connsiteX4" fmla="*/ 32415 w 988339"/>
                <a:gd name="connsiteY4" fmla="*/ 268681 h 813876"/>
                <a:gd name="connsiteX5" fmla="*/ 66468 w 988339"/>
                <a:gd name="connsiteY5" fmla="*/ 38560 h 813876"/>
                <a:gd name="connsiteX6" fmla="*/ 90192 w 988339"/>
                <a:gd name="connsiteY6" fmla="*/ 27412 h 813876"/>
                <a:gd name="connsiteX7" fmla="*/ 112002 w 988339"/>
                <a:gd name="connsiteY7" fmla="*/ 12707 h 813876"/>
                <a:gd name="connsiteX8" fmla="*/ 174944 w 988339"/>
                <a:gd name="connsiteY8" fmla="*/ 0 h 813876"/>
                <a:gd name="connsiteX9" fmla="*/ 988339 w 988339"/>
                <a:gd name="connsiteY9" fmla="*/ 0 h 813876"/>
                <a:gd name="connsiteX0" fmla="*/ 750224 w 988339"/>
                <a:gd name="connsiteY0" fmla="*/ 309112 h 698247"/>
                <a:gd name="connsiteX1" fmla="*/ 482724 w 988339"/>
                <a:gd name="connsiteY1" fmla="*/ 323404 h 698247"/>
                <a:gd name="connsiteX2" fmla="*/ 701228 w 988339"/>
                <a:gd name="connsiteY2" fmla="*/ 617809 h 698247"/>
                <a:gd name="connsiteX3" fmla="*/ 382829 w 988339"/>
                <a:gd name="connsiteY3" fmla="*/ 698247 h 698247"/>
                <a:gd name="connsiteX4" fmla="*/ 32415 w 988339"/>
                <a:gd name="connsiteY4" fmla="*/ 268681 h 698247"/>
                <a:gd name="connsiteX5" fmla="*/ 66468 w 988339"/>
                <a:gd name="connsiteY5" fmla="*/ 38560 h 698247"/>
                <a:gd name="connsiteX6" fmla="*/ 90192 w 988339"/>
                <a:gd name="connsiteY6" fmla="*/ 27412 h 698247"/>
                <a:gd name="connsiteX7" fmla="*/ 112002 w 988339"/>
                <a:gd name="connsiteY7" fmla="*/ 12707 h 698247"/>
                <a:gd name="connsiteX8" fmla="*/ 174944 w 988339"/>
                <a:gd name="connsiteY8" fmla="*/ 0 h 698247"/>
                <a:gd name="connsiteX9" fmla="*/ 988339 w 988339"/>
                <a:gd name="connsiteY9" fmla="*/ 0 h 698247"/>
                <a:gd name="connsiteX0" fmla="*/ 750224 w 988339"/>
                <a:gd name="connsiteY0" fmla="*/ 309112 h 698247"/>
                <a:gd name="connsiteX1" fmla="*/ 482724 w 988339"/>
                <a:gd name="connsiteY1" fmla="*/ 323404 h 698247"/>
                <a:gd name="connsiteX2" fmla="*/ 598329 w 988339"/>
                <a:gd name="connsiteY2" fmla="*/ 554735 h 698247"/>
                <a:gd name="connsiteX3" fmla="*/ 382829 w 988339"/>
                <a:gd name="connsiteY3" fmla="*/ 698247 h 698247"/>
                <a:gd name="connsiteX4" fmla="*/ 32415 w 988339"/>
                <a:gd name="connsiteY4" fmla="*/ 268681 h 698247"/>
                <a:gd name="connsiteX5" fmla="*/ 66468 w 988339"/>
                <a:gd name="connsiteY5" fmla="*/ 38560 h 698247"/>
                <a:gd name="connsiteX6" fmla="*/ 90192 w 988339"/>
                <a:gd name="connsiteY6" fmla="*/ 27412 h 698247"/>
                <a:gd name="connsiteX7" fmla="*/ 112002 w 988339"/>
                <a:gd name="connsiteY7" fmla="*/ 12707 h 698247"/>
                <a:gd name="connsiteX8" fmla="*/ 174944 w 988339"/>
                <a:gd name="connsiteY8" fmla="*/ 0 h 698247"/>
                <a:gd name="connsiteX9" fmla="*/ 988339 w 988339"/>
                <a:gd name="connsiteY9" fmla="*/ 0 h 698247"/>
                <a:gd name="connsiteX0" fmla="*/ 750224 w 988339"/>
                <a:gd name="connsiteY0" fmla="*/ 309112 h 698247"/>
                <a:gd name="connsiteX1" fmla="*/ 400972 w 988339"/>
                <a:gd name="connsiteY1" fmla="*/ 287203 h 698247"/>
                <a:gd name="connsiteX2" fmla="*/ 598329 w 988339"/>
                <a:gd name="connsiteY2" fmla="*/ 554735 h 698247"/>
                <a:gd name="connsiteX3" fmla="*/ 382829 w 988339"/>
                <a:gd name="connsiteY3" fmla="*/ 698247 h 698247"/>
                <a:gd name="connsiteX4" fmla="*/ 32415 w 988339"/>
                <a:gd name="connsiteY4" fmla="*/ 268681 h 698247"/>
                <a:gd name="connsiteX5" fmla="*/ 66468 w 988339"/>
                <a:gd name="connsiteY5" fmla="*/ 38560 h 698247"/>
                <a:gd name="connsiteX6" fmla="*/ 90192 w 988339"/>
                <a:gd name="connsiteY6" fmla="*/ 27412 h 698247"/>
                <a:gd name="connsiteX7" fmla="*/ 112002 w 988339"/>
                <a:gd name="connsiteY7" fmla="*/ 12707 h 698247"/>
                <a:gd name="connsiteX8" fmla="*/ 174944 w 988339"/>
                <a:gd name="connsiteY8" fmla="*/ 0 h 698247"/>
                <a:gd name="connsiteX9" fmla="*/ 988339 w 988339"/>
                <a:gd name="connsiteY9" fmla="*/ 0 h 698247"/>
                <a:gd name="connsiteX0" fmla="*/ 750224 w 988339"/>
                <a:gd name="connsiteY0" fmla="*/ 309112 h 698247"/>
                <a:gd name="connsiteX1" fmla="*/ 400972 w 988339"/>
                <a:gd name="connsiteY1" fmla="*/ 287203 h 698247"/>
                <a:gd name="connsiteX2" fmla="*/ 598329 w 988339"/>
                <a:gd name="connsiteY2" fmla="*/ 554735 h 698247"/>
                <a:gd name="connsiteX3" fmla="*/ 382829 w 988339"/>
                <a:gd name="connsiteY3" fmla="*/ 698247 h 698247"/>
                <a:gd name="connsiteX4" fmla="*/ 32415 w 988339"/>
                <a:gd name="connsiteY4" fmla="*/ 268681 h 698247"/>
                <a:gd name="connsiteX5" fmla="*/ 66468 w 988339"/>
                <a:gd name="connsiteY5" fmla="*/ 38560 h 698247"/>
                <a:gd name="connsiteX6" fmla="*/ 90192 w 988339"/>
                <a:gd name="connsiteY6" fmla="*/ 27412 h 698247"/>
                <a:gd name="connsiteX7" fmla="*/ 174944 w 988339"/>
                <a:gd name="connsiteY7" fmla="*/ 0 h 698247"/>
                <a:gd name="connsiteX8" fmla="*/ 988339 w 988339"/>
                <a:gd name="connsiteY8" fmla="*/ 0 h 698247"/>
                <a:gd name="connsiteX0" fmla="*/ 750224 w 988339"/>
                <a:gd name="connsiteY0" fmla="*/ 309112 h 698247"/>
                <a:gd name="connsiteX1" fmla="*/ 400972 w 988339"/>
                <a:gd name="connsiteY1" fmla="*/ 287203 h 698247"/>
                <a:gd name="connsiteX2" fmla="*/ 598329 w 988339"/>
                <a:gd name="connsiteY2" fmla="*/ 554735 h 698247"/>
                <a:gd name="connsiteX3" fmla="*/ 382829 w 988339"/>
                <a:gd name="connsiteY3" fmla="*/ 698247 h 698247"/>
                <a:gd name="connsiteX4" fmla="*/ 32415 w 988339"/>
                <a:gd name="connsiteY4" fmla="*/ 268681 h 698247"/>
                <a:gd name="connsiteX5" fmla="*/ 66468 w 988339"/>
                <a:gd name="connsiteY5" fmla="*/ 38560 h 698247"/>
                <a:gd name="connsiteX6" fmla="*/ 90192 w 988339"/>
                <a:gd name="connsiteY6" fmla="*/ 27412 h 698247"/>
                <a:gd name="connsiteX7" fmla="*/ 988339 w 988339"/>
                <a:gd name="connsiteY7" fmla="*/ 0 h 698247"/>
                <a:gd name="connsiteX0" fmla="*/ 589978 w 988339"/>
                <a:gd name="connsiteY0" fmla="*/ 300916 h 698247"/>
                <a:gd name="connsiteX1" fmla="*/ 400972 w 988339"/>
                <a:gd name="connsiteY1" fmla="*/ 287203 h 698247"/>
                <a:gd name="connsiteX2" fmla="*/ 598329 w 988339"/>
                <a:gd name="connsiteY2" fmla="*/ 554735 h 698247"/>
                <a:gd name="connsiteX3" fmla="*/ 382829 w 988339"/>
                <a:gd name="connsiteY3" fmla="*/ 698247 h 698247"/>
                <a:gd name="connsiteX4" fmla="*/ 32415 w 988339"/>
                <a:gd name="connsiteY4" fmla="*/ 268681 h 698247"/>
                <a:gd name="connsiteX5" fmla="*/ 66468 w 988339"/>
                <a:gd name="connsiteY5" fmla="*/ 38560 h 698247"/>
                <a:gd name="connsiteX6" fmla="*/ 90192 w 988339"/>
                <a:gd name="connsiteY6" fmla="*/ 27412 h 698247"/>
                <a:gd name="connsiteX7" fmla="*/ 988339 w 988339"/>
                <a:gd name="connsiteY7" fmla="*/ 0 h 698247"/>
                <a:gd name="connsiteX0" fmla="*/ 589978 w 1094568"/>
                <a:gd name="connsiteY0" fmla="*/ 294126 h 691457"/>
                <a:gd name="connsiteX1" fmla="*/ 400972 w 1094568"/>
                <a:gd name="connsiteY1" fmla="*/ 280413 h 691457"/>
                <a:gd name="connsiteX2" fmla="*/ 598329 w 1094568"/>
                <a:gd name="connsiteY2" fmla="*/ 547945 h 691457"/>
                <a:gd name="connsiteX3" fmla="*/ 382829 w 1094568"/>
                <a:gd name="connsiteY3" fmla="*/ 691457 h 691457"/>
                <a:gd name="connsiteX4" fmla="*/ 32415 w 1094568"/>
                <a:gd name="connsiteY4" fmla="*/ 261891 h 691457"/>
                <a:gd name="connsiteX5" fmla="*/ 66468 w 1094568"/>
                <a:gd name="connsiteY5" fmla="*/ 31770 h 691457"/>
                <a:gd name="connsiteX6" fmla="*/ 90192 w 1094568"/>
                <a:gd name="connsiteY6" fmla="*/ 20622 h 691457"/>
                <a:gd name="connsiteX7" fmla="*/ 1094568 w 1094568"/>
                <a:gd name="connsiteY7" fmla="*/ 0 h 691457"/>
                <a:gd name="connsiteX0" fmla="*/ 657912 w 1094568"/>
                <a:gd name="connsiteY0" fmla="*/ 303213 h 691457"/>
                <a:gd name="connsiteX1" fmla="*/ 400972 w 1094568"/>
                <a:gd name="connsiteY1" fmla="*/ 280413 h 691457"/>
                <a:gd name="connsiteX2" fmla="*/ 598329 w 1094568"/>
                <a:gd name="connsiteY2" fmla="*/ 547945 h 691457"/>
                <a:gd name="connsiteX3" fmla="*/ 382829 w 1094568"/>
                <a:gd name="connsiteY3" fmla="*/ 691457 h 691457"/>
                <a:gd name="connsiteX4" fmla="*/ 32415 w 1094568"/>
                <a:gd name="connsiteY4" fmla="*/ 261891 h 691457"/>
                <a:gd name="connsiteX5" fmla="*/ 66468 w 1094568"/>
                <a:gd name="connsiteY5" fmla="*/ 31770 h 691457"/>
                <a:gd name="connsiteX6" fmla="*/ 90192 w 1094568"/>
                <a:gd name="connsiteY6" fmla="*/ 20622 h 691457"/>
                <a:gd name="connsiteX7" fmla="*/ 1094568 w 1094568"/>
                <a:gd name="connsiteY7" fmla="*/ 0 h 691457"/>
                <a:gd name="connsiteX0" fmla="*/ 657912 w 1104599"/>
                <a:gd name="connsiteY0" fmla="*/ 302761 h 691005"/>
                <a:gd name="connsiteX1" fmla="*/ 400972 w 1104599"/>
                <a:gd name="connsiteY1" fmla="*/ 279961 h 691005"/>
                <a:gd name="connsiteX2" fmla="*/ 598329 w 1104599"/>
                <a:gd name="connsiteY2" fmla="*/ 547493 h 691005"/>
                <a:gd name="connsiteX3" fmla="*/ 382829 w 1104599"/>
                <a:gd name="connsiteY3" fmla="*/ 691005 h 691005"/>
                <a:gd name="connsiteX4" fmla="*/ 32415 w 1104599"/>
                <a:gd name="connsiteY4" fmla="*/ 261439 h 691005"/>
                <a:gd name="connsiteX5" fmla="*/ 66468 w 1104599"/>
                <a:gd name="connsiteY5" fmla="*/ 31318 h 691005"/>
                <a:gd name="connsiteX6" fmla="*/ 90192 w 1104599"/>
                <a:gd name="connsiteY6" fmla="*/ 20170 h 691005"/>
                <a:gd name="connsiteX7" fmla="*/ 1104599 w 1104599"/>
                <a:gd name="connsiteY7" fmla="*/ 0 h 691005"/>
                <a:gd name="connsiteX0" fmla="*/ 657912 w 1104599"/>
                <a:gd name="connsiteY0" fmla="*/ 302761 h 691005"/>
                <a:gd name="connsiteX1" fmla="*/ 400972 w 1104599"/>
                <a:gd name="connsiteY1" fmla="*/ 279961 h 691005"/>
                <a:gd name="connsiteX2" fmla="*/ 638033 w 1104599"/>
                <a:gd name="connsiteY2" fmla="*/ 636718 h 691005"/>
                <a:gd name="connsiteX3" fmla="*/ 382829 w 1104599"/>
                <a:gd name="connsiteY3" fmla="*/ 691005 h 691005"/>
                <a:gd name="connsiteX4" fmla="*/ 32415 w 1104599"/>
                <a:gd name="connsiteY4" fmla="*/ 261439 h 691005"/>
                <a:gd name="connsiteX5" fmla="*/ 66468 w 1104599"/>
                <a:gd name="connsiteY5" fmla="*/ 31318 h 691005"/>
                <a:gd name="connsiteX6" fmla="*/ 90192 w 1104599"/>
                <a:gd name="connsiteY6" fmla="*/ 20170 h 691005"/>
                <a:gd name="connsiteX7" fmla="*/ 1104599 w 1104599"/>
                <a:gd name="connsiteY7" fmla="*/ 0 h 691005"/>
                <a:gd name="connsiteX0" fmla="*/ 657912 w 1104599"/>
                <a:gd name="connsiteY0" fmla="*/ 302761 h 720564"/>
                <a:gd name="connsiteX1" fmla="*/ 400972 w 1104599"/>
                <a:gd name="connsiteY1" fmla="*/ 279961 h 720564"/>
                <a:gd name="connsiteX2" fmla="*/ 638033 w 1104599"/>
                <a:gd name="connsiteY2" fmla="*/ 636718 h 720564"/>
                <a:gd name="connsiteX3" fmla="*/ 419942 w 1104599"/>
                <a:gd name="connsiteY3" fmla="*/ 720564 h 720564"/>
                <a:gd name="connsiteX4" fmla="*/ 32415 w 1104599"/>
                <a:gd name="connsiteY4" fmla="*/ 261439 h 720564"/>
                <a:gd name="connsiteX5" fmla="*/ 66468 w 1104599"/>
                <a:gd name="connsiteY5" fmla="*/ 31318 h 720564"/>
                <a:gd name="connsiteX6" fmla="*/ 90192 w 1104599"/>
                <a:gd name="connsiteY6" fmla="*/ 20170 h 720564"/>
                <a:gd name="connsiteX7" fmla="*/ 1104599 w 1104599"/>
                <a:gd name="connsiteY7" fmla="*/ 0 h 720564"/>
                <a:gd name="connsiteX0" fmla="*/ 731268 w 1104599"/>
                <a:gd name="connsiteY0" fmla="*/ 330936 h 720564"/>
                <a:gd name="connsiteX1" fmla="*/ 400972 w 1104599"/>
                <a:gd name="connsiteY1" fmla="*/ 279961 h 720564"/>
                <a:gd name="connsiteX2" fmla="*/ 638033 w 1104599"/>
                <a:gd name="connsiteY2" fmla="*/ 636718 h 720564"/>
                <a:gd name="connsiteX3" fmla="*/ 419942 w 1104599"/>
                <a:gd name="connsiteY3" fmla="*/ 720564 h 720564"/>
                <a:gd name="connsiteX4" fmla="*/ 32415 w 1104599"/>
                <a:gd name="connsiteY4" fmla="*/ 261439 h 720564"/>
                <a:gd name="connsiteX5" fmla="*/ 66468 w 1104599"/>
                <a:gd name="connsiteY5" fmla="*/ 31318 h 720564"/>
                <a:gd name="connsiteX6" fmla="*/ 90192 w 1104599"/>
                <a:gd name="connsiteY6" fmla="*/ 20170 h 720564"/>
                <a:gd name="connsiteX7" fmla="*/ 1104599 w 1104599"/>
                <a:gd name="connsiteY7" fmla="*/ 0 h 720564"/>
                <a:gd name="connsiteX0" fmla="*/ 743398 w 1104599"/>
                <a:gd name="connsiteY0" fmla="*/ 312638 h 720564"/>
                <a:gd name="connsiteX1" fmla="*/ 400972 w 1104599"/>
                <a:gd name="connsiteY1" fmla="*/ 279961 h 720564"/>
                <a:gd name="connsiteX2" fmla="*/ 638033 w 1104599"/>
                <a:gd name="connsiteY2" fmla="*/ 636718 h 720564"/>
                <a:gd name="connsiteX3" fmla="*/ 419942 w 1104599"/>
                <a:gd name="connsiteY3" fmla="*/ 720564 h 720564"/>
                <a:gd name="connsiteX4" fmla="*/ 32415 w 1104599"/>
                <a:gd name="connsiteY4" fmla="*/ 261439 h 720564"/>
                <a:gd name="connsiteX5" fmla="*/ 66468 w 1104599"/>
                <a:gd name="connsiteY5" fmla="*/ 31318 h 720564"/>
                <a:gd name="connsiteX6" fmla="*/ 90192 w 1104599"/>
                <a:gd name="connsiteY6" fmla="*/ 20170 h 720564"/>
                <a:gd name="connsiteX7" fmla="*/ 1104599 w 1104599"/>
                <a:gd name="connsiteY7" fmla="*/ 0 h 720564"/>
                <a:gd name="connsiteX0" fmla="*/ 743398 w 1067678"/>
                <a:gd name="connsiteY0" fmla="*/ 296209 h 704135"/>
                <a:gd name="connsiteX1" fmla="*/ 400972 w 1067678"/>
                <a:gd name="connsiteY1" fmla="*/ 263532 h 704135"/>
                <a:gd name="connsiteX2" fmla="*/ 638033 w 1067678"/>
                <a:gd name="connsiteY2" fmla="*/ 620289 h 704135"/>
                <a:gd name="connsiteX3" fmla="*/ 419942 w 1067678"/>
                <a:gd name="connsiteY3" fmla="*/ 704135 h 704135"/>
                <a:gd name="connsiteX4" fmla="*/ 32415 w 1067678"/>
                <a:gd name="connsiteY4" fmla="*/ 245010 h 704135"/>
                <a:gd name="connsiteX5" fmla="*/ 66468 w 1067678"/>
                <a:gd name="connsiteY5" fmla="*/ 14889 h 704135"/>
                <a:gd name="connsiteX6" fmla="*/ 90192 w 1067678"/>
                <a:gd name="connsiteY6" fmla="*/ 3741 h 704135"/>
                <a:gd name="connsiteX7" fmla="*/ 1067678 w 1067678"/>
                <a:gd name="connsiteY7" fmla="*/ 0 h 704135"/>
                <a:gd name="connsiteX0" fmla="*/ 743398 w 1057417"/>
                <a:gd name="connsiteY0" fmla="*/ 302701 h 710627"/>
                <a:gd name="connsiteX1" fmla="*/ 400972 w 1057417"/>
                <a:gd name="connsiteY1" fmla="*/ 270024 h 710627"/>
                <a:gd name="connsiteX2" fmla="*/ 638033 w 1057417"/>
                <a:gd name="connsiteY2" fmla="*/ 626781 h 710627"/>
                <a:gd name="connsiteX3" fmla="*/ 419942 w 1057417"/>
                <a:gd name="connsiteY3" fmla="*/ 710627 h 710627"/>
                <a:gd name="connsiteX4" fmla="*/ 32415 w 1057417"/>
                <a:gd name="connsiteY4" fmla="*/ 251502 h 710627"/>
                <a:gd name="connsiteX5" fmla="*/ 66468 w 1057417"/>
                <a:gd name="connsiteY5" fmla="*/ 21381 h 710627"/>
                <a:gd name="connsiteX6" fmla="*/ 90192 w 1057417"/>
                <a:gd name="connsiteY6" fmla="*/ 10233 h 710627"/>
                <a:gd name="connsiteX7" fmla="*/ 1057417 w 1057417"/>
                <a:gd name="connsiteY7" fmla="*/ 0 h 7106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57417" h="710627">
                  <a:moveTo>
                    <a:pt x="743398" y="302701"/>
                  </a:moveTo>
                  <a:lnTo>
                    <a:pt x="400972" y="270024"/>
                  </a:lnTo>
                  <a:lnTo>
                    <a:pt x="638033" y="626781"/>
                  </a:lnTo>
                  <a:lnTo>
                    <a:pt x="419942" y="710627"/>
                  </a:lnTo>
                  <a:lnTo>
                    <a:pt x="32415" y="251502"/>
                  </a:lnTo>
                  <a:cubicBezTo>
                    <a:pt x="-21728" y="178552"/>
                    <a:pt x="-6482" y="75523"/>
                    <a:pt x="66468" y="21381"/>
                  </a:cubicBezTo>
                  <a:lnTo>
                    <a:pt x="90192" y="10233"/>
                  </a:lnTo>
                  <a:lnTo>
                    <a:pt x="1057417" y="0"/>
                  </a:lnTo>
                </a:path>
              </a:pathLst>
            </a:custGeom>
            <a:solidFill>
              <a:srgbClr val="FF9933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sp>
          <p:nvSpPr>
            <p:cNvPr id="71" name="フリーフォーム 74">
              <a:extLst>
                <a:ext uri="{FF2B5EF4-FFF2-40B4-BE49-F238E27FC236}">
                  <a16:creationId xmlns:a16="http://schemas.microsoft.com/office/drawing/2014/main" id="{678A9411-F275-4896-BC36-31A2A816869E}"/>
                </a:ext>
              </a:extLst>
            </p:cNvPr>
            <p:cNvSpPr/>
            <p:nvPr/>
          </p:nvSpPr>
          <p:spPr>
            <a:xfrm rot="1260686" flipH="1">
              <a:off x="5028473" y="336922"/>
              <a:ext cx="1057417" cy="710627"/>
            </a:xfrm>
            <a:custGeom>
              <a:avLst/>
              <a:gdLst>
                <a:gd name="connsiteX0" fmla="*/ 1051281 w 1150041"/>
                <a:gd name="connsiteY0" fmla="*/ 12707 h 813876"/>
                <a:gd name="connsiteX1" fmla="*/ 1150041 w 1150041"/>
                <a:gd name="connsiteY1" fmla="*/ 161702 h 813876"/>
                <a:gd name="connsiteX2" fmla="*/ 988339 w 1150041"/>
                <a:gd name="connsiteY2" fmla="*/ 323404 h 813876"/>
                <a:gd name="connsiteX3" fmla="*/ 482724 w 1150041"/>
                <a:gd name="connsiteY3" fmla="*/ 323404 h 813876"/>
                <a:gd name="connsiteX4" fmla="*/ 701228 w 1150041"/>
                <a:gd name="connsiteY4" fmla="*/ 617809 h 813876"/>
                <a:gd name="connsiteX5" fmla="*/ 437055 w 1150041"/>
                <a:gd name="connsiteY5" fmla="*/ 813876 h 813876"/>
                <a:gd name="connsiteX6" fmla="*/ 32415 w 1150041"/>
                <a:gd name="connsiteY6" fmla="*/ 268681 h 813876"/>
                <a:gd name="connsiteX7" fmla="*/ 66468 w 1150041"/>
                <a:gd name="connsiteY7" fmla="*/ 38560 h 813876"/>
                <a:gd name="connsiteX8" fmla="*/ 90192 w 1150041"/>
                <a:gd name="connsiteY8" fmla="*/ 27412 h 813876"/>
                <a:gd name="connsiteX9" fmla="*/ 112002 w 1150041"/>
                <a:gd name="connsiteY9" fmla="*/ 12707 h 813876"/>
                <a:gd name="connsiteX10" fmla="*/ 174944 w 1150041"/>
                <a:gd name="connsiteY10" fmla="*/ 0 h 813876"/>
                <a:gd name="connsiteX11" fmla="*/ 988339 w 1150041"/>
                <a:gd name="connsiteY11" fmla="*/ 0 h 813876"/>
                <a:gd name="connsiteX12" fmla="*/ 1051281 w 1150041"/>
                <a:gd name="connsiteY12" fmla="*/ 12707 h 813876"/>
                <a:gd name="connsiteX0" fmla="*/ 1150041 w 1241481"/>
                <a:gd name="connsiteY0" fmla="*/ 161702 h 813876"/>
                <a:gd name="connsiteX1" fmla="*/ 988339 w 1241481"/>
                <a:gd name="connsiteY1" fmla="*/ 323404 h 813876"/>
                <a:gd name="connsiteX2" fmla="*/ 482724 w 1241481"/>
                <a:gd name="connsiteY2" fmla="*/ 323404 h 813876"/>
                <a:gd name="connsiteX3" fmla="*/ 701228 w 1241481"/>
                <a:gd name="connsiteY3" fmla="*/ 617809 h 813876"/>
                <a:gd name="connsiteX4" fmla="*/ 437055 w 1241481"/>
                <a:gd name="connsiteY4" fmla="*/ 813876 h 813876"/>
                <a:gd name="connsiteX5" fmla="*/ 32415 w 1241481"/>
                <a:gd name="connsiteY5" fmla="*/ 268681 h 813876"/>
                <a:gd name="connsiteX6" fmla="*/ 66468 w 1241481"/>
                <a:gd name="connsiteY6" fmla="*/ 38560 h 813876"/>
                <a:gd name="connsiteX7" fmla="*/ 90192 w 1241481"/>
                <a:gd name="connsiteY7" fmla="*/ 27412 h 813876"/>
                <a:gd name="connsiteX8" fmla="*/ 112002 w 1241481"/>
                <a:gd name="connsiteY8" fmla="*/ 12707 h 813876"/>
                <a:gd name="connsiteX9" fmla="*/ 174944 w 1241481"/>
                <a:gd name="connsiteY9" fmla="*/ 0 h 813876"/>
                <a:gd name="connsiteX10" fmla="*/ 988339 w 1241481"/>
                <a:gd name="connsiteY10" fmla="*/ 0 h 813876"/>
                <a:gd name="connsiteX11" fmla="*/ 1051281 w 1241481"/>
                <a:gd name="connsiteY11" fmla="*/ 12707 h 813876"/>
                <a:gd name="connsiteX12" fmla="*/ 1241481 w 1241481"/>
                <a:gd name="connsiteY12" fmla="*/ 253142 h 813876"/>
                <a:gd name="connsiteX0" fmla="*/ 988339 w 1241481"/>
                <a:gd name="connsiteY0" fmla="*/ 323404 h 813876"/>
                <a:gd name="connsiteX1" fmla="*/ 482724 w 1241481"/>
                <a:gd name="connsiteY1" fmla="*/ 323404 h 813876"/>
                <a:gd name="connsiteX2" fmla="*/ 701228 w 1241481"/>
                <a:gd name="connsiteY2" fmla="*/ 617809 h 813876"/>
                <a:gd name="connsiteX3" fmla="*/ 437055 w 1241481"/>
                <a:gd name="connsiteY3" fmla="*/ 813876 h 813876"/>
                <a:gd name="connsiteX4" fmla="*/ 32415 w 1241481"/>
                <a:gd name="connsiteY4" fmla="*/ 268681 h 813876"/>
                <a:gd name="connsiteX5" fmla="*/ 66468 w 1241481"/>
                <a:gd name="connsiteY5" fmla="*/ 38560 h 813876"/>
                <a:gd name="connsiteX6" fmla="*/ 90192 w 1241481"/>
                <a:gd name="connsiteY6" fmla="*/ 27412 h 813876"/>
                <a:gd name="connsiteX7" fmla="*/ 112002 w 1241481"/>
                <a:gd name="connsiteY7" fmla="*/ 12707 h 813876"/>
                <a:gd name="connsiteX8" fmla="*/ 174944 w 1241481"/>
                <a:gd name="connsiteY8" fmla="*/ 0 h 813876"/>
                <a:gd name="connsiteX9" fmla="*/ 988339 w 1241481"/>
                <a:gd name="connsiteY9" fmla="*/ 0 h 813876"/>
                <a:gd name="connsiteX10" fmla="*/ 1051281 w 1241481"/>
                <a:gd name="connsiteY10" fmla="*/ 12707 h 813876"/>
                <a:gd name="connsiteX11" fmla="*/ 1241481 w 1241481"/>
                <a:gd name="connsiteY11" fmla="*/ 253142 h 813876"/>
                <a:gd name="connsiteX0" fmla="*/ 988339 w 1051281"/>
                <a:gd name="connsiteY0" fmla="*/ 323404 h 813876"/>
                <a:gd name="connsiteX1" fmla="*/ 482724 w 1051281"/>
                <a:gd name="connsiteY1" fmla="*/ 323404 h 813876"/>
                <a:gd name="connsiteX2" fmla="*/ 701228 w 1051281"/>
                <a:gd name="connsiteY2" fmla="*/ 617809 h 813876"/>
                <a:gd name="connsiteX3" fmla="*/ 437055 w 1051281"/>
                <a:gd name="connsiteY3" fmla="*/ 813876 h 813876"/>
                <a:gd name="connsiteX4" fmla="*/ 32415 w 1051281"/>
                <a:gd name="connsiteY4" fmla="*/ 268681 h 813876"/>
                <a:gd name="connsiteX5" fmla="*/ 66468 w 1051281"/>
                <a:gd name="connsiteY5" fmla="*/ 38560 h 813876"/>
                <a:gd name="connsiteX6" fmla="*/ 90192 w 1051281"/>
                <a:gd name="connsiteY6" fmla="*/ 27412 h 813876"/>
                <a:gd name="connsiteX7" fmla="*/ 112002 w 1051281"/>
                <a:gd name="connsiteY7" fmla="*/ 12707 h 813876"/>
                <a:gd name="connsiteX8" fmla="*/ 174944 w 1051281"/>
                <a:gd name="connsiteY8" fmla="*/ 0 h 813876"/>
                <a:gd name="connsiteX9" fmla="*/ 988339 w 1051281"/>
                <a:gd name="connsiteY9" fmla="*/ 0 h 813876"/>
                <a:gd name="connsiteX10" fmla="*/ 1051281 w 1051281"/>
                <a:gd name="connsiteY10" fmla="*/ 12707 h 813876"/>
                <a:gd name="connsiteX0" fmla="*/ 988339 w 988339"/>
                <a:gd name="connsiteY0" fmla="*/ 323404 h 813876"/>
                <a:gd name="connsiteX1" fmla="*/ 482724 w 988339"/>
                <a:gd name="connsiteY1" fmla="*/ 323404 h 813876"/>
                <a:gd name="connsiteX2" fmla="*/ 701228 w 988339"/>
                <a:gd name="connsiteY2" fmla="*/ 617809 h 813876"/>
                <a:gd name="connsiteX3" fmla="*/ 437055 w 988339"/>
                <a:gd name="connsiteY3" fmla="*/ 813876 h 813876"/>
                <a:gd name="connsiteX4" fmla="*/ 32415 w 988339"/>
                <a:gd name="connsiteY4" fmla="*/ 268681 h 813876"/>
                <a:gd name="connsiteX5" fmla="*/ 66468 w 988339"/>
                <a:gd name="connsiteY5" fmla="*/ 38560 h 813876"/>
                <a:gd name="connsiteX6" fmla="*/ 90192 w 988339"/>
                <a:gd name="connsiteY6" fmla="*/ 27412 h 813876"/>
                <a:gd name="connsiteX7" fmla="*/ 112002 w 988339"/>
                <a:gd name="connsiteY7" fmla="*/ 12707 h 813876"/>
                <a:gd name="connsiteX8" fmla="*/ 174944 w 988339"/>
                <a:gd name="connsiteY8" fmla="*/ 0 h 813876"/>
                <a:gd name="connsiteX9" fmla="*/ 988339 w 988339"/>
                <a:gd name="connsiteY9" fmla="*/ 0 h 813876"/>
                <a:gd name="connsiteX0" fmla="*/ 750224 w 988339"/>
                <a:gd name="connsiteY0" fmla="*/ 309112 h 813876"/>
                <a:gd name="connsiteX1" fmla="*/ 482724 w 988339"/>
                <a:gd name="connsiteY1" fmla="*/ 323404 h 813876"/>
                <a:gd name="connsiteX2" fmla="*/ 701228 w 988339"/>
                <a:gd name="connsiteY2" fmla="*/ 617809 h 813876"/>
                <a:gd name="connsiteX3" fmla="*/ 437055 w 988339"/>
                <a:gd name="connsiteY3" fmla="*/ 813876 h 813876"/>
                <a:gd name="connsiteX4" fmla="*/ 32415 w 988339"/>
                <a:gd name="connsiteY4" fmla="*/ 268681 h 813876"/>
                <a:gd name="connsiteX5" fmla="*/ 66468 w 988339"/>
                <a:gd name="connsiteY5" fmla="*/ 38560 h 813876"/>
                <a:gd name="connsiteX6" fmla="*/ 90192 w 988339"/>
                <a:gd name="connsiteY6" fmla="*/ 27412 h 813876"/>
                <a:gd name="connsiteX7" fmla="*/ 112002 w 988339"/>
                <a:gd name="connsiteY7" fmla="*/ 12707 h 813876"/>
                <a:gd name="connsiteX8" fmla="*/ 174944 w 988339"/>
                <a:gd name="connsiteY8" fmla="*/ 0 h 813876"/>
                <a:gd name="connsiteX9" fmla="*/ 988339 w 988339"/>
                <a:gd name="connsiteY9" fmla="*/ 0 h 813876"/>
                <a:gd name="connsiteX0" fmla="*/ 750224 w 988339"/>
                <a:gd name="connsiteY0" fmla="*/ 309112 h 698247"/>
                <a:gd name="connsiteX1" fmla="*/ 482724 w 988339"/>
                <a:gd name="connsiteY1" fmla="*/ 323404 h 698247"/>
                <a:gd name="connsiteX2" fmla="*/ 701228 w 988339"/>
                <a:gd name="connsiteY2" fmla="*/ 617809 h 698247"/>
                <a:gd name="connsiteX3" fmla="*/ 382829 w 988339"/>
                <a:gd name="connsiteY3" fmla="*/ 698247 h 698247"/>
                <a:gd name="connsiteX4" fmla="*/ 32415 w 988339"/>
                <a:gd name="connsiteY4" fmla="*/ 268681 h 698247"/>
                <a:gd name="connsiteX5" fmla="*/ 66468 w 988339"/>
                <a:gd name="connsiteY5" fmla="*/ 38560 h 698247"/>
                <a:gd name="connsiteX6" fmla="*/ 90192 w 988339"/>
                <a:gd name="connsiteY6" fmla="*/ 27412 h 698247"/>
                <a:gd name="connsiteX7" fmla="*/ 112002 w 988339"/>
                <a:gd name="connsiteY7" fmla="*/ 12707 h 698247"/>
                <a:gd name="connsiteX8" fmla="*/ 174944 w 988339"/>
                <a:gd name="connsiteY8" fmla="*/ 0 h 698247"/>
                <a:gd name="connsiteX9" fmla="*/ 988339 w 988339"/>
                <a:gd name="connsiteY9" fmla="*/ 0 h 698247"/>
                <a:gd name="connsiteX0" fmla="*/ 750224 w 988339"/>
                <a:gd name="connsiteY0" fmla="*/ 309112 h 698247"/>
                <a:gd name="connsiteX1" fmla="*/ 482724 w 988339"/>
                <a:gd name="connsiteY1" fmla="*/ 323404 h 698247"/>
                <a:gd name="connsiteX2" fmla="*/ 598329 w 988339"/>
                <a:gd name="connsiteY2" fmla="*/ 554735 h 698247"/>
                <a:gd name="connsiteX3" fmla="*/ 382829 w 988339"/>
                <a:gd name="connsiteY3" fmla="*/ 698247 h 698247"/>
                <a:gd name="connsiteX4" fmla="*/ 32415 w 988339"/>
                <a:gd name="connsiteY4" fmla="*/ 268681 h 698247"/>
                <a:gd name="connsiteX5" fmla="*/ 66468 w 988339"/>
                <a:gd name="connsiteY5" fmla="*/ 38560 h 698247"/>
                <a:gd name="connsiteX6" fmla="*/ 90192 w 988339"/>
                <a:gd name="connsiteY6" fmla="*/ 27412 h 698247"/>
                <a:gd name="connsiteX7" fmla="*/ 112002 w 988339"/>
                <a:gd name="connsiteY7" fmla="*/ 12707 h 698247"/>
                <a:gd name="connsiteX8" fmla="*/ 174944 w 988339"/>
                <a:gd name="connsiteY8" fmla="*/ 0 h 698247"/>
                <a:gd name="connsiteX9" fmla="*/ 988339 w 988339"/>
                <a:gd name="connsiteY9" fmla="*/ 0 h 698247"/>
                <a:gd name="connsiteX0" fmla="*/ 750224 w 988339"/>
                <a:gd name="connsiteY0" fmla="*/ 309112 h 698247"/>
                <a:gd name="connsiteX1" fmla="*/ 400972 w 988339"/>
                <a:gd name="connsiteY1" fmla="*/ 287203 h 698247"/>
                <a:gd name="connsiteX2" fmla="*/ 598329 w 988339"/>
                <a:gd name="connsiteY2" fmla="*/ 554735 h 698247"/>
                <a:gd name="connsiteX3" fmla="*/ 382829 w 988339"/>
                <a:gd name="connsiteY3" fmla="*/ 698247 h 698247"/>
                <a:gd name="connsiteX4" fmla="*/ 32415 w 988339"/>
                <a:gd name="connsiteY4" fmla="*/ 268681 h 698247"/>
                <a:gd name="connsiteX5" fmla="*/ 66468 w 988339"/>
                <a:gd name="connsiteY5" fmla="*/ 38560 h 698247"/>
                <a:gd name="connsiteX6" fmla="*/ 90192 w 988339"/>
                <a:gd name="connsiteY6" fmla="*/ 27412 h 698247"/>
                <a:gd name="connsiteX7" fmla="*/ 112002 w 988339"/>
                <a:gd name="connsiteY7" fmla="*/ 12707 h 698247"/>
                <a:gd name="connsiteX8" fmla="*/ 174944 w 988339"/>
                <a:gd name="connsiteY8" fmla="*/ 0 h 698247"/>
                <a:gd name="connsiteX9" fmla="*/ 988339 w 988339"/>
                <a:gd name="connsiteY9" fmla="*/ 0 h 698247"/>
                <a:gd name="connsiteX0" fmla="*/ 750224 w 988339"/>
                <a:gd name="connsiteY0" fmla="*/ 309112 h 698247"/>
                <a:gd name="connsiteX1" fmla="*/ 400972 w 988339"/>
                <a:gd name="connsiteY1" fmla="*/ 287203 h 698247"/>
                <a:gd name="connsiteX2" fmla="*/ 598329 w 988339"/>
                <a:gd name="connsiteY2" fmla="*/ 554735 h 698247"/>
                <a:gd name="connsiteX3" fmla="*/ 382829 w 988339"/>
                <a:gd name="connsiteY3" fmla="*/ 698247 h 698247"/>
                <a:gd name="connsiteX4" fmla="*/ 32415 w 988339"/>
                <a:gd name="connsiteY4" fmla="*/ 268681 h 698247"/>
                <a:gd name="connsiteX5" fmla="*/ 66468 w 988339"/>
                <a:gd name="connsiteY5" fmla="*/ 38560 h 698247"/>
                <a:gd name="connsiteX6" fmla="*/ 90192 w 988339"/>
                <a:gd name="connsiteY6" fmla="*/ 27412 h 698247"/>
                <a:gd name="connsiteX7" fmla="*/ 174944 w 988339"/>
                <a:gd name="connsiteY7" fmla="*/ 0 h 698247"/>
                <a:gd name="connsiteX8" fmla="*/ 988339 w 988339"/>
                <a:gd name="connsiteY8" fmla="*/ 0 h 698247"/>
                <a:gd name="connsiteX0" fmla="*/ 750224 w 988339"/>
                <a:gd name="connsiteY0" fmla="*/ 309112 h 698247"/>
                <a:gd name="connsiteX1" fmla="*/ 400972 w 988339"/>
                <a:gd name="connsiteY1" fmla="*/ 287203 h 698247"/>
                <a:gd name="connsiteX2" fmla="*/ 598329 w 988339"/>
                <a:gd name="connsiteY2" fmla="*/ 554735 h 698247"/>
                <a:gd name="connsiteX3" fmla="*/ 382829 w 988339"/>
                <a:gd name="connsiteY3" fmla="*/ 698247 h 698247"/>
                <a:gd name="connsiteX4" fmla="*/ 32415 w 988339"/>
                <a:gd name="connsiteY4" fmla="*/ 268681 h 698247"/>
                <a:gd name="connsiteX5" fmla="*/ 66468 w 988339"/>
                <a:gd name="connsiteY5" fmla="*/ 38560 h 698247"/>
                <a:gd name="connsiteX6" fmla="*/ 90192 w 988339"/>
                <a:gd name="connsiteY6" fmla="*/ 27412 h 698247"/>
                <a:gd name="connsiteX7" fmla="*/ 988339 w 988339"/>
                <a:gd name="connsiteY7" fmla="*/ 0 h 698247"/>
                <a:gd name="connsiteX0" fmla="*/ 589978 w 988339"/>
                <a:gd name="connsiteY0" fmla="*/ 300916 h 698247"/>
                <a:gd name="connsiteX1" fmla="*/ 400972 w 988339"/>
                <a:gd name="connsiteY1" fmla="*/ 287203 h 698247"/>
                <a:gd name="connsiteX2" fmla="*/ 598329 w 988339"/>
                <a:gd name="connsiteY2" fmla="*/ 554735 h 698247"/>
                <a:gd name="connsiteX3" fmla="*/ 382829 w 988339"/>
                <a:gd name="connsiteY3" fmla="*/ 698247 h 698247"/>
                <a:gd name="connsiteX4" fmla="*/ 32415 w 988339"/>
                <a:gd name="connsiteY4" fmla="*/ 268681 h 698247"/>
                <a:gd name="connsiteX5" fmla="*/ 66468 w 988339"/>
                <a:gd name="connsiteY5" fmla="*/ 38560 h 698247"/>
                <a:gd name="connsiteX6" fmla="*/ 90192 w 988339"/>
                <a:gd name="connsiteY6" fmla="*/ 27412 h 698247"/>
                <a:gd name="connsiteX7" fmla="*/ 988339 w 988339"/>
                <a:gd name="connsiteY7" fmla="*/ 0 h 698247"/>
                <a:gd name="connsiteX0" fmla="*/ 589978 w 1094568"/>
                <a:gd name="connsiteY0" fmla="*/ 294126 h 691457"/>
                <a:gd name="connsiteX1" fmla="*/ 400972 w 1094568"/>
                <a:gd name="connsiteY1" fmla="*/ 280413 h 691457"/>
                <a:gd name="connsiteX2" fmla="*/ 598329 w 1094568"/>
                <a:gd name="connsiteY2" fmla="*/ 547945 h 691457"/>
                <a:gd name="connsiteX3" fmla="*/ 382829 w 1094568"/>
                <a:gd name="connsiteY3" fmla="*/ 691457 h 691457"/>
                <a:gd name="connsiteX4" fmla="*/ 32415 w 1094568"/>
                <a:gd name="connsiteY4" fmla="*/ 261891 h 691457"/>
                <a:gd name="connsiteX5" fmla="*/ 66468 w 1094568"/>
                <a:gd name="connsiteY5" fmla="*/ 31770 h 691457"/>
                <a:gd name="connsiteX6" fmla="*/ 90192 w 1094568"/>
                <a:gd name="connsiteY6" fmla="*/ 20622 h 691457"/>
                <a:gd name="connsiteX7" fmla="*/ 1094568 w 1094568"/>
                <a:gd name="connsiteY7" fmla="*/ 0 h 691457"/>
                <a:gd name="connsiteX0" fmla="*/ 657912 w 1094568"/>
                <a:gd name="connsiteY0" fmla="*/ 303213 h 691457"/>
                <a:gd name="connsiteX1" fmla="*/ 400972 w 1094568"/>
                <a:gd name="connsiteY1" fmla="*/ 280413 h 691457"/>
                <a:gd name="connsiteX2" fmla="*/ 598329 w 1094568"/>
                <a:gd name="connsiteY2" fmla="*/ 547945 h 691457"/>
                <a:gd name="connsiteX3" fmla="*/ 382829 w 1094568"/>
                <a:gd name="connsiteY3" fmla="*/ 691457 h 691457"/>
                <a:gd name="connsiteX4" fmla="*/ 32415 w 1094568"/>
                <a:gd name="connsiteY4" fmla="*/ 261891 h 691457"/>
                <a:gd name="connsiteX5" fmla="*/ 66468 w 1094568"/>
                <a:gd name="connsiteY5" fmla="*/ 31770 h 691457"/>
                <a:gd name="connsiteX6" fmla="*/ 90192 w 1094568"/>
                <a:gd name="connsiteY6" fmla="*/ 20622 h 691457"/>
                <a:gd name="connsiteX7" fmla="*/ 1094568 w 1094568"/>
                <a:gd name="connsiteY7" fmla="*/ 0 h 691457"/>
                <a:gd name="connsiteX0" fmla="*/ 657912 w 1104599"/>
                <a:gd name="connsiteY0" fmla="*/ 302761 h 691005"/>
                <a:gd name="connsiteX1" fmla="*/ 400972 w 1104599"/>
                <a:gd name="connsiteY1" fmla="*/ 279961 h 691005"/>
                <a:gd name="connsiteX2" fmla="*/ 598329 w 1104599"/>
                <a:gd name="connsiteY2" fmla="*/ 547493 h 691005"/>
                <a:gd name="connsiteX3" fmla="*/ 382829 w 1104599"/>
                <a:gd name="connsiteY3" fmla="*/ 691005 h 691005"/>
                <a:gd name="connsiteX4" fmla="*/ 32415 w 1104599"/>
                <a:gd name="connsiteY4" fmla="*/ 261439 h 691005"/>
                <a:gd name="connsiteX5" fmla="*/ 66468 w 1104599"/>
                <a:gd name="connsiteY5" fmla="*/ 31318 h 691005"/>
                <a:gd name="connsiteX6" fmla="*/ 90192 w 1104599"/>
                <a:gd name="connsiteY6" fmla="*/ 20170 h 691005"/>
                <a:gd name="connsiteX7" fmla="*/ 1104599 w 1104599"/>
                <a:gd name="connsiteY7" fmla="*/ 0 h 691005"/>
                <a:gd name="connsiteX0" fmla="*/ 657912 w 1104599"/>
                <a:gd name="connsiteY0" fmla="*/ 302761 h 691005"/>
                <a:gd name="connsiteX1" fmla="*/ 400972 w 1104599"/>
                <a:gd name="connsiteY1" fmla="*/ 279961 h 691005"/>
                <a:gd name="connsiteX2" fmla="*/ 638033 w 1104599"/>
                <a:gd name="connsiteY2" fmla="*/ 636718 h 691005"/>
                <a:gd name="connsiteX3" fmla="*/ 382829 w 1104599"/>
                <a:gd name="connsiteY3" fmla="*/ 691005 h 691005"/>
                <a:gd name="connsiteX4" fmla="*/ 32415 w 1104599"/>
                <a:gd name="connsiteY4" fmla="*/ 261439 h 691005"/>
                <a:gd name="connsiteX5" fmla="*/ 66468 w 1104599"/>
                <a:gd name="connsiteY5" fmla="*/ 31318 h 691005"/>
                <a:gd name="connsiteX6" fmla="*/ 90192 w 1104599"/>
                <a:gd name="connsiteY6" fmla="*/ 20170 h 691005"/>
                <a:gd name="connsiteX7" fmla="*/ 1104599 w 1104599"/>
                <a:gd name="connsiteY7" fmla="*/ 0 h 691005"/>
                <a:gd name="connsiteX0" fmla="*/ 657912 w 1104599"/>
                <a:gd name="connsiteY0" fmla="*/ 302761 h 720564"/>
                <a:gd name="connsiteX1" fmla="*/ 400972 w 1104599"/>
                <a:gd name="connsiteY1" fmla="*/ 279961 h 720564"/>
                <a:gd name="connsiteX2" fmla="*/ 638033 w 1104599"/>
                <a:gd name="connsiteY2" fmla="*/ 636718 h 720564"/>
                <a:gd name="connsiteX3" fmla="*/ 419942 w 1104599"/>
                <a:gd name="connsiteY3" fmla="*/ 720564 h 720564"/>
                <a:gd name="connsiteX4" fmla="*/ 32415 w 1104599"/>
                <a:gd name="connsiteY4" fmla="*/ 261439 h 720564"/>
                <a:gd name="connsiteX5" fmla="*/ 66468 w 1104599"/>
                <a:gd name="connsiteY5" fmla="*/ 31318 h 720564"/>
                <a:gd name="connsiteX6" fmla="*/ 90192 w 1104599"/>
                <a:gd name="connsiteY6" fmla="*/ 20170 h 720564"/>
                <a:gd name="connsiteX7" fmla="*/ 1104599 w 1104599"/>
                <a:gd name="connsiteY7" fmla="*/ 0 h 720564"/>
                <a:gd name="connsiteX0" fmla="*/ 731268 w 1104599"/>
                <a:gd name="connsiteY0" fmla="*/ 330936 h 720564"/>
                <a:gd name="connsiteX1" fmla="*/ 400972 w 1104599"/>
                <a:gd name="connsiteY1" fmla="*/ 279961 h 720564"/>
                <a:gd name="connsiteX2" fmla="*/ 638033 w 1104599"/>
                <a:gd name="connsiteY2" fmla="*/ 636718 h 720564"/>
                <a:gd name="connsiteX3" fmla="*/ 419942 w 1104599"/>
                <a:gd name="connsiteY3" fmla="*/ 720564 h 720564"/>
                <a:gd name="connsiteX4" fmla="*/ 32415 w 1104599"/>
                <a:gd name="connsiteY4" fmla="*/ 261439 h 720564"/>
                <a:gd name="connsiteX5" fmla="*/ 66468 w 1104599"/>
                <a:gd name="connsiteY5" fmla="*/ 31318 h 720564"/>
                <a:gd name="connsiteX6" fmla="*/ 90192 w 1104599"/>
                <a:gd name="connsiteY6" fmla="*/ 20170 h 720564"/>
                <a:gd name="connsiteX7" fmla="*/ 1104599 w 1104599"/>
                <a:gd name="connsiteY7" fmla="*/ 0 h 720564"/>
                <a:gd name="connsiteX0" fmla="*/ 743398 w 1104599"/>
                <a:gd name="connsiteY0" fmla="*/ 312638 h 720564"/>
                <a:gd name="connsiteX1" fmla="*/ 400972 w 1104599"/>
                <a:gd name="connsiteY1" fmla="*/ 279961 h 720564"/>
                <a:gd name="connsiteX2" fmla="*/ 638033 w 1104599"/>
                <a:gd name="connsiteY2" fmla="*/ 636718 h 720564"/>
                <a:gd name="connsiteX3" fmla="*/ 419942 w 1104599"/>
                <a:gd name="connsiteY3" fmla="*/ 720564 h 720564"/>
                <a:gd name="connsiteX4" fmla="*/ 32415 w 1104599"/>
                <a:gd name="connsiteY4" fmla="*/ 261439 h 720564"/>
                <a:gd name="connsiteX5" fmla="*/ 66468 w 1104599"/>
                <a:gd name="connsiteY5" fmla="*/ 31318 h 720564"/>
                <a:gd name="connsiteX6" fmla="*/ 90192 w 1104599"/>
                <a:gd name="connsiteY6" fmla="*/ 20170 h 720564"/>
                <a:gd name="connsiteX7" fmla="*/ 1104599 w 1104599"/>
                <a:gd name="connsiteY7" fmla="*/ 0 h 720564"/>
                <a:gd name="connsiteX0" fmla="*/ 743398 w 1067678"/>
                <a:gd name="connsiteY0" fmla="*/ 296209 h 704135"/>
                <a:gd name="connsiteX1" fmla="*/ 400972 w 1067678"/>
                <a:gd name="connsiteY1" fmla="*/ 263532 h 704135"/>
                <a:gd name="connsiteX2" fmla="*/ 638033 w 1067678"/>
                <a:gd name="connsiteY2" fmla="*/ 620289 h 704135"/>
                <a:gd name="connsiteX3" fmla="*/ 419942 w 1067678"/>
                <a:gd name="connsiteY3" fmla="*/ 704135 h 704135"/>
                <a:gd name="connsiteX4" fmla="*/ 32415 w 1067678"/>
                <a:gd name="connsiteY4" fmla="*/ 245010 h 704135"/>
                <a:gd name="connsiteX5" fmla="*/ 66468 w 1067678"/>
                <a:gd name="connsiteY5" fmla="*/ 14889 h 704135"/>
                <a:gd name="connsiteX6" fmla="*/ 90192 w 1067678"/>
                <a:gd name="connsiteY6" fmla="*/ 3741 h 704135"/>
                <a:gd name="connsiteX7" fmla="*/ 1067678 w 1067678"/>
                <a:gd name="connsiteY7" fmla="*/ 0 h 704135"/>
                <a:gd name="connsiteX0" fmla="*/ 743398 w 1057417"/>
                <a:gd name="connsiteY0" fmla="*/ 302701 h 710627"/>
                <a:gd name="connsiteX1" fmla="*/ 400972 w 1057417"/>
                <a:gd name="connsiteY1" fmla="*/ 270024 h 710627"/>
                <a:gd name="connsiteX2" fmla="*/ 638033 w 1057417"/>
                <a:gd name="connsiteY2" fmla="*/ 626781 h 710627"/>
                <a:gd name="connsiteX3" fmla="*/ 419942 w 1057417"/>
                <a:gd name="connsiteY3" fmla="*/ 710627 h 710627"/>
                <a:gd name="connsiteX4" fmla="*/ 32415 w 1057417"/>
                <a:gd name="connsiteY4" fmla="*/ 251502 h 710627"/>
                <a:gd name="connsiteX5" fmla="*/ 66468 w 1057417"/>
                <a:gd name="connsiteY5" fmla="*/ 21381 h 710627"/>
                <a:gd name="connsiteX6" fmla="*/ 90192 w 1057417"/>
                <a:gd name="connsiteY6" fmla="*/ 10233 h 710627"/>
                <a:gd name="connsiteX7" fmla="*/ 1057417 w 1057417"/>
                <a:gd name="connsiteY7" fmla="*/ 0 h 7106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57417" h="710627">
                  <a:moveTo>
                    <a:pt x="743398" y="302701"/>
                  </a:moveTo>
                  <a:lnTo>
                    <a:pt x="400972" y="270024"/>
                  </a:lnTo>
                  <a:lnTo>
                    <a:pt x="638033" y="626781"/>
                  </a:lnTo>
                  <a:lnTo>
                    <a:pt x="419942" y="710627"/>
                  </a:lnTo>
                  <a:lnTo>
                    <a:pt x="32415" y="251502"/>
                  </a:lnTo>
                  <a:cubicBezTo>
                    <a:pt x="-21728" y="178552"/>
                    <a:pt x="-6482" y="75523"/>
                    <a:pt x="66468" y="21381"/>
                  </a:cubicBezTo>
                  <a:lnTo>
                    <a:pt x="90192" y="10233"/>
                  </a:lnTo>
                  <a:lnTo>
                    <a:pt x="1057417" y="0"/>
                  </a:lnTo>
                </a:path>
              </a:pathLst>
            </a:custGeom>
            <a:solidFill>
              <a:srgbClr val="FF9933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</p:grpSp>
      <p:grpSp>
        <p:nvGrpSpPr>
          <p:cNvPr id="98" name="グループ化 97">
            <a:extLst>
              <a:ext uri="{FF2B5EF4-FFF2-40B4-BE49-F238E27FC236}">
                <a16:creationId xmlns:a16="http://schemas.microsoft.com/office/drawing/2014/main" id="{9A94CCB9-59DD-41F8-8FA3-E0206F9920DE}"/>
              </a:ext>
            </a:extLst>
          </p:cNvPr>
          <p:cNvGrpSpPr/>
          <p:nvPr/>
        </p:nvGrpSpPr>
        <p:grpSpPr>
          <a:xfrm>
            <a:off x="6027808" y="778730"/>
            <a:ext cx="1638090" cy="1752408"/>
            <a:chOff x="5324076" y="-1429321"/>
            <a:chExt cx="2564640" cy="2743619"/>
          </a:xfrm>
        </p:grpSpPr>
        <p:sp>
          <p:nvSpPr>
            <p:cNvPr id="99" name="片側の 2 つの角を丸めた四角形 128">
              <a:extLst>
                <a:ext uri="{FF2B5EF4-FFF2-40B4-BE49-F238E27FC236}">
                  <a16:creationId xmlns:a16="http://schemas.microsoft.com/office/drawing/2014/main" id="{52717A0F-753D-4AB4-8AE4-F47D4E2EEED0}"/>
                </a:ext>
              </a:extLst>
            </p:cNvPr>
            <p:cNvSpPr/>
            <p:nvPr/>
          </p:nvSpPr>
          <p:spPr>
            <a:xfrm>
              <a:off x="6017043" y="-1429321"/>
              <a:ext cx="1176816" cy="1396392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ED7D31">
                <a:lumMod val="7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grpSp>
          <p:nvGrpSpPr>
            <p:cNvPr id="100" name="グループ化 99">
              <a:extLst>
                <a:ext uri="{FF2B5EF4-FFF2-40B4-BE49-F238E27FC236}">
                  <a16:creationId xmlns:a16="http://schemas.microsoft.com/office/drawing/2014/main" id="{1F82758B-80A8-4DFD-895B-1D2F4BB66C80}"/>
                </a:ext>
              </a:extLst>
            </p:cNvPr>
            <p:cNvGrpSpPr/>
            <p:nvPr/>
          </p:nvGrpSpPr>
          <p:grpSpPr>
            <a:xfrm>
              <a:off x="6027302" y="-136978"/>
              <a:ext cx="1156298" cy="1282491"/>
              <a:chOff x="5513400" y="4836724"/>
              <a:chExt cx="1156298" cy="1282491"/>
            </a:xfrm>
          </p:grpSpPr>
          <p:sp>
            <p:nvSpPr>
              <p:cNvPr id="134" name="フリーフォーム: 図形 133">
                <a:extLst>
                  <a:ext uri="{FF2B5EF4-FFF2-40B4-BE49-F238E27FC236}">
                    <a16:creationId xmlns:a16="http://schemas.microsoft.com/office/drawing/2014/main" id="{A0B40EE0-318B-44B8-AA74-549ED94501CD}"/>
                  </a:ext>
                </a:extLst>
              </p:cNvPr>
              <p:cNvSpPr/>
              <p:nvPr/>
            </p:nvSpPr>
            <p:spPr>
              <a:xfrm rot="10800000">
                <a:off x="5742329" y="4836724"/>
                <a:ext cx="698442" cy="521090"/>
              </a:xfrm>
              <a:custGeom>
                <a:avLst/>
                <a:gdLst>
                  <a:gd name="connsiteX0" fmla="*/ 483019 w 698442"/>
                  <a:gd name="connsiteY0" fmla="*/ 521090 h 521090"/>
                  <a:gd name="connsiteX1" fmla="*/ 215422 w 698442"/>
                  <a:gd name="connsiteY1" fmla="*/ 521090 h 521090"/>
                  <a:gd name="connsiteX2" fmla="*/ 215422 w 698442"/>
                  <a:gd name="connsiteY2" fmla="*/ 288649 h 521090"/>
                  <a:gd name="connsiteX3" fmla="*/ 213288 w 698442"/>
                  <a:gd name="connsiteY3" fmla="*/ 288464 h 521090"/>
                  <a:gd name="connsiteX4" fmla="*/ 0 w 698442"/>
                  <a:gd name="connsiteY4" fmla="*/ 150131 h 521090"/>
                  <a:gd name="connsiteX5" fmla="*/ 349221 w 698442"/>
                  <a:gd name="connsiteY5" fmla="*/ 0 h 521090"/>
                  <a:gd name="connsiteX6" fmla="*/ 698442 w 698442"/>
                  <a:gd name="connsiteY6" fmla="*/ 150131 h 521090"/>
                  <a:gd name="connsiteX7" fmla="*/ 485153 w 698442"/>
                  <a:gd name="connsiteY7" fmla="*/ 288464 h 521090"/>
                  <a:gd name="connsiteX8" fmla="*/ 483020 w 698442"/>
                  <a:gd name="connsiteY8" fmla="*/ 288649 h 5210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98442" h="521090">
                    <a:moveTo>
                      <a:pt x="483019" y="521090"/>
                    </a:moveTo>
                    <a:lnTo>
                      <a:pt x="215422" y="521090"/>
                    </a:lnTo>
                    <a:lnTo>
                      <a:pt x="215422" y="288649"/>
                    </a:lnTo>
                    <a:lnTo>
                      <a:pt x="213288" y="288464"/>
                    </a:lnTo>
                    <a:cubicBezTo>
                      <a:pt x="87948" y="265673"/>
                      <a:pt x="0" y="212317"/>
                      <a:pt x="0" y="150131"/>
                    </a:cubicBezTo>
                    <a:cubicBezTo>
                      <a:pt x="0" y="67216"/>
                      <a:pt x="156352" y="0"/>
                      <a:pt x="349221" y="0"/>
                    </a:cubicBezTo>
                    <a:cubicBezTo>
                      <a:pt x="542090" y="0"/>
                      <a:pt x="698442" y="67216"/>
                      <a:pt x="698442" y="150131"/>
                    </a:cubicBezTo>
                    <a:cubicBezTo>
                      <a:pt x="698442" y="212317"/>
                      <a:pt x="610494" y="265673"/>
                      <a:pt x="485153" y="288464"/>
                    </a:cubicBezTo>
                    <a:lnTo>
                      <a:pt x="483020" y="288649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35" name="片側の 2 つの角を丸めた四角形 85">
                <a:extLst>
                  <a:ext uri="{FF2B5EF4-FFF2-40B4-BE49-F238E27FC236}">
                    <a16:creationId xmlns:a16="http://schemas.microsoft.com/office/drawing/2014/main" id="{54E5B18C-8684-4453-A522-3170D16C8E64}"/>
                  </a:ext>
                </a:extLst>
              </p:cNvPr>
              <p:cNvSpPr/>
              <p:nvPr/>
            </p:nvSpPr>
            <p:spPr>
              <a:xfrm>
                <a:off x="5513400" y="5100285"/>
                <a:ext cx="1156298" cy="1018930"/>
              </a:xfrm>
              <a:custGeom>
                <a:avLst/>
                <a:gdLst/>
                <a:ahLst/>
                <a:cxnLst/>
                <a:rect l="l" t="t" r="r" b="b"/>
                <a:pathLst>
                  <a:path w="1156298" h="1018930">
                    <a:moveTo>
                      <a:pt x="339738" y="0"/>
                    </a:moveTo>
                    <a:lnTo>
                      <a:pt x="414999" y="178641"/>
                    </a:lnTo>
                    <a:lnTo>
                      <a:pt x="756160" y="178641"/>
                    </a:lnTo>
                    <a:lnTo>
                      <a:pt x="830816" y="1437"/>
                    </a:lnTo>
                    <a:cubicBezTo>
                      <a:pt x="1013501" y="16850"/>
                      <a:pt x="1156298" y="170521"/>
                      <a:pt x="1156298" y="357544"/>
                    </a:cubicBezTo>
                    <a:lnTo>
                      <a:pt x="1156298" y="1018930"/>
                    </a:lnTo>
                    <a:lnTo>
                      <a:pt x="0" y="1018930"/>
                    </a:lnTo>
                    <a:lnTo>
                      <a:pt x="0" y="357544"/>
                    </a:lnTo>
                    <a:cubicBezTo>
                      <a:pt x="0" y="165647"/>
                      <a:pt x="150338" y="8863"/>
                      <a:pt x="339738" y="0"/>
                    </a:cubicBezTo>
                    <a:close/>
                  </a:path>
                </a:pathLst>
              </a:custGeom>
              <a:solidFill>
                <a:srgbClr val="4472C4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36" name="台形 135">
                <a:extLst>
                  <a:ext uri="{FF2B5EF4-FFF2-40B4-BE49-F238E27FC236}">
                    <a16:creationId xmlns:a16="http://schemas.microsoft.com/office/drawing/2014/main" id="{C1B5C6CC-B04F-401C-8546-8DA86CDB4A58}"/>
                  </a:ext>
                </a:extLst>
              </p:cNvPr>
              <p:cNvSpPr/>
              <p:nvPr/>
            </p:nvSpPr>
            <p:spPr>
              <a:xfrm rot="10800000">
                <a:off x="5841325" y="5205711"/>
                <a:ext cx="500449" cy="913503"/>
              </a:xfrm>
              <a:prstGeom prst="trapezoid">
                <a:avLst>
                  <a:gd name="adj" fmla="val 42130"/>
                </a:avLst>
              </a:prstGeom>
              <a:solidFill>
                <a:srgbClr val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</p:grpSp>
        <p:grpSp>
          <p:nvGrpSpPr>
            <p:cNvPr id="101" name="グループ化 100">
              <a:extLst>
                <a:ext uri="{FF2B5EF4-FFF2-40B4-BE49-F238E27FC236}">
                  <a16:creationId xmlns:a16="http://schemas.microsoft.com/office/drawing/2014/main" id="{6DBAF89E-E51F-45AB-AF97-A772F9FDDD81}"/>
                </a:ext>
              </a:extLst>
            </p:cNvPr>
            <p:cNvGrpSpPr/>
            <p:nvPr/>
          </p:nvGrpSpPr>
          <p:grpSpPr>
            <a:xfrm>
              <a:off x="5878697" y="-1400670"/>
              <a:ext cx="1550006" cy="1326561"/>
              <a:chOff x="4520287" y="339845"/>
              <a:chExt cx="956038" cy="818219"/>
            </a:xfrm>
          </p:grpSpPr>
          <p:grpSp>
            <p:nvGrpSpPr>
              <p:cNvPr id="108" name="グループ化 107">
                <a:extLst>
                  <a:ext uri="{FF2B5EF4-FFF2-40B4-BE49-F238E27FC236}">
                    <a16:creationId xmlns:a16="http://schemas.microsoft.com/office/drawing/2014/main" id="{D6278F17-912D-4AFB-8FE0-69FB01F394E2}"/>
                  </a:ext>
                </a:extLst>
              </p:cNvPr>
              <p:cNvGrpSpPr/>
              <p:nvPr/>
            </p:nvGrpSpPr>
            <p:grpSpPr>
              <a:xfrm>
                <a:off x="4555713" y="370664"/>
                <a:ext cx="834567" cy="787400"/>
                <a:chOff x="2791859" y="2017487"/>
                <a:chExt cx="1150915" cy="1045028"/>
              </a:xfrm>
              <a:solidFill>
                <a:srgbClr val="FFCC99"/>
              </a:solidFill>
            </p:grpSpPr>
            <p:grpSp>
              <p:nvGrpSpPr>
                <p:cNvPr id="127" name="グループ化 126">
                  <a:extLst>
                    <a:ext uri="{FF2B5EF4-FFF2-40B4-BE49-F238E27FC236}">
                      <a16:creationId xmlns:a16="http://schemas.microsoft.com/office/drawing/2014/main" id="{7598E46A-43C2-4E4E-A61D-8FEB376A2078}"/>
                    </a:ext>
                  </a:extLst>
                </p:cNvPr>
                <p:cNvGrpSpPr/>
                <p:nvPr/>
              </p:nvGrpSpPr>
              <p:grpSpPr>
                <a:xfrm rot="20700000">
                  <a:off x="2791859" y="2459313"/>
                  <a:ext cx="222006" cy="333009"/>
                  <a:chOff x="2680607" y="2825750"/>
                  <a:chExt cx="157843" cy="236764"/>
                </a:xfrm>
                <a:grpFill/>
              </p:grpSpPr>
              <p:sp>
                <p:nvSpPr>
                  <p:cNvPr id="132" name="円/楕円 159">
                    <a:extLst>
                      <a:ext uri="{FF2B5EF4-FFF2-40B4-BE49-F238E27FC236}">
                        <a16:creationId xmlns:a16="http://schemas.microsoft.com/office/drawing/2014/main" id="{5837F88C-0051-48BB-BBE1-AF1D7E5AA463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33" name="円/楕円 160">
                    <a:extLst>
                      <a:ext uri="{FF2B5EF4-FFF2-40B4-BE49-F238E27FC236}">
                        <a16:creationId xmlns:a16="http://schemas.microsoft.com/office/drawing/2014/main" id="{238B2FCF-CF7A-43E9-9105-A47782F49540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28" name="グループ化 127">
                  <a:extLst>
                    <a:ext uri="{FF2B5EF4-FFF2-40B4-BE49-F238E27FC236}">
                      <a16:creationId xmlns:a16="http://schemas.microsoft.com/office/drawing/2014/main" id="{91BD5012-CF66-49AC-B561-7B6AC9BF99CF}"/>
                    </a:ext>
                  </a:extLst>
                </p:cNvPr>
                <p:cNvGrpSpPr/>
                <p:nvPr/>
              </p:nvGrpSpPr>
              <p:grpSpPr>
                <a:xfrm rot="900000" flipH="1">
                  <a:off x="3720768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130" name="円/楕円 157">
                    <a:extLst>
                      <a:ext uri="{FF2B5EF4-FFF2-40B4-BE49-F238E27FC236}">
                        <a16:creationId xmlns:a16="http://schemas.microsoft.com/office/drawing/2014/main" id="{E054D7A8-DC0E-45C0-B188-52B1139C1935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31" name="円/楕円 158">
                    <a:extLst>
                      <a:ext uri="{FF2B5EF4-FFF2-40B4-BE49-F238E27FC236}">
                        <a16:creationId xmlns:a16="http://schemas.microsoft.com/office/drawing/2014/main" id="{C458BD50-F951-4EA3-9A1D-79E64A75F329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sp>
              <p:nvSpPr>
                <p:cNvPr id="129" name="円/楕円 156">
                  <a:extLst>
                    <a:ext uri="{FF2B5EF4-FFF2-40B4-BE49-F238E27FC236}">
                      <a16:creationId xmlns:a16="http://schemas.microsoft.com/office/drawing/2014/main" id="{B4462511-832E-40FF-ACA1-E955A6588134}"/>
                    </a:ext>
                  </a:extLst>
                </p:cNvPr>
                <p:cNvSpPr/>
                <p:nvPr/>
              </p:nvSpPr>
              <p:spPr>
                <a:xfrm>
                  <a:off x="2902857" y="2017487"/>
                  <a:ext cx="928914" cy="1045028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  <p:sp>
            <p:nvSpPr>
              <p:cNvPr id="109" name="円/楕円 27">
                <a:extLst>
                  <a:ext uri="{FF2B5EF4-FFF2-40B4-BE49-F238E27FC236}">
                    <a16:creationId xmlns:a16="http://schemas.microsoft.com/office/drawing/2014/main" id="{71DF2CA0-CED4-4417-8BD4-A176846DC01F}"/>
                  </a:ext>
                </a:extLst>
              </p:cNvPr>
              <p:cNvSpPr/>
              <p:nvPr/>
            </p:nvSpPr>
            <p:spPr>
              <a:xfrm rot="10800000">
                <a:off x="4883133" y="1048806"/>
                <a:ext cx="164248" cy="2910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10" name="月 109">
                <a:extLst>
                  <a:ext uri="{FF2B5EF4-FFF2-40B4-BE49-F238E27FC236}">
                    <a16:creationId xmlns:a16="http://schemas.microsoft.com/office/drawing/2014/main" id="{CA66D131-A805-47BD-BD6F-9610634FCC12}"/>
                  </a:ext>
                </a:extLst>
              </p:cNvPr>
              <p:cNvSpPr/>
              <p:nvPr/>
            </p:nvSpPr>
            <p:spPr>
              <a:xfrm>
                <a:off x="4635087" y="503739"/>
                <a:ext cx="80252" cy="650549"/>
              </a:xfrm>
              <a:prstGeom prst="moon">
                <a:avLst/>
              </a:pr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11" name="月 110">
                <a:extLst>
                  <a:ext uri="{FF2B5EF4-FFF2-40B4-BE49-F238E27FC236}">
                    <a16:creationId xmlns:a16="http://schemas.microsoft.com/office/drawing/2014/main" id="{CA25BC85-09C0-4CF3-96FF-BC7D374045AB}"/>
                  </a:ext>
                </a:extLst>
              </p:cNvPr>
              <p:cNvSpPr/>
              <p:nvPr/>
            </p:nvSpPr>
            <p:spPr>
              <a:xfrm flipH="1">
                <a:off x="5230653" y="503739"/>
                <a:ext cx="80252" cy="650549"/>
              </a:xfrm>
              <a:prstGeom prst="moon">
                <a:avLst/>
              </a:pr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12" name="月 111">
                <a:extLst>
                  <a:ext uri="{FF2B5EF4-FFF2-40B4-BE49-F238E27FC236}">
                    <a16:creationId xmlns:a16="http://schemas.microsoft.com/office/drawing/2014/main" id="{A288E776-AA90-4029-B974-FC9831563C65}"/>
                  </a:ext>
                </a:extLst>
              </p:cNvPr>
              <p:cNvSpPr/>
              <p:nvPr/>
            </p:nvSpPr>
            <p:spPr>
              <a:xfrm rot="3600000">
                <a:off x="4713362" y="146770"/>
                <a:ext cx="276180" cy="662329"/>
              </a:xfrm>
              <a:prstGeom prst="moon">
                <a:avLst>
                  <a:gd name="adj" fmla="val 87500"/>
                </a:avLst>
              </a:pr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13" name="月 112">
                <a:extLst>
                  <a:ext uri="{FF2B5EF4-FFF2-40B4-BE49-F238E27FC236}">
                    <a16:creationId xmlns:a16="http://schemas.microsoft.com/office/drawing/2014/main" id="{D0C77C43-E693-4E87-8BEF-AC4259D719DA}"/>
                  </a:ext>
                </a:extLst>
              </p:cNvPr>
              <p:cNvSpPr/>
              <p:nvPr/>
            </p:nvSpPr>
            <p:spPr>
              <a:xfrm rot="18000000" flipH="1">
                <a:off x="5007071" y="146771"/>
                <a:ext cx="276180" cy="662329"/>
              </a:xfrm>
              <a:prstGeom prst="moon">
                <a:avLst>
                  <a:gd name="adj" fmla="val 87500"/>
                </a:avLst>
              </a:pr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grpSp>
            <p:nvGrpSpPr>
              <p:cNvPr id="114" name="グループ化 113">
                <a:extLst>
                  <a:ext uri="{FF2B5EF4-FFF2-40B4-BE49-F238E27FC236}">
                    <a16:creationId xmlns:a16="http://schemas.microsoft.com/office/drawing/2014/main" id="{D843CFC9-3EFE-49E6-95FD-0D4947D6B6BB}"/>
                  </a:ext>
                </a:extLst>
              </p:cNvPr>
              <p:cNvGrpSpPr/>
              <p:nvPr/>
            </p:nvGrpSpPr>
            <p:grpSpPr>
              <a:xfrm>
                <a:off x="4726133" y="683215"/>
                <a:ext cx="138000" cy="203092"/>
                <a:chOff x="2896919" y="3691681"/>
                <a:chExt cx="138000" cy="203092"/>
              </a:xfrm>
            </p:grpSpPr>
            <p:sp>
              <p:nvSpPr>
                <p:cNvPr id="123" name="円/楕円 148">
                  <a:extLst>
                    <a:ext uri="{FF2B5EF4-FFF2-40B4-BE49-F238E27FC236}">
                      <a16:creationId xmlns:a16="http://schemas.microsoft.com/office/drawing/2014/main" id="{ABF80741-CACF-4232-8ACB-D88D6EAD9356}"/>
                    </a:ext>
                  </a:extLst>
                </p:cNvPr>
                <p:cNvSpPr/>
                <p:nvPr/>
              </p:nvSpPr>
              <p:spPr>
                <a:xfrm>
                  <a:off x="2896919" y="3691681"/>
                  <a:ext cx="138000" cy="179341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24" name="円/楕円 149">
                  <a:extLst>
                    <a:ext uri="{FF2B5EF4-FFF2-40B4-BE49-F238E27FC236}">
                      <a16:creationId xmlns:a16="http://schemas.microsoft.com/office/drawing/2014/main" id="{4C1CB213-CAED-434D-8020-CB395DE5B457}"/>
                    </a:ext>
                  </a:extLst>
                </p:cNvPr>
                <p:cNvSpPr/>
                <p:nvPr/>
              </p:nvSpPr>
              <p:spPr>
                <a:xfrm>
                  <a:off x="2896919" y="3715432"/>
                  <a:ext cx="138000" cy="179341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25" name="円/楕円 150">
                  <a:extLst>
                    <a:ext uri="{FF2B5EF4-FFF2-40B4-BE49-F238E27FC236}">
                      <a16:creationId xmlns:a16="http://schemas.microsoft.com/office/drawing/2014/main" id="{24F1A176-6F14-4298-8D6B-6BD5A4ACCA69}"/>
                    </a:ext>
                  </a:extLst>
                </p:cNvPr>
                <p:cNvSpPr/>
                <p:nvPr/>
              </p:nvSpPr>
              <p:spPr>
                <a:xfrm>
                  <a:off x="2921404" y="3747251"/>
                  <a:ext cx="89030" cy="115701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26" name="円/楕円 151">
                  <a:extLst>
                    <a:ext uri="{FF2B5EF4-FFF2-40B4-BE49-F238E27FC236}">
                      <a16:creationId xmlns:a16="http://schemas.microsoft.com/office/drawing/2014/main" id="{A08DCFDD-D352-41E9-8D13-5AB39DEC22A5}"/>
                    </a:ext>
                  </a:extLst>
                </p:cNvPr>
                <p:cNvSpPr/>
                <p:nvPr/>
              </p:nvSpPr>
              <p:spPr>
                <a:xfrm>
                  <a:off x="2943059" y="3745686"/>
                  <a:ext cx="45719" cy="59415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  <p:grpSp>
            <p:nvGrpSpPr>
              <p:cNvPr id="115" name="グループ化 114">
                <a:extLst>
                  <a:ext uri="{FF2B5EF4-FFF2-40B4-BE49-F238E27FC236}">
                    <a16:creationId xmlns:a16="http://schemas.microsoft.com/office/drawing/2014/main" id="{FD71F382-4D34-4D68-9D07-1B91B3776AE8}"/>
                  </a:ext>
                </a:extLst>
              </p:cNvPr>
              <p:cNvGrpSpPr/>
              <p:nvPr/>
            </p:nvGrpSpPr>
            <p:grpSpPr>
              <a:xfrm>
                <a:off x="5097572" y="683215"/>
                <a:ext cx="138000" cy="203092"/>
                <a:chOff x="2896919" y="3691681"/>
                <a:chExt cx="138000" cy="203092"/>
              </a:xfrm>
            </p:grpSpPr>
            <p:sp>
              <p:nvSpPr>
                <p:cNvPr id="119" name="円/楕円 144">
                  <a:extLst>
                    <a:ext uri="{FF2B5EF4-FFF2-40B4-BE49-F238E27FC236}">
                      <a16:creationId xmlns:a16="http://schemas.microsoft.com/office/drawing/2014/main" id="{FB257710-D3BD-4E4A-B377-94F9ABAE1E55}"/>
                    </a:ext>
                  </a:extLst>
                </p:cNvPr>
                <p:cNvSpPr/>
                <p:nvPr/>
              </p:nvSpPr>
              <p:spPr>
                <a:xfrm>
                  <a:off x="2896919" y="3691681"/>
                  <a:ext cx="138000" cy="179341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20" name="円/楕円 145">
                  <a:extLst>
                    <a:ext uri="{FF2B5EF4-FFF2-40B4-BE49-F238E27FC236}">
                      <a16:creationId xmlns:a16="http://schemas.microsoft.com/office/drawing/2014/main" id="{A44A9BB4-DAFB-4C0C-B53C-2B45A1F50796}"/>
                    </a:ext>
                  </a:extLst>
                </p:cNvPr>
                <p:cNvSpPr/>
                <p:nvPr/>
              </p:nvSpPr>
              <p:spPr>
                <a:xfrm>
                  <a:off x="2896919" y="3715432"/>
                  <a:ext cx="138000" cy="179341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21" name="円/楕円 146">
                  <a:extLst>
                    <a:ext uri="{FF2B5EF4-FFF2-40B4-BE49-F238E27FC236}">
                      <a16:creationId xmlns:a16="http://schemas.microsoft.com/office/drawing/2014/main" id="{12CD4FA9-7FEE-483E-BD5B-56413C6E8CA6}"/>
                    </a:ext>
                  </a:extLst>
                </p:cNvPr>
                <p:cNvSpPr/>
                <p:nvPr/>
              </p:nvSpPr>
              <p:spPr>
                <a:xfrm>
                  <a:off x="2921404" y="3747251"/>
                  <a:ext cx="89030" cy="115701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22" name="円/楕円 147">
                  <a:extLst>
                    <a:ext uri="{FF2B5EF4-FFF2-40B4-BE49-F238E27FC236}">
                      <a16:creationId xmlns:a16="http://schemas.microsoft.com/office/drawing/2014/main" id="{F46C9C3F-F158-4978-B8BC-3E0D3452164E}"/>
                    </a:ext>
                  </a:extLst>
                </p:cNvPr>
                <p:cNvSpPr/>
                <p:nvPr/>
              </p:nvSpPr>
              <p:spPr>
                <a:xfrm>
                  <a:off x="2943059" y="3745686"/>
                  <a:ext cx="45719" cy="59415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  <p:sp>
            <p:nvSpPr>
              <p:cNvPr id="116" name="月 115">
                <a:extLst>
                  <a:ext uri="{FF2B5EF4-FFF2-40B4-BE49-F238E27FC236}">
                    <a16:creationId xmlns:a16="http://schemas.microsoft.com/office/drawing/2014/main" id="{C45B7FDD-2E96-4A68-A82C-C2B5194A5B29}"/>
                  </a:ext>
                </a:extLst>
              </p:cNvPr>
              <p:cNvSpPr/>
              <p:nvPr/>
            </p:nvSpPr>
            <p:spPr>
              <a:xfrm rot="6300000">
                <a:off x="4767172" y="556851"/>
                <a:ext cx="45719" cy="173310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17" name="月 116">
                <a:extLst>
                  <a:ext uri="{FF2B5EF4-FFF2-40B4-BE49-F238E27FC236}">
                    <a16:creationId xmlns:a16="http://schemas.microsoft.com/office/drawing/2014/main" id="{DA3909D4-41E0-4FD8-9E94-240386A57C14}"/>
                  </a:ext>
                </a:extLst>
              </p:cNvPr>
              <p:cNvSpPr/>
              <p:nvPr/>
            </p:nvSpPr>
            <p:spPr>
              <a:xfrm rot="4500000">
                <a:off x="5138059" y="556853"/>
                <a:ext cx="45719" cy="173310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18" name="正方形/長方形 67">
                <a:extLst>
                  <a:ext uri="{FF2B5EF4-FFF2-40B4-BE49-F238E27FC236}">
                    <a16:creationId xmlns:a16="http://schemas.microsoft.com/office/drawing/2014/main" id="{9568032F-E219-4CF3-A989-D9761FC60575}"/>
                  </a:ext>
                </a:extLst>
              </p:cNvPr>
              <p:cNvSpPr/>
              <p:nvPr/>
            </p:nvSpPr>
            <p:spPr>
              <a:xfrm>
                <a:off x="4948374" y="988804"/>
                <a:ext cx="50129" cy="25695"/>
              </a:xfrm>
              <a:custGeom>
                <a:avLst/>
                <a:gdLst/>
                <a:ahLst/>
                <a:cxnLst/>
                <a:rect l="l" t="t" r="r" b="b"/>
                <a:pathLst>
                  <a:path w="749072" h="1123608">
                    <a:moveTo>
                      <a:pt x="374536" y="0"/>
                    </a:moveTo>
                    <a:lnTo>
                      <a:pt x="749072" y="374536"/>
                    </a:lnTo>
                    <a:cubicBezTo>
                      <a:pt x="955923" y="581387"/>
                      <a:pt x="955923" y="916758"/>
                      <a:pt x="749072" y="1123608"/>
                    </a:cubicBezTo>
                    <a:cubicBezTo>
                      <a:pt x="542221" y="1330459"/>
                      <a:pt x="206851" y="1330459"/>
                      <a:pt x="0" y="1123608"/>
                    </a:cubicBezTo>
                    <a:cubicBezTo>
                      <a:pt x="-206851" y="916758"/>
                      <a:pt x="-206851" y="581387"/>
                      <a:pt x="0" y="374536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</p:grpSp>
        <p:sp>
          <p:nvSpPr>
            <p:cNvPr id="102" name="フリーフォーム 73">
              <a:extLst>
                <a:ext uri="{FF2B5EF4-FFF2-40B4-BE49-F238E27FC236}">
                  <a16:creationId xmlns:a16="http://schemas.microsoft.com/office/drawing/2014/main" id="{2F6D6EDE-124A-4A20-B85B-0EF068FA6FB5}"/>
                </a:ext>
              </a:extLst>
            </p:cNvPr>
            <p:cNvSpPr/>
            <p:nvPr/>
          </p:nvSpPr>
          <p:spPr>
            <a:xfrm rot="610876">
              <a:off x="5871367" y="921782"/>
              <a:ext cx="407496" cy="392516"/>
            </a:xfrm>
            <a:custGeom>
              <a:avLst/>
              <a:gdLst>
                <a:gd name="connsiteX0" fmla="*/ 107625 w 407496"/>
                <a:gd name="connsiteY0" fmla="*/ 2811 h 392721"/>
                <a:gd name="connsiteX1" fmla="*/ 130169 w 407496"/>
                <a:gd name="connsiteY1" fmla="*/ 205 h 392721"/>
                <a:gd name="connsiteX2" fmla="*/ 355143 w 407496"/>
                <a:gd name="connsiteY2" fmla="*/ 19170 h 392721"/>
                <a:gd name="connsiteX3" fmla="*/ 407291 w 407496"/>
                <a:gd name="connsiteY3" fmla="*/ 80919 h 392721"/>
                <a:gd name="connsiteX4" fmla="*/ 345542 w 407496"/>
                <a:gd name="connsiteY4" fmla="*/ 133066 h 392721"/>
                <a:gd name="connsiteX5" fmla="*/ 166624 w 407496"/>
                <a:gd name="connsiteY5" fmla="*/ 117983 h 392721"/>
                <a:gd name="connsiteX6" fmla="*/ 196882 w 407496"/>
                <a:gd name="connsiteY6" fmla="*/ 286467 h 392721"/>
                <a:gd name="connsiteX7" fmla="*/ 235586 w 407496"/>
                <a:gd name="connsiteY7" fmla="*/ 286467 h 392721"/>
                <a:gd name="connsiteX8" fmla="*/ 288713 w 407496"/>
                <a:gd name="connsiteY8" fmla="*/ 339594 h 392721"/>
                <a:gd name="connsiteX9" fmla="*/ 288712 w 407496"/>
                <a:gd name="connsiteY9" fmla="*/ 339594 h 392721"/>
                <a:gd name="connsiteX10" fmla="*/ 235585 w 407496"/>
                <a:gd name="connsiteY10" fmla="*/ 392721 h 392721"/>
                <a:gd name="connsiteX11" fmla="*/ 167647 w 407496"/>
                <a:gd name="connsiteY11" fmla="*/ 392720 h 392721"/>
                <a:gd name="connsiteX12" fmla="*/ 146968 w 407496"/>
                <a:gd name="connsiteY12" fmla="*/ 388545 h 392721"/>
                <a:gd name="connsiteX13" fmla="*/ 145241 w 407496"/>
                <a:gd name="connsiteY13" fmla="*/ 387381 h 392721"/>
                <a:gd name="connsiteX14" fmla="*/ 124022 w 407496"/>
                <a:gd name="connsiteY14" fmla="*/ 384849 h 392721"/>
                <a:gd name="connsiteX15" fmla="*/ 99198 w 407496"/>
                <a:gd name="connsiteY15" fmla="*/ 363761 h 392721"/>
                <a:gd name="connsiteX16" fmla="*/ 98212 w 407496"/>
                <a:gd name="connsiteY16" fmla="*/ 361270 h 392721"/>
                <a:gd name="connsiteX17" fmla="*/ 93849 w 407496"/>
                <a:gd name="connsiteY17" fmla="*/ 366650 h 392721"/>
                <a:gd name="connsiteX18" fmla="*/ 52121 w 407496"/>
                <a:gd name="connsiteY18" fmla="*/ 379766 h 392721"/>
                <a:gd name="connsiteX19" fmla="*/ 225 w 407496"/>
                <a:gd name="connsiteY19" fmla="*/ 317806 h 392721"/>
                <a:gd name="connsiteX20" fmla="*/ 20103 w 407496"/>
                <a:gd name="connsiteY20" fmla="*/ 92911 h 392721"/>
                <a:gd name="connsiteX21" fmla="*/ 59509 w 407496"/>
                <a:gd name="connsiteY21" fmla="*/ 43530 h 392721"/>
                <a:gd name="connsiteX22" fmla="*/ 71374 w 407496"/>
                <a:gd name="connsiteY22" fmla="*/ 42206 h 392721"/>
                <a:gd name="connsiteX23" fmla="*/ 74764 w 407496"/>
                <a:gd name="connsiteY23" fmla="*/ 30563 h 392721"/>
                <a:gd name="connsiteX24" fmla="*/ 107625 w 407496"/>
                <a:gd name="connsiteY24" fmla="*/ 2811 h 392721"/>
                <a:gd name="connsiteX0" fmla="*/ 107625 w 407496"/>
                <a:gd name="connsiteY0" fmla="*/ 2811 h 392721"/>
                <a:gd name="connsiteX1" fmla="*/ 130169 w 407496"/>
                <a:gd name="connsiteY1" fmla="*/ 205 h 392721"/>
                <a:gd name="connsiteX2" fmla="*/ 355143 w 407496"/>
                <a:gd name="connsiteY2" fmla="*/ 19170 h 392721"/>
                <a:gd name="connsiteX3" fmla="*/ 407291 w 407496"/>
                <a:gd name="connsiteY3" fmla="*/ 80919 h 392721"/>
                <a:gd name="connsiteX4" fmla="*/ 345542 w 407496"/>
                <a:gd name="connsiteY4" fmla="*/ 133066 h 392721"/>
                <a:gd name="connsiteX5" fmla="*/ 166624 w 407496"/>
                <a:gd name="connsiteY5" fmla="*/ 117983 h 392721"/>
                <a:gd name="connsiteX6" fmla="*/ 196882 w 407496"/>
                <a:gd name="connsiteY6" fmla="*/ 286467 h 392721"/>
                <a:gd name="connsiteX7" fmla="*/ 235586 w 407496"/>
                <a:gd name="connsiteY7" fmla="*/ 286467 h 392721"/>
                <a:gd name="connsiteX8" fmla="*/ 288713 w 407496"/>
                <a:gd name="connsiteY8" fmla="*/ 339594 h 392721"/>
                <a:gd name="connsiteX9" fmla="*/ 288712 w 407496"/>
                <a:gd name="connsiteY9" fmla="*/ 339594 h 392721"/>
                <a:gd name="connsiteX10" fmla="*/ 235585 w 407496"/>
                <a:gd name="connsiteY10" fmla="*/ 392721 h 392721"/>
                <a:gd name="connsiteX11" fmla="*/ 167647 w 407496"/>
                <a:gd name="connsiteY11" fmla="*/ 392720 h 392721"/>
                <a:gd name="connsiteX12" fmla="*/ 146968 w 407496"/>
                <a:gd name="connsiteY12" fmla="*/ 388545 h 392721"/>
                <a:gd name="connsiteX13" fmla="*/ 145241 w 407496"/>
                <a:gd name="connsiteY13" fmla="*/ 387381 h 392721"/>
                <a:gd name="connsiteX14" fmla="*/ 124022 w 407496"/>
                <a:gd name="connsiteY14" fmla="*/ 384849 h 392721"/>
                <a:gd name="connsiteX15" fmla="*/ 99198 w 407496"/>
                <a:gd name="connsiteY15" fmla="*/ 363761 h 392721"/>
                <a:gd name="connsiteX16" fmla="*/ 98212 w 407496"/>
                <a:gd name="connsiteY16" fmla="*/ 361270 h 392721"/>
                <a:gd name="connsiteX17" fmla="*/ 93849 w 407496"/>
                <a:gd name="connsiteY17" fmla="*/ 366650 h 392721"/>
                <a:gd name="connsiteX18" fmla="*/ 52121 w 407496"/>
                <a:gd name="connsiteY18" fmla="*/ 379766 h 392721"/>
                <a:gd name="connsiteX19" fmla="*/ 225 w 407496"/>
                <a:gd name="connsiteY19" fmla="*/ 317806 h 392721"/>
                <a:gd name="connsiteX20" fmla="*/ 20103 w 407496"/>
                <a:gd name="connsiteY20" fmla="*/ 92911 h 392721"/>
                <a:gd name="connsiteX21" fmla="*/ 59509 w 407496"/>
                <a:gd name="connsiteY21" fmla="*/ 43530 h 392721"/>
                <a:gd name="connsiteX22" fmla="*/ 71374 w 407496"/>
                <a:gd name="connsiteY22" fmla="*/ 42206 h 392721"/>
                <a:gd name="connsiteX23" fmla="*/ 107625 w 407496"/>
                <a:gd name="connsiteY23" fmla="*/ 2811 h 392721"/>
                <a:gd name="connsiteX0" fmla="*/ 107625 w 407496"/>
                <a:gd name="connsiteY0" fmla="*/ 2811 h 392721"/>
                <a:gd name="connsiteX1" fmla="*/ 130169 w 407496"/>
                <a:gd name="connsiteY1" fmla="*/ 205 h 392721"/>
                <a:gd name="connsiteX2" fmla="*/ 355143 w 407496"/>
                <a:gd name="connsiteY2" fmla="*/ 19170 h 392721"/>
                <a:gd name="connsiteX3" fmla="*/ 407291 w 407496"/>
                <a:gd name="connsiteY3" fmla="*/ 80919 h 392721"/>
                <a:gd name="connsiteX4" fmla="*/ 345542 w 407496"/>
                <a:gd name="connsiteY4" fmla="*/ 133066 h 392721"/>
                <a:gd name="connsiteX5" fmla="*/ 166624 w 407496"/>
                <a:gd name="connsiteY5" fmla="*/ 117983 h 392721"/>
                <a:gd name="connsiteX6" fmla="*/ 196882 w 407496"/>
                <a:gd name="connsiteY6" fmla="*/ 286467 h 392721"/>
                <a:gd name="connsiteX7" fmla="*/ 235586 w 407496"/>
                <a:gd name="connsiteY7" fmla="*/ 286467 h 392721"/>
                <a:gd name="connsiteX8" fmla="*/ 288713 w 407496"/>
                <a:gd name="connsiteY8" fmla="*/ 339594 h 392721"/>
                <a:gd name="connsiteX9" fmla="*/ 288712 w 407496"/>
                <a:gd name="connsiteY9" fmla="*/ 339594 h 392721"/>
                <a:gd name="connsiteX10" fmla="*/ 235585 w 407496"/>
                <a:gd name="connsiteY10" fmla="*/ 392721 h 392721"/>
                <a:gd name="connsiteX11" fmla="*/ 167647 w 407496"/>
                <a:gd name="connsiteY11" fmla="*/ 392720 h 392721"/>
                <a:gd name="connsiteX12" fmla="*/ 146968 w 407496"/>
                <a:gd name="connsiteY12" fmla="*/ 388545 h 392721"/>
                <a:gd name="connsiteX13" fmla="*/ 145241 w 407496"/>
                <a:gd name="connsiteY13" fmla="*/ 387381 h 392721"/>
                <a:gd name="connsiteX14" fmla="*/ 124022 w 407496"/>
                <a:gd name="connsiteY14" fmla="*/ 384849 h 392721"/>
                <a:gd name="connsiteX15" fmla="*/ 99198 w 407496"/>
                <a:gd name="connsiteY15" fmla="*/ 363761 h 392721"/>
                <a:gd name="connsiteX16" fmla="*/ 98212 w 407496"/>
                <a:gd name="connsiteY16" fmla="*/ 361270 h 392721"/>
                <a:gd name="connsiteX17" fmla="*/ 93849 w 407496"/>
                <a:gd name="connsiteY17" fmla="*/ 366650 h 392721"/>
                <a:gd name="connsiteX18" fmla="*/ 52121 w 407496"/>
                <a:gd name="connsiteY18" fmla="*/ 379766 h 392721"/>
                <a:gd name="connsiteX19" fmla="*/ 225 w 407496"/>
                <a:gd name="connsiteY19" fmla="*/ 317806 h 392721"/>
                <a:gd name="connsiteX20" fmla="*/ 20103 w 407496"/>
                <a:gd name="connsiteY20" fmla="*/ 92911 h 392721"/>
                <a:gd name="connsiteX21" fmla="*/ 59509 w 407496"/>
                <a:gd name="connsiteY21" fmla="*/ 43530 h 392721"/>
                <a:gd name="connsiteX22" fmla="*/ 107625 w 407496"/>
                <a:gd name="connsiteY22" fmla="*/ 2811 h 392721"/>
                <a:gd name="connsiteX0" fmla="*/ 107625 w 407496"/>
                <a:gd name="connsiteY0" fmla="*/ 2811 h 392721"/>
                <a:gd name="connsiteX1" fmla="*/ 130169 w 407496"/>
                <a:gd name="connsiteY1" fmla="*/ 205 h 392721"/>
                <a:gd name="connsiteX2" fmla="*/ 355143 w 407496"/>
                <a:gd name="connsiteY2" fmla="*/ 19170 h 392721"/>
                <a:gd name="connsiteX3" fmla="*/ 407291 w 407496"/>
                <a:gd name="connsiteY3" fmla="*/ 80919 h 392721"/>
                <a:gd name="connsiteX4" fmla="*/ 345542 w 407496"/>
                <a:gd name="connsiteY4" fmla="*/ 133066 h 392721"/>
                <a:gd name="connsiteX5" fmla="*/ 166624 w 407496"/>
                <a:gd name="connsiteY5" fmla="*/ 117983 h 392721"/>
                <a:gd name="connsiteX6" fmla="*/ 196882 w 407496"/>
                <a:gd name="connsiteY6" fmla="*/ 286467 h 392721"/>
                <a:gd name="connsiteX7" fmla="*/ 235586 w 407496"/>
                <a:gd name="connsiteY7" fmla="*/ 286467 h 392721"/>
                <a:gd name="connsiteX8" fmla="*/ 288713 w 407496"/>
                <a:gd name="connsiteY8" fmla="*/ 339594 h 392721"/>
                <a:gd name="connsiteX9" fmla="*/ 288712 w 407496"/>
                <a:gd name="connsiteY9" fmla="*/ 339594 h 392721"/>
                <a:gd name="connsiteX10" fmla="*/ 235585 w 407496"/>
                <a:gd name="connsiteY10" fmla="*/ 392721 h 392721"/>
                <a:gd name="connsiteX11" fmla="*/ 167647 w 407496"/>
                <a:gd name="connsiteY11" fmla="*/ 392720 h 392721"/>
                <a:gd name="connsiteX12" fmla="*/ 146968 w 407496"/>
                <a:gd name="connsiteY12" fmla="*/ 388545 h 392721"/>
                <a:gd name="connsiteX13" fmla="*/ 145241 w 407496"/>
                <a:gd name="connsiteY13" fmla="*/ 387381 h 392721"/>
                <a:gd name="connsiteX14" fmla="*/ 124022 w 407496"/>
                <a:gd name="connsiteY14" fmla="*/ 384849 h 392721"/>
                <a:gd name="connsiteX15" fmla="*/ 99198 w 407496"/>
                <a:gd name="connsiteY15" fmla="*/ 363761 h 392721"/>
                <a:gd name="connsiteX16" fmla="*/ 98212 w 407496"/>
                <a:gd name="connsiteY16" fmla="*/ 361270 h 392721"/>
                <a:gd name="connsiteX17" fmla="*/ 93849 w 407496"/>
                <a:gd name="connsiteY17" fmla="*/ 366650 h 392721"/>
                <a:gd name="connsiteX18" fmla="*/ 52121 w 407496"/>
                <a:gd name="connsiteY18" fmla="*/ 379766 h 392721"/>
                <a:gd name="connsiteX19" fmla="*/ 225 w 407496"/>
                <a:gd name="connsiteY19" fmla="*/ 317806 h 392721"/>
                <a:gd name="connsiteX20" fmla="*/ 20103 w 407496"/>
                <a:gd name="connsiteY20" fmla="*/ 92911 h 392721"/>
                <a:gd name="connsiteX21" fmla="*/ 107625 w 407496"/>
                <a:gd name="connsiteY21" fmla="*/ 2811 h 392721"/>
                <a:gd name="connsiteX0" fmla="*/ 20103 w 407496"/>
                <a:gd name="connsiteY0" fmla="*/ 92706 h 392516"/>
                <a:gd name="connsiteX1" fmla="*/ 130169 w 407496"/>
                <a:gd name="connsiteY1" fmla="*/ 0 h 392516"/>
                <a:gd name="connsiteX2" fmla="*/ 355143 w 407496"/>
                <a:gd name="connsiteY2" fmla="*/ 18965 h 392516"/>
                <a:gd name="connsiteX3" fmla="*/ 407291 w 407496"/>
                <a:gd name="connsiteY3" fmla="*/ 80714 h 392516"/>
                <a:gd name="connsiteX4" fmla="*/ 345542 w 407496"/>
                <a:gd name="connsiteY4" fmla="*/ 132861 h 392516"/>
                <a:gd name="connsiteX5" fmla="*/ 166624 w 407496"/>
                <a:gd name="connsiteY5" fmla="*/ 117778 h 392516"/>
                <a:gd name="connsiteX6" fmla="*/ 196882 w 407496"/>
                <a:gd name="connsiteY6" fmla="*/ 286262 h 392516"/>
                <a:gd name="connsiteX7" fmla="*/ 235586 w 407496"/>
                <a:gd name="connsiteY7" fmla="*/ 286262 h 392516"/>
                <a:gd name="connsiteX8" fmla="*/ 288713 w 407496"/>
                <a:gd name="connsiteY8" fmla="*/ 339389 h 392516"/>
                <a:gd name="connsiteX9" fmla="*/ 288712 w 407496"/>
                <a:gd name="connsiteY9" fmla="*/ 339389 h 392516"/>
                <a:gd name="connsiteX10" fmla="*/ 235585 w 407496"/>
                <a:gd name="connsiteY10" fmla="*/ 392516 h 392516"/>
                <a:gd name="connsiteX11" fmla="*/ 167647 w 407496"/>
                <a:gd name="connsiteY11" fmla="*/ 392515 h 392516"/>
                <a:gd name="connsiteX12" fmla="*/ 146968 w 407496"/>
                <a:gd name="connsiteY12" fmla="*/ 388340 h 392516"/>
                <a:gd name="connsiteX13" fmla="*/ 145241 w 407496"/>
                <a:gd name="connsiteY13" fmla="*/ 387176 h 392516"/>
                <a:gd name="connsiteX14" fmla="*/ 124022 w 407496"/>
                <a:gd name="connsiteY14" fmla="*/ 384644 h 392516"/>
                <a:gd name="connsiteX15" fmla="*/ 99198 w 407496"/>
                <a:gd name="connsiteY15" fmla="*/ 363556 h 392516"/>
                <a:gd name="connsiteX16" fmla="*/ 98212 w 407496"/>
                <a:gd name="connsiteY16" fmla="*/ 361065 h 392516"/>
                <a:gd name="connsiteX17" fmla="*/ 93849 w 407496"/>
                <a:gd name="connsiteY17" fmla="*/ 366445 h 392516"/>
                <a:gd name="connsiteX18" fmla="*/ 52121 w 407496"/>
                <a:gd name="connsiteY18" fmla="*/ 379561 h 392516"/>
                <a:gd name="connsiteX19" fmla="*/ 225 w 407496"/>
                <a:gd name="connsiteY19" fmla="*/ 317601 h 392516"/>
                <a:gd name="connsiteX20" fmla="*/ 20103 w 407496"/>
                <a:gd name="connsiteY20" fmla="*/ 92706 h 392516"/>
                <a:gd name="connsiteX0" fmla="*/ 20103 w 407496"/>
                <a:gd name="connsiteY0" fmla="*/ 92706 h 392516"/>
                <a:gd name="connsiteX1" fmla="*/ 130169 w 407496"/>
                <a:gd name="connsiteY1" fmla="*/ 0 h 392516"/>
                <a:gd name="connsiteX2" fmla="*/ 355143 w 407496"/>
                <a:gd name="connsiteY2" fmla="*/ 18965 h 392516"/>
                <a:gd name="connsiteX3" fmla="*/ 407291 w 407496"/>
                <a:gd name="connsiteY3" fmla="*/ 80714 h 392516"/>
                <a:gd name="connsiteX4" fmla="*/ 345542 w 407496"/>
                <a:gd name="connsiteY4" fmla="*/ 132861 h 392516"/>
                <a:gd name="connsiteX5" fmla="*/ 166624 w 407496"/>
                <a:gd name="connsiteY5" fmla="*/ 117778 h 392516"/>
                <a:gd name="connsiteX6" fmla="*/ 196882 w 407496"/>
                <a:gd name="connsiteY6" fmla="*/ 286262 h 392516"/>
                <a:gd name="connsiteX7" fmla="*/ 235586 w 407496"/>
                <a:gd name="connsiteY7" fmla="*/ 286262 h 392516"/>
                <a:gd name="connsiteX8" fmla="*/ 288713 w 407496"/>
                <a:gd name="connsiteY8" fmla="*/ 339389 h 392516"/>
                <a:gd name="connsiteX9" fmla="*/ 288712 w 407496"/>
                <a:gd name="connsiteY9" fmla="*/ 339389 h 392516"/>
                <a:gd name="connsiteX10" fmla="*/ 235585 w 407496"/>
                <a:gd name="connsiteY10" fmla="*/ 392516 h 392516"/>
                <a:gd name="connsiteX11" fmla="*/ 167647 w 407496"/>
                <a:gd name="connsiteY11" fmla="*/ 392515 h 392516"/>
                <a:gd name="connsiteX12" fmla="*/ 146968 w 407496"/>
                <a:gd name="connsiteY12" fmla="*/ 388340 h 392516"/>
                <a:gd name="connsiteX13" fmla="*/ 145241 w 407496"/>
                <a:gd name="connsiteY13" fmla="*/ 387176 h 392516"/>
                <a:gd name="connsiteX14" fmla="*/ 124022 w 407496"/>
                <a:gd name="connsiteY14" fmla="*/ 384644 h 392516"/>
                <a:gd name="connsiteX15" fmla="*/ 99198 w 407496"/>
                <a:gd name="connsiteY15" fmla="*/ 363556 h 392516"/>
                <a:gd name="connsiteX16" fmla="*/ 98212 w 407496"/>
                <a:gd name="connsiteY16" fmla="*/ 361065 h 392516"/>
                <a:gd name="connsiteX17" fmla="*/ 93849 w 407496"/>
                <a:gd name="connsiteY17" fmla="*/ 366445 h 392516"/>
                <a:gd name="connsiteX18" fmla="*/ 52121 w 407496"/>
                <a:gd name="connsiteY18" fmla="*/ 379561 h 392516"/>
                <a:gd name="connsiteX19" fmla="*/ 225 w 407496"/>
                <a:gd name="connsiteY19" fmla="*/ 317601 h 392516"/>
                <a:gd name="connsiteX20" fmla="*/ 20103 w 407496"/>
                <a:gd name="connsiteY20" fmla="*/ 92706 h 3925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407496" h="392516">
                  <a:moveTo>
                    <a:pt x="20103" y="92706"/>
                  </a:moveTo>
                  <a:lnTo>
                    <a:pt x="130169" y="0"/>
                  </a:lnTo>
                  <a:lnTo>
                    <a:pt x="355143" y="18965"/>
                  </a:lnTo>
                  <a:cubicBezTo>
                    <a:pt x="386595" y="21616"/>
                    <a:pt x="409942" y="49262"/>
                    <a:pt x="407291" y="80714"/>
                  </a:cubicBezTo>
                  <a:cubicBezTo>
                    <a:pt x="404639" y="112166"/>
                    <a:pt x="376993" y="135512"/>
                    <a:pt x="345542" y="132861"/>
                  </a:cubicBezTo>
                  <a:lnTo>
                    <a:pt x="166624" y="117778"/>
                  </a:lnTo>
                  <a:lnTo>
                    <a:pt x="196882" y="286262"/>
                  </a:lnTo>
                  <a:lnTo>
                    <a:pt x="235586" y="286262"/>
                  </a:lnTo>
                  <a:cubicBezTo>
                    <a:pt x="264927" y="286262"/>
                    <a:pt x="288713" y="310048"/>
                    <a:pt x="288713" y="339389"/>
                  </a:cubicBezTo>
                  <a:lnTo>
                    <a:pt x="288712" y="339389"/>
                  </a:lnTo>
                  <a:cubicBezTo>
                    <a:pt x="288712" y="368730"/>
                    <a:pt x="264926" y="392516"/>
                    <a:pt x="235585" y="392516"/>
                  </a:cubicBezTo>
                  <a:lnTo>
                    <a:pt x="167647" y="392515"/>
                  </a:lnTo>
                  <a:cubicBezTo>
                    <a:pt x="160312" y="392515"/>
                    <a:pt x="153324" y="391028"/>
                    <a:pt x="146968" y="388340"/>
                  </a:cubicBezTo>
                  <a:lnTo>
                    <a:pt x="145241" y="387176"/>
                  </a:lnTo>
                  <a:lnTo>
                    <a:pt x="124022" y="384644"/>
                  </a:lnTo>
                  <a:cubicBezTo>
                    <a:pt x="113956" y="380191"/>
                    <a:pt x="105280" y="372883"/>
                    <a:pt x="99198" y="363556"/>
                  </a:cubicBezTo>
                  <a:lnTo>
                    <a:pt x="98212" y="361065"/>
                  </a:lnTo>
                  <a:lnTo>
                    <a:pt x="93849" y="366445"/>
                  </a:lnTo>
                  <a:cubicBezTo>
                    <a:pt x="82637" y="375837"/>
                    <a:pt x="67842" y="380951"/>
                    <a:pt x="52121" y="379561"/>
                  </a:cubicBezTo>
                  <a:cubicBezTo>
                    <a:pt x="20681" y="376782"/>
                    <a:pt x="-2554" y="349042"/>
                    <a:pt x="225" y="317601"/>
                  </a:cubicBezTo>
                  <a:lnTo>
                    <a:pt x="20103" y="92706"/>
                  </a:ln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sp>
          <p:nvSpPr>
            <p:cNvPr id="103" name="フリーフォーム 73">
              <a:extLst>
                <a:ext uri="{FF2B5EF4-FFF2-40B4-BE49-F238E27FC236}">
                  <a16:creationId xmlns:a16="http://schemas.microsoft.com/office/drawing/2014/main" id="{018A2B1C-D091-4808-B16A-DC3C6A83A463}"/>
                </a:ext>
              </a:extLst>
            </p:cNvPr>
            <p:cNvSpPr/>
            <p:nvPr/>
          </p:nvSpPr>
          <p:spPr>
            <a:xfrm rot="20989124" flipH="1">
              <a:off x="6933929" y="921782"/>
              <a:ext cx="407496" cy="392516"/>
            </a:xfrm>
            <a:custGeom>
              <a:avLst/>
              <a:gdLst>
                <a:gd name="connsiteX0" fmla="*/ 107625 w 407496"/>
                <a:gd name="connsiteY0" fmla="*/ 2811 h 392721"/>
                <a:gd name="connsiteX1" fmla="*/ 130169 w 407496"/>
                <a:gd name="connsiteY1" fmla="*/ 205 h 392721"/>
                <a:gd name="connsiteX2" fmla="*/ 355143 w 407496"/>
                <a:gd name="connsiteY2" fmla="*/ 19170 h 392721"/>
                <a:gd name="connsiteX3" fmla="*/ 407291 w 407496"/>
                <a:gd name="connsiteY3" fmla="*/ 80919 h 392721"/>
                <a:gd name="connsiteX4" fmla="*/ 345542 w 407496"/>
                <a:gd name="connsiteY4" fmla="*/ 133066 h 392721"/>
                <a:gd name="connsiteX5" fmla="*/ 166624 w 407496"/>
                <a:gd name="connsiteY5" fmla="*/ 117983 h 392721"/>
                <a:gd name="connsiteX6" fmla="*/ 196882 w 407496"/>
                <a:gd name="connsiteY6" fmla="*/ 286467 h 392721"/>
                <a:gd name="connsiteX7" fmla="*/ 235586 w 407496"/>
                <a:gd name="connsiteY7" fmla="*/ 286467 h 392721"/>
                <a:gd name="connsiteX8" fmla="*/ 288713 w 407496"/>
                <a:gd name="connsiteY8" fmla="*/ 339594 h 392721"/>
                <a:gd name="connsiteX9" fmla="*/ 288712 w 407496"/>
                <a:gd name="connsiteY9" fmla="*/ 339594 h 392721"/>
                <a:gd name="connsiteX10" fmla="*/ 235585 w 407496"/>
                <a:gd name="connsiteY10" fmla="*/ 392721 h 392721"/>
                <a:gd name="connsiteX11" fmla="*/ 167647 w 407496"/>
                <a:gd name="connsiteY11" fmla="*/ 392720 h 392721"/>
                <a:gd name="connsiteX12" fmla="*/ 146968 w 407496"/>
                <a:gd name="connsiteY12" fmla="*/ 388545 h 392721"/>
                <a:gd name="connsiteX13" fmla="*/ 145241 w 407496"/>
                <a:gd name="connsiteY13" fmla="*/ 387381 h 392721"/>
                <a:gd name="connsiteX14" fmla="*/ 124022 w 407496"/>
                <a:gd name="connsiteY14" fmla="*/ 384849 h 392721"/>
                <a:gd name="connsiteX15" fmla="*/ 99198 w 407496"/>
                <a:gd name="connsiteY15" fmla="*/ 363761 h 392721"/>
                <a:gd name="connsiteX16" fmla="*/ 98212 w 407496"/>
                <a:gd name="connsiteY16" fmla="*/ 361270 h 392721"/>
                <a:gd name="connsiteX17" fmla="*/ 93849 w 407496"/>
                <a:gd name="connsiteY17" fmla="*/ 366650 h 392721"/>
                <a:gd name="connsiteX18" fmla="*/ 52121 w 407496"/>
                <a:gd name="connsiteY18" fmla="*/ 379766 h 392721"/>
                <a:gd name="connsiteX19" fmla="*/ 225 w 407496"/>
                <a:gd name="connsiteY19" fmla="*/ 317806 h 392721"/>
                <a:gd name="connsiteX20" fmla="*/ 20103 w 407496"/>
                <a:gd name="connsiteY20" fmla="*/ 92911 h 392721"/>
                <a:gd name="connsiteX21" fmla="*/ 59509 w 407496"/>
                <a:gd name="connsiteY21" fmla="*/ 43530 h 392721"/>
                <a:gd name="connsiteX22" fmla="*/ 71374 w 407496"/>
                <a:gd name="connsiteY22" fmla="*/ 42206 h 392721"/>
                <a:gd name="connsiteX23" fmla="*/ 74764 w 407496"/>
                <a:gd name="connsiteY23" fmla="*/ 30563 h 392721"/>
                <a:gd name="connsiteX24" fmla="*/ 107625 w 407496"/>
                <a:gd name="connsiteY24" fmla="*/ 2811 h 392721"/>
                <a:gd name="connsiteX0" fmla="*/ 107625 w 407496"/>
                <a:gd name="connsiteY0" fmla="*/ 2811 h 392721"/>
                <a:gd name="connsiteX1" fmla="*/ 130169 w 407496"/>
                <a:gd name="connsiteY1" fmla="*/ 205 h 392721"/>
                <a:gd name="connsiteX2" fmla="*/ 355143 w 407496"/>
                <a:gd name="connsiteY2" fmla="*/ 19170 h 392721"/>
                <a:gd name="connsiteX3" fmla="*/ 407291 w 407496"/>
                <a:gd name="connsiteY3" fmla="*/ 80919 h 392721"/>
                <a:gd name="connsiteX4" fmla="*/ 345542 w 407496"/>
                <a:gd name="connsiteY4" fmla="*/ 133066 h 392721"/>
                <a:gd name="connsiteX5" fmla="*/ 166624 w 407496"/>
                <a:gd name="connsiteY5" fmla="*/ 117983 h 392721"/>
                <a:gd name="connsiteX6" fmla="*/ 196882 w 407496"/>
                <a:gd name="connsiteY6" fmla="*/ 286467 h 392721"/>
                <a:gd name="connsiteX7" fmla="*/ 235586 w 407496"/>
                <a:gd name="connsiteY7" fmla="*/ 286467 h 392721"/>
                <a:gd name="connsiteX8" fmla="*/ 288713 w 407496"/>
                <a:gd name="connsiteY8" fmla="*/ 339594 h 392721"/>
                <a:gd name="connsiteX9" fmla="*/ 288712 w 407496"/>
                <a:gd name="connsiteY9" fmla="*/ 339594 h 392721"/>
                <a:gd name="connsiteX10" fmla="*/ 235585 w 407496"/>
                <a:gd name="connsiteY10" fmla="*/ 392721 h 392721"/>
                <a:gd name="connsiteX11" fmla="*/ 167647 w 407496"/>
                <a:gd name="connsiteY11" fmla="*/ 392720 h 392721"/>
                <a:gd name="connsiteX12" fmla="*/ 146968 w 407496"/>
                <a:gd name="connsiteY12" fmla="*/ 388545 h 392721"/>
                <a:gd name="connsiteX13" fmla="*/ 145241 w 407496"/>
                <a:gd name="connsiteY13" fmla="*/ 387381 h 392721"/>
                <a:gd name="connsiteX14" fmla="*/ 124022 w 407496"/>
                <a:gd name="connsiteY14" fmla="*/ 384849 h 392721"/>
                <a:gd name="connsiteX15" fmla="*/ 99198 w 407496"/>
                <a:gd name="connsiteY15" fmla="*/ 363761 h 392721"/>
                <a:gd name="connsiteX16" fmla="*/ 98212 w 407496"/>
                <a:gd name="connsiteY16" fmla="*/ 361270 h 392721"/>
                <a:gd name="connsiteX17" fmla="*/ 93849 w 407496"/>
                <a:gd name="connsiteY17" fmla="*/ 366650 h 392721"/>
                <a:gd name="connsiteX18" fmla="*/ 52121 w 407496"/>
                <a:gd name="connsiteY18" fmla="*/ 379766 h 392721"/>
                <a:gd name="connsiteX19" fmla="*/ 225 w 407496"/>
                <a:gd name="connsiteY19" fmla="*/ 317806 h 392721"/>
                <a:gd name="connsiteX20" fmla="*/ 20103 w 407496"/>
                <a:gd name="connsiteY20" fmla="*/ 92911 h 392721"/>
                <a:gd name="connsiteX21" fmla="*/ 59509 w 407496"/>
                <a:gd name="connsiteY21" fmla="*/ 43530 h 392721"/>
                <a:gd name="connsiteX22" fmla="*/ 71374 w 407496"/>
                <a:gd name="connsiteY22" fmla="*/ 42206 h 392721"/>
                <a:gd name="connsiteX23" fmla="*/ 107625 w 407496"/>
                <a:gd name="connsiteY23" fmla="*/ 2811 h 392721"/>
                <a:gd name="connsiteX0" fmla="*/ 107625 w 407496"/>
                <a:gd name="connsiteY0" fmla="*/ 2811 h 392721"/>
                <a:gd name="connsiteX1" fmla="*/ 130169 w 407496"/>
                <a:gd name="connsiteY1" fmla="*/ 205 h 392721"/>
                <a:gd name="connsiteX2" fmla="*/ 355143 w 407496"/>
                <a:gd name="connsiteY2" fmla="*/ 19170 h 392721"/>
                <a:gd name="connsiteX3" fmla="*/ 407291 w 407496"/>
                <a:gd name="connsiteY3" fmla="*/ 80919 h 392721"/>
                <a:gd name="connsiteX4" fmla="*/ 345542 w 407496"/>
                <a:gd name="connsiteY4" fmla="*/ 133066 h 392721"/>
                <a:gd name="connsiteX5" fmla="*/ 166624 w 407496"/>
                <a:gd name="connsiteY5" fmla="*/ 117983 h 392721"/>
                <a:gd name="connsiteX6" fmla="*/ 196882 w 407496"/>
                <a:gd name="connsiteY6" fmla="*/ 286467 h 392721"/>
                <a:gd name="connsiteX7" fmla="*/ 235586 w 407496"/>
                <a:gd name="connsiteY7" fmla="*/ 286467 h 392721"/>
                <a:gd name="connsiteX8" fmla="*/ 288713 w 407496"/>
                <a:gd name="connsiteY8" fmla="*/ 339594 h 392721"/>
                <a:gd name="connsiteX9" fmla="*/ 288712 w 407496"/>
                <a:gd name="connsiteY9" fmla="*/ 339594 h 392721"/>
                <a:gd name="connsiteX10" fmla="*/ 235585 w 407496"/>
                <a:gd name="connsiteY10" fmla="*/ 392721 h 392721"/>
                <a:gd name="connsiteX11" fmla="*/ 167647 w 407496"/>
                <a:gd name="connsiteY11" fmla="*/ 392720 h 392721"/>
                <a:gd name="connsiteX12" fmla="*/ 146968 w 407496"/>
                <a:gd name="connsiteY12" fmla="*/ 388545 h 392721"/>
                <a:gd name="connsiteX13" fmla="*/ 145241 w 407496"/>
                <a:gd name="connsiteY13" fmla="*/ 387381 h 392721"/>
                <a:gd name="connsiteX14" fmla="*/ 124022 w 407496"/>
                <a:gd name="connsiteY14" fmla="*/ 384849 h 392721"/>
                <a:gd name="connsiteX15" fmla="*/ 99198 w 407496"/>
                <a:gd name="connsiteY15" fmla="*/ 363761 h 392721"/>
                <a:gd name="connsiteX16" fmla="*/ 98212 w 407496"/>
                <a:gd name="connsiteY16" fmla="*/ 361270 h 392721"/>
                <a:gd name="connsiteX17" fmla="*/ 93849 w 407496"/>
                <a:gd name="connsiteY17" fmla="*/ 366650 h 392721"/>
                <a:gd name="connsiteX18" fmla="*/ 52121 w 407496"/>
                <a:gd name="connsiteY18" fmla="*/ 379766 h 392721"/>
                <a:gd name="connsiteX19" fmla="*/ 225 w 407496"/>
                <a:gd name="connsiteY19" fmla="*/ 317806 h 392721"/>
                <a:gd name="connsiteX20" fmla="*/ 20103 w 407496"/>
                <a:gd name="connsiteY20" fmla="*/ 92911 h 392721"/>
                <a:gd name="connsiteX21" fmla="*/ 59509 w 407496"/>
                <a:gd name="connsiteY21" fmla="*/ 43530 h 392721"/>
                <a:gd name="connsiteX22" fmla="*/ 107625 w 407496"/>
                <a:gd name="connsiteY22" fmla="*/ 2811 h 392721"/>
                <a:gd name="connsiteX0" fmla="*/ 107625 w 407496"/>
                <a:gd name="connsiteY0" fmla="*/ 2811 h 392721"/>
                <a:gd name="connsiteX1" fmla="*/ 130169 w 407496"/>
                <a:gd name="connsiteY1" fmla="*/ 205 h 392721"/>
                <a:gd name="connsiteX2" fmla="*/ 355143 w 407496"/>
                <a:gd name="connsiteY2" fmla="*/ 19170 h 392721"/>
                <a:gd name="connsiteX3" fmla="*/ 407291 w 407496"/>
                <a:gd name="connsiteY3" fmla="*/ 80919 h 392721"/>
                <a:gd name="connsiteX4" fmla="*/ 345542 w 407496"/>
                <a:gd name="connsiteY4" fmla="*/ 133066 h 392721"/>
                <a:gd name="connsiteX5" fmla="*/ 166624 w 407496"/>
                <a:gd name="connsiteY5" fmla="*/ 117983 h 392721"/>
                <a:gd name="connsiteX6" fmla="*/ 196882 w 407496"/>
                <a:gd name="connsiteY6" fmla="*/ 286467 h 392721"/>
                <a:gd name="connsiteX7" fmla="*/ 235586 w 407496"/>
                <a:gd name="connsiteY7" fmla="*/ 286467 h 392721"/>
                <a:gd name="connsiteX8" fmla="*/ 288713 w 407496"/>
                <a:gd name="connsiteY8" fmla="*/ 339594 h 392721"/>
                <a:gd name="connsiteX9" fmla="*/ 288712 w 407496"/>
                <a:gd name="connsiteY9" fmla="*/ 339594 h 392721"/>
                <a:gd name="connsiteX10" fmla="*/ 235585 w 407496"/>
                <a:gd name="connsiteY10" fmla="*/ 392721 h 392721"/>
                <a:gd name="connsiteX11" fmla="*/ 167647 w 407496"/>
                <a:gd name="connsiteY11" fmla="*/ 392720 h 392721"/>
                <a:gd name="connsiteX12" fmla="*/ 146968 w 407496"/>
                <a:gd name="connsiteY12" fmla="*/ 388545 h 392721"/>
                <a:gd name="connsiteX13" fmla="*/ 145241 w 407496"/>
                <a:gd name="connsiteY13" fmla="*/ 387381 h 392721"/>
                <a:gd name="connsiteX14" fmla="*/ 124022 w 407496"/>
                <a:gd name="connsiteY14" fmla="*/ 384849 h 392721"/>
                <a:gd name="connsiteX15" fmla="*/ 99198 w 407496"/>
                <a:gd name="connsiteY15" fmla="*/ 363761 h 392721"/>
                <a:gd name="connsiteX16" fmla="*/ 98212 w 407496"/>
                <a:gd name="connsiteY16" fmla="*/ 361270 h 392721"/>
                <a:gd name="connsiteX17" fmla="*/ 93849 w 407496"/>
                <a:gd name="connsiteY17" fmla="*/ 366650 h 392721"/>
                <a:gd name="connsiteX18" fmla="*/ 52121 w 407496"/>
                <a:gd name="connsiteY18" fmla="*/ 379766 h 392721"/>
                <a:gd name="connsiteX19" fmla="*/ 225 w 407496"/>
                <a:gd name="connsiteY19" fmla="*/ 317806 h 392721"/>
                <a:gd name="connsiteX20" fmla="*/ 20103 w 407496"/>
                <a:gd name="connsiteY20" fmla="*/ 92911 h 392721"/>
                <a:gd name="connsiteX21" fmla="*/ 107625 w 407496"/>
                <a:gd name="connsiteY21" fmla="*/ 2811 h 392721"/>
                <a:gd name="connsiteX0" fmla="*/ 20103 w 407496"/>
                <a:gd name="connsiteY0" fmla="*/ 92706 h 392516"/>
                <a:gd name="connsiteX1" fmla="*/ 130169 w 407496"/>
                <a:gd name="connsiteY1" fmla="*/ 0 h 392516"/>
                <a:gd name="connsiteX2" fmla="*/ 355143 w 407496"/>
                <a:gd name="connsiteY2" fmla="*/ 18965 h 392516"/>
                <a:gd name="connsiteX3" fmla="*/ 407291 w 407496"/>
                <a:gd name="connsiteY3" fmla="*/ 80714 h 392516"/>
                <a:gd name="connsiteX4" fmla="*/ 345542 w 407496"/>
                <a:gd name="connsiteY4" fmla="*/ 132861 h 392516"/>
                <a:gd name="connsiteX5" fmla="*/ 166624 w 407496"/>
                <a:gd name="connsiteY5" fmla="*/ 117778 h 392516"/>
                <a:gd name="connsiteX6" fmla="*/ 196882 w 407496"/>
                <a:gd name="connsiteY6" fmla="*/ 286262 h 392516"/>
                <a:gd name="connsiteX7" fmla="*/ 235586 w 407496"/>
                <a:gd name="connsiteY7" fmla="*/ 286262 h 392516"/>
                <a:gd name="connsiteX8" fmla="*/ 288713 w 407496"/>
                <a:gd name="connsiteY8" fmla="*/ 339389 h 392516"/>
                <a:gd name="connsiteX9" fmla="*/ 288712 w 407496"/>
                <a:gd name="connsiteY9" fmla="*/ 339389 h 392516"/>
                <a:gd name="connsiteX10" fmla="*/ 235585 w 407496"/>
                <a:gd name="connsiteY10" fmla="*/ 392516 h 392516"/>
                <a:gd name="connsiteX11" fmla="*/ 167647 w 407496"/>
                <a:gd name="connsiteY11" fmla="*/ 392515 h 392516"/>
                <a:gd name="connsiteX12" fmla="*/ 146968 w 407496"/>
                <a:gd name="connsiteY12" fmla="*/ 388340 h 392516"/>
                <a:gd name="connsiteX13" fmla="*/ 145241 w 407496"/>
                <a:gd name="connsiteY13" fmla="*/ 387176 h 392516"/>
                <a:gd name="connsiteX14" fmla="*/ 124022 w 407496"/>
                <a:gd name="connsiteY14" fmla="*/ 384644 h 392516"/>
                <a:gd name="connsiteX15" fmla="*/ 99198 w 407496"/>
                <a:gd name="connsiteY15" fmla="*/ 363556 h 392516"/>
                <a:gd name="connsiteX16" fmla="*/ 98212 w 407496"/>
                <a:gd name="connsiteY16" fmla="*/ 361065 h 392516"/>
                <a:gd name="connsiteX17" fmla="*/ 93849 w 407496"/>
                <a:gd name="connsiteY17" fmla="*/ 366445 h 392516"/>
                <a:gd name="connsiteX18" fmla="*/ 52121 w 407496"/>
                <a:gd name="connsiteY18" fmla="*/ 379561 h 392516"/>
                <a:gd name="connsiteX19" fmla="*/ 225 w 407496"/>
                <a:gd name="connsiteY19" fmla="*/ 317601 h 392516"/>
                <a:gd name="connsiteX20" fmla="*/ 20103 w 407496"/>
                <a:gd name="connsiteY20" fmla="*/ 92706 h 392516"/>
                <a:gd name="connsiteX0" fmla="*/ 20103 w 407496"/>
                <a:gd name="connsiteY0" fmla="*/ 92706 h 392516"/>
                <a:gd name="connsiteX1" fmla="*/ 130169 w 407496"/>
                <a:gd name="connsiteY1" fmla="*/ 0 h 392516"/>
                <a:gd name="connsiteX2" fmla="*/ 355143 w 407496"/>
                <a:gd name="connsiteY2" fmla="*/ 18965 h 392516"/>
                <a:gd name="connsiteX3" fmla="*/ 407291 w 407496"/>
                <a:gd name="connsiteY3" fmla="*/ 80714 h 392516"/>
                <a:gd name="connsiteX4" fmla="*/ 345542 w 407496"/>
                <a:gd name="connsiteY4" fmla="*/ 132861 h 392516"/>
                <a:gd name="connsiteX5" fmla="*/ 166624 w 407496"/>
                <a:gd name="connsiteY5" fmla="*/ 117778 h 392516"/>
                <a:gd name="connsiteX6" fmla="*/ 196882 w 407496"/>
                <a:gd name="connsiteY6" fmla="*/ 286262 h 392516"/>
                <a:gd name="connsiteX7" fmla="*/ 235586 w 407496"/>
                <a:gd name="connsiteY7" fmla="*/ 286262 h 392516"/>
                <a:gd name="connsiteX8" fmla="*/ 288713 w 407496"/>
                <a:gd name="connsiteY8" fmla="*/ 339389 h 392516"/>
                <a:gd name="connsiteX9" fmla="*/ 288712 w 407496"/>
                <a:gd name="connsiteY9" fmla="*/ 339389 h 392516"/>
                <a:gd name="connsiteX10" fmla="*/ 235585 w 407496"/>
                <a:gd name="connsiteY10" fmla="*/ 392516 h 392516"/>
                <a:gd name="connsiteX11" fmla="*/ 167647 w 407496"/>
                <a:gd name="connsiteY11" fmla="*/ 392515 h 392516"/>
                <a:gd name="connsiteX12" fmla="*/ 146968 w 407496"/>
                <a:gd name="connsiteY12" fmla="*/ 388340 h 392516"/>
                <a:gd name="connsiteX13" fmla="*/ 145241 w 407496"/>
                <a:gd name="connsiteY13" fmla="*/ 387176 h 392516"/>
                <a:gd name="connsiteX14" fmla="*/ 124022 w 407496"/>
                <a:gd name="connsiteY14" fmla="*/ 384644 h 392516"/>
                <a:gd name="connsiteX15" fmla="*/ 99198 w 407496"/>
                <a:gd name="connsiteY15" fmla="*/ 363556 h 392516"/>
                <a:gd name="connsiteX16" fmla="*/ 98212 w 407496"/>
                <a:gd name="connsiteY16" fmla="*/ 361065 h 392516"/>
                <a:gd name="connsiteX17" fmla="*/ 93849 w 407496"/>
                <a:gd name="connsiteY17" fmla="*/ 366445 h 392516"/>
                <a:gd name="connsiteX18" fmla="*/ 52121 w 407496"/>
                <a:gd name="connsiteY18" fmla="*/ 379561 h 392516"/>
                <a:gd name="connsiteX19" fmla="*/ 225 w 407496"/>
                <a:gd name="connsiteY19" fmla="*/ 317601 h 392516"/>
                <a:gd name="connsiteX20" fmla="*/ 20103 w 407496"/>
                <a:gd name="connsiteY20" fmla="*/ 92706 h 3925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407496" h="392516">
                  <a:moveTo>
                    <a:pt x="20103" y="92706"/>
                  </a:moveTo>
                  <a:lnTo>
                    <a:pt x="130169" y="0"/>
                  </a:lnTo>
                  <a:lnTo>
                    <a:pt x="355143" y="18965"/>
                  </a:lnTo>
                  <a:cubicBezTo>
                    <a:pt x="386595" y="21616"/>
                    <a:pt x="409942" y="49262"/>
                    <a:pt x="407291" y="80714"/>
                  </a:cubicBezTo>
                  <a:cubicBezTo>
                    <a:pt x="404639" y="112166"/>
                    <a:pt x="376993" y="135512"/>
                    <a:pt x="345542" y="132861"/>
                  </a:cubicBezTo>
                  <a:lnTo>
                    <a:pt x="166624" y="117778"/>
                  </a:lnTo>
                  <a:lnTo>
                    <a:pt x="196882" y="286262"/>
                  </a:lnTo>
                  <a:lnTo>
                    <a:pt x="235586" y="286262"/>
                  </a:lnTo>
                  <a:cubicBezTo>
                    <a:pt x="264927" y="286262"/>
                    <a:pt x="288713" y="310048"/>
                    <a:pt x="288713" y="339389"/>
                  </a:cubicBezTo>
                  <a:lnTo>
                    <a:pt x="288712" y="339389"/>
                  </a:lnTo>
                  <a:cubicBezTo>
                    <a:pt x="288712" y="368730"/>
                    <a:pt x="264926" y="392516"/>
                    <a:pt x="235585" y="392516"/>
                  </a:cubicBezTo>
                  <a:lnTo>
                    <a:pt x="167647" y="392515"/>
                  </a:lnTo>
                  <a:cubicBezTo>
                    <a:pt x="160312" y="392515"/>
                    <a:pt x="153324" y="391028"/>
                    <a:pt x="146968" y="388340"/>
                  </a:cubicBezTo>
                  <a:lnTo>
                    <a:pt x="145241" y="387176"/>
                  </a:lnTo>
                  <a:lnTo>
                    <a:pt x="124022" y="384644"/>
                  </a:lnTo>
                  <a:cubicBezTo>
                    <a:pt x="113956" y="380191"/>
                    <a:pt x="105280" y="372883"/>
                    <a:pt x="99198" y="363556"/>
                  </a:cubicBezTo>
                  <a:lnTo>
                    <a:pt x="98212" y="361065"/>
                  </a:lnTo>
                  <a:lnTo>
                    <a:pt x="93849" y="366445"/>
                  </a:lnTo>
                  <a:cubicBezTo>
                    <a:pt x="82637" y="375837"/>
                    <a:pt x="67842" y="380951"/>
                    <a:pt x="52121" y="379561"/>
                  </a:cubicBezTo>
                  <a:cubicBezTo>
                    <a:pt x="20681" y="376782"/>
                    <a:pt x="-2554" y="349042"/>
                    <a:pt x="225" y="317601"/>
                  </a:cubicBezTo>
                  <a:lnTo>
                    <a:pt x="20103" y="92706"/>
                  </a:ln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sp>
          <p:nvSpPr>
            <p:cNvPr id="104" name="フリーフォーム 74">
              <a:extLst>
                <a:ext uri="{FF2B5EF4-FFF2-40B4-BE49-F238E27FC236}">
                  <a16:creationId xmlns:a16="http://schemas.microsoft.com/office/drawing/2014/main" id="{666F99B2-E639-4D01-BA00-624436992820}"/>
                </a:ext>
              </a:extLst>
            </p:cNvPr>
            <p:cNvSpPr/>
            <p:nvPr/>
          </p:nvSpPr>
          <p:spPr>
            <a:xfrm rot="20339314">
              <a:off x="5324076" y="336923"/>
              <a:ext cx="1057417" cy="710627"/>
            </a:xfrm>
            <a:custGeom>
              <a:avLst/>
              <a:gdLst>
                <a:gd name="connsiteX0" fmla="*/ 1051281 w 1150041"/>
                <a:gd name="connsiteY0" fmla="*/ 12707 h 813876"/>
                <a:gd name="connsiteX1" fmla="*/ 1150041 w 1150041"/>
                <a:gd name="connsiteY1" fmla="*/ 161702 h 813876"/>
                <a:gd name="connsiteX2" fmla="*/ 988339 w 1150041"/>
                <a:gd name="connsiteY2" fmla="*/ 323404 h 813876"/>
                <a:gd name="connsiteX3" fmla="*/ 482724 w 1150041"/>
                <a:gd name="connsiteY3" fmla="*/ 323404 h 813876"/>
                <a:gd name="connsiteX4" fmla="*/ 701228 w 1150041"/>
                <a:gd name="connsiteY4" fmla="*/ 617809 h 813876"/>
                <a:gd name="connsiteX5" fmla="*/ 437055 w 1150041"/>
                <a:gd name="connsiteY5" fmla="*/ 813876 h 813876"/>
                <a:gd name="connsiteX6" fmla="*/ 32415 w 1150041"/>
                <a:gd name="connsiteY6" fmla="*/ 268681 h 813876"/>
                <a:gd name="connsiteX7" fmla="*/ 66468 w 1150041"/>
                <a:gd name="connsiteY7" fmla="*/ 38560 h 813876"/>
                <a:gd name="connsiteX8" fmla="*/ 90192 w 1150041"/>
                <a:gd name="connsiteY8" fmla="*/ 27412 h 813876"/>
                <a:gd name="connsiteX9" fmla="*/ 112002 w 1150041"/>
                <a:gd name="connsiteY9" fmla="*/ 12707 h 813876"/>
                <a:gd name="connsiteX10" fmla="*/ 174944 w 1150041"/>
                <a:gd name="connsiteY10" fmla="*/ 0 h 813876"/>
                <a:gd name="connsiteX11" fmla="*/ 988339 w 1150041"/>
                <a:gd name="connsiteY11" fmla="*/ 0 h 813876"/>
                <a:gd name="connsiteX12" fmla="*/ 1051281 w 1150041"/>
                <a:gd name="connsiteY12" fmla="*/ 12707 h 813876"/>
                <a:gd name="connsiteX0" fmla="*/ 1150041 w 1241481"/>
                <a:gd name="connsiteY0" fmla="*/ 161702 h 813876"/>
                <a:gd name="connsiteX1" fmla="*/ 988339 w 1241481"/>
                <a:gd name="connsiteY1" fmla="*/ 323404 h 813876"/>
                <a:gd name="connsiteX2" fmla="*/ 482724 w 1241481"/>
                <a:gd name="connsiteY2" fmla="*/ 323404 h 813876"/>
                <a:gd name="connsiteX3" fmla="*/ 701228 w 1241481"/>
                <a:gd name="connsiteY3" fmla="*/ 617809 h 813876"/>
                <a:gd name="connsiteX4" fmla="*/ 437055 w 1241481"/>
                <a:gd name="connsiteY4" fmla="*/ 813876 h 813876"/>
                <a:gd name="connsiteX5" fmla="*/ 32415 w 1241481"/>
                <a:gd name="connsiteY5" fmla="*/ 268681 h 813876"/>
                <a:gd name="connsiteX6" fmla="*/ 66468 w 1241481"/>
                <a:gd name="connsiteY6" fmla="*/ 38560 h 813876"/>
                <a:gd name="connsiteX7" fmla="*/ 90192 w 1241481"/>
                <a:gd name="connsiteY7" fmla="*/ 27412 h 813876"/>
                <a:gd name="connsiteX8" fmla="*/ 112002 w 1241481"/>
                <a:gd name="connsiteY8" fmla="*/ 12707 h 813876"/>
                <a:gd name="connsiteX9" fmla="*/ 174944 w 1241481"/>
                <a:gd name="connsiteY9" fmla="*/ 0 h 813876"/>
                <a:gd name="connsiteX10" fmla="*/ 988339 w 1241481"/>
                <a:gd name="connsiteY10" fmla="*/ 0 h 813876"/>
                <a:gd name="connsiteX11" fmla="*/ 1051281 w 1241481"/>
                <a:gd name="connsiteY11" fmla="*/ 12707 h 813876"/>
                <a:gd name="connsiteX12" fmla="*/ 1241481 w 1241481"/>
                <a:gd name="connsiteY12" fmla="*/ 253142 h 813876"/>
                <a:gd name="connsiteX0" fmla="*/ 988339 w 1241481"/>
                <a:gd name="connsiteY0" fmla="*/ 323404 h 813876"/>
                <a:gd name="connsiteX1" fmla="*/ 482724 w 1241481"/>
                <a:gd name="connsiteY1" fmla="*/ 323404 h 813876"/>
                <a:gd name="connsiteX2" fmla="*/ 701228 w 1241481"/>
                <a:gd name="connsiteY2" fmla="*/ 617809 h 813876"/>
                <a:gd name="connsiteX3" fmla="*/ 437055 w 1241481"/>
                <a:gd name="connsiteY3" fmla="*/ 813876 h 813876"/>
                <a:gd name="connsiteX4" fmla="*/ 32415 w 1241481"/>
                <a:gd name="connsiteY4" fmla="*/ 268681 h 813876"/>
                <a:gd name="connsiteX5" fmla="*/ 66468 w 1241481"/>
                <a:gd name="connsiteY5" fmla="*/ 38560 h 813876"/>
                <a:gd name="connsiteX6" fmla="*/ 90192 w 1241481"/>
                <a:gd name="connsiteY6" fmla="*/ 27412 h 813876"/>
                <a:gd name="connsiteX7" fmla="*/ 112002 w 1241481"/>
                <a:gd name="connsiteY7" fmla="*/ 12707 h 813876"/>
                <a:gd name="connsiteX8" fmla="*/ 174944 w 1241481"/>
                <a:gd name="connsiteY8" fmla="*/ 0 h 813876"/>
                <a:gd name="connsiteX9" fmla="*/ 988339 w 1241481"/>
                <a:gd name="connsiteY9" fmla="*/ 0 h 813876"/>
                <a:gd name="connsiteX10" fmla="*/ 1051281 w 1241481"/>
                <a:gd name="connsiteY10" fmla="*/ 12707 h 813876"/>
                <a:gd name="connsiteX11" fmla="*/ 1241481 w 1241481"/>
                <a:gd name="connsiteY11" fmla="*/ 253142 h 813876"/>
                <a:gd name="connsiteX0" fmla="*/ 988339 w 1051281"/>
                <a:gd name="connsiteY0" fmla="*/ 323404 h 813876"/>
                <a:gd name="connsiteX1" fmla="*/ 482724 w 1051281"/>
                <a:gd name="connsiteY1" fmla="*/ 323404 h 813876"/>
                <a:gd name="connsiteX2" fmla="*/ 701228 w 1051281"/>
                <a:gd name="connsiteY2" fmla="*/ 617809 h 813876"/>
                <a:gd name="connsiteX3" fmla="*/ 437055 w 1051281"/>
                <a:gd name="connsiteY3" fmla="*/ 813876 h 813876"/>
                <a:gd name="connsiteX4" fmla="*/ 32415 w 1051281"/>
                <a:gd name="connsiteY4" fmla="*/ 268681 h 813876"/>
                <a:gd name="connsiteX5" fmla="*/ 66468 w 1051281"/>
                <a:gd name="connsiteY5" fmla="*/ 38560 h 813876"/>
                <a:gd name="connsiteX6" fmla="*/ 90192 w 1051281"/>
                <a:gd name="connsiteY6" fmla="*/ 27412 h 813876"/>
                <a:gd name="connsiteX7" fmla="*/ 112002 w 1051281"/>
                <a:gd name="connsiteY7" fmla="*/ 12707 h 813876"/>
                <a:gd name="connsiteX8" fmla="*/ 174944 w 1051281"/>
                <a:gd name="connsiteY8" fmla="*/ 0 h 813876"/>
                <a:gd name="connsiteX9" fmla="*/ 988339 w 1051281"/>
                <a:gd name="connsiteY9" fmla="*/ 0 h 813876"/>
                <a:gd name="connsiteX10" fmla="*/ 1051281 w 1051281"/>
                <a:gd name="connsiteY10" fmla="*/ 12707 h 813876"/>
                <a:gd name="connsiteX0" fmla="*/ 988339 w 988339"/>
                <a:gd name="connsiteY0" fmla="*/ 323404 h 813876"/>
                <a:gd name="connsiteX1" fmla="*/ 482724 w 988339"/>
                <a:gd name="connsiteY1" fmla="*/ 323404 h 813876"/>
                <a:gd name="connsiteX2" fmla="*/ 701228 w 988339"/>
                <a:gd name="connsiteY2" fmla="*/ 617809 h 813876"/>
                <a:gd name="connsiteX3" fmla="*/ 437055 w 988339"/>
                <a:gd name="connsiteY3" fmla="*/ 813876 h 813876"/>
                <a:gd name="connsiteX4" fmla="*/ 32415 w 988339"/>
                <a:gd name="connsiteY4" fmla="*/ 268681 h 813876"/>
                <a:gd name="connsiteX5" fmla="*/ 66468 w 988339"/>
                <a:gd name="connsiteY5" fmla="*/ 38560 h 813876"/>
                <a:gd name="connsiteX6" fmla="*/ 90192 w 988339"/>
                <a:gd name="connsiteY6" fmla="*/ 27412 h 813876"/>
                <a:gd name="connsiteX7" fmla="*/ 112002 w 988339"/>
                <a:gd name="connsiteY7" fmla="*/ 12707 h 813876"/>
                <a:gd name="connsiteX8" fmla="*/ 174944 w 988339"/>
                <a:gd name="connsiteY8" fmla="*/ 0 h 813876"/>
                <a:gd name="connsiteX9" fmla="*/ 988339 w 988339"/>
                <a:gd name="connsiteY9" fmla="*/ 0 h 813876"/>
                <a:gd name="connsiteX0" fmla="*/ 750224 w 988339"/>
                <a:gd name="connsiteY0" fmla="*/ 309112 h 813876"/>
                <a:gd name="connsiteX1" fmla="*/ 482724 w 988339"/>
                <a:gd name="connsiteY1" fmla="*/ 323404 h 813876"/>
                <a:gd name="connsiteX2" fmla="*/ 701228 w 988339"/>
                <a:gd name="connsiteY2" fmla="*/ 617809 h 813876"/>
                <a:gd name="connsiteX3" fmla="*/ 437055 w 988339"/>
                <a:gd name="connsiteY3" fmla="*/ 813876 h 813876"/>
                <a:gd name="connsiteX4" fmla="*/ 32415 w 988339"/>
                <a:gd name="connsiteY4" fmla="*/ 268681 h 813876"/>
                <a:gd name="connsiteX5" fmla="*/ 66468 w 988339"/>
                <a:gd name="connsiteY5" fmla="*/ 38560 h 813876"/>
                <a:gd name="connsiteX6" fmla="*/ 90192 w 988339"/>
                <a:gd name="connsiteY6" fmla="*/ 27412 h 813876"/>
                <a:gd name="connsiteX7" fmla="*/ 112002 w 988339"/>
                <a:gd name="connsiteY7" fmla="*/ 12707 h 813876"/>
                <a:gd name="connsiteX8" fmla="*/ 174944 w 988339"/>
                <a:gd name="connsiteY8" fmla="*/ 0 h 813876"/>
                <a:gd name="connsiteX9" fmla="*/ 988339 w 988339"/>
                <a:gd name="connsiteY9" fmla="*/ 0 h 813876"/>
                <a:gd name="connsiteX0" fmla="*/ 750224 w 988339"/>
                <a:gd name="connsiteY0" fmla="*/ 309112 h 698247"/>
                <a:gd name="connsiteX1" fmla="*/ 482724 w 988339"/>
                <a:gd name="connsiteY1" fmla="*/ 323404 h 698247"/>
                <a:gd name="connsiteX2" fmla="*/ 701228 w 988339"/>
                <a:gd name="connsiteY2" fmla="*/ 617809 h 698247"/>
                <a:gd name="connsiteX3" fmla="*/ 382829 w 988339"/>
                <a:gd name="connsiteY3" fmla="*/ 698247 h 698247"/>
                <a:gd name="connsiteX4" fmla="*/ 32415 w 988339"/>
                <a:gd name="connsiteY4" fmla="*/ 268681 h 698247"/>
                <a:gd name="connsiteX5" fmla="*/ 66468 w 988339"/>
                <a:gd name="connsiteY5" fmla="*/ 38560 h 698247"/>
                <a:gd name="connsiteX6" fmla="*/ 90192 w 988339"/>
                <a:gd name="connsiteY6" fmla="*/ 27412 h 698247"/>
                <a:gd name="connsiteX7" fmla="*/ 112002 w 988339"/>
                <a:gd name="connsiteY7" fmla="*/ 12707 h 698247"/>
                <a:gd name="connsiteX8" fmla="*/ 174944 w 988339"/>
                <a:gd name="connsiteY8" fmla="*/ 0 h 698247"/>
                <a:gd name="connsiteX9" fmla="*/ 988339 w 988339"/>
                <a:gd name="connsiteY9" fmla="*/ 0 h 698247"/>
                <a:gd name="connsiteX0" fmla="*/ 750224 w 988339"/>
                <a:gd name="connsiteY0" fmla="*/ 309112 h 698247"/>
                <a:gd name="connsiteX1" fmla="*/ 482724 w 988339"/>
                <a:gd name="connsiteY1" fmla="*/ 323404 h 698247"/>
                <a:gd name="connsiteX2" fmla="*/ 598329 w 988339"/>
                <a:gd name="connsiteY2" fmla="*/ 554735 h 698247"/>
                <a:gd name="connsiteX3" fmla="*/ 382829 w 988339"/>
                <a:gd name="connsiteY3" fmla="*/ 698247 h 698247"/>
                <a:gd name="connsiteX4" fmla="*/ 32415 w 988339"/>
                <a:gd name="connsiteY4" fmla="*/ 268681 h 698247"/>
                <a:gd name="connsiteX5" fmla="*/ 66468 w 988339"/>
                <a:gd name="connsiteY5" fmla="*/ 38560 h 698247"/>
                <a:gd name="connsiteX6" fmla="*/ 90192 w 988339"/>
                <a:gd name="connsiteY6" fmla="*/ 27412 h 698247"/>
                <a:gd name="connsiteX7" fmla="*/ 112002 w 988339"/>
                <a:gd name="connsiteY7" fmla="*/ 12707 h 698247"/>
                <a:gd name="connsiteX8" fmla="*/ 174944 w 988339"/>
                <a:gd name="connsiteY8" fmla="*/ 0 h 698247"/>
                <a:gd name="connsiteX9" fmla="*/ 988339 w 988339"/>
                <a:gd name="connsiteY9" fmla="*/ 0 h 698247"/>
                <a:gd name="connsiteX0" fmla="*/ 750224 w 988339"/>
                <a:gd name="connsiteY0" fmla="*/ 309112 h 698247"/>
                <a:gd name="connsiteX1" fmla="*/ 400972 w 988339"/>
                <a:gd name="connsiteY1" fmla="*/ 287203 h 698247"/>
                <a:gd name="connsiteX2" fmla="*/ 598329 w 988339"/>
                <a:gd name="connsiteY2" fmla="*/ 554735 h 698247"/>
                <a:gd name="connsiteX3" fmla="*/ 382829 w 988339"/>
                <a:gd name="connsiteY3" fmla="*/ 698247 h 698247"/>
                <a:gd name="connsiteX4" fmla="*/ 32415 w 988339"/>
                <a:gd name="connsiteY4" fmla="*/ 268681 h 698247"/>
                <a:gd name="connsiteX5" fmla="*/ 66468 w 988339"/>
                <a:gd name="connsiteY5" fmla="*/ 38560 h 698247"/>
                <a:gd name="connsiteX6" fmla="*/ 90192 w 988339"/>
                <a:gd name="connsiteY6" fmla="*/ 27412 h 698247"/>
                <a:gd name="connsiteX7" fmla="*/ 112002 w 988339"/>
                <a:gd name="connsiteY7" fmla="*/ 12707 h 698247"/>
                <a:gd name="connsiteX8" fmla="*/ 174944 w 988339"/>
                <a:gd name="connsiteY8" fmla="*/ 0 h 698247"/>
                <a:gd name="connsiteX9" fmla="*/ 988339 w 988339"/>
                <a:gd name="connsiteY9" fmla="*/ 0 h 698247"/>
                <a:gd name="connsiteX0" fmla="*/ 750224 w 988339"/>
                <a:gd name="connsiteY0" fmla="*/ 309112 h 698247"/>
                <a:gd name="connsiteX1" fmla="*/ 400972 w 988339"/>
                <a:gd name="connsiteY1" fmla="*/ 287203 h 698247"/>
                <a:gd name="connsiteX2" fmla="*/ 598329 w 988339"/>
                <a:gd name="connsiteY2" fmla="*/ 554735 h 698247"/>
                <a:gd name="connsiteX3" fmla="*/ 382829 w 988339"/>
                <a:gd name="connsiteY3" fmla="*/ 698247 h 698247"/>
                <a:gd name="connsiteX4" fmla="*/ 32415 w 988339"/>
                <a:gd name="connsiteY4" fmla="*/ 268681 h 698247"/>
                <a:gd name="connsiteX5" fmla="*/ 66468 w 988339"/>
                <a:gd name="connsiteY5" fmla="*/ 38560 h 698247"/>
                <a:gd name="connsiteX6" fmla="*/ 90192 w 988339"/>
                <a:gd name="connsiteY6" fmla="*/ 27412 h 698247"/>
                <a:gd name="connsiteX7" fmla="*/ 174944 w 988339"/>
                <a:gd name="connsiteY7" fmla="*/ 0 h 698247"/>
                <a:gd name="connsiteX8" fmla="*/ 988339 w 988339"/>
                <a:gd name="connsiteY8" fmla="*/ 0 h 698247"/>
                <a:gd name="connsiteX0" fmla="*/ 750224 w 988339"/>
                <a:gd name="connsiteY0" fmla="*/ 309112 h 698247"/>
                <a:gd name="connsiteX1" fmla="*/ 400972 w 988339"/>
                <a:gd name="connsiteY1" fmla="*/ 287203 h 698247"/>
                <a:gd name="connsiteX2" fmla="*/ 598329 w 988339"/>
                <a:gd name="connsiteY2" fmla="*/ 554735 h 698247"/>
                <a:gd name="connsiteX3" fmla="*/ 382829 w 988339"/>
                <a:gd name="connsiteY3" fmla="*/ 698247 h 698247"/>
                <a:gd name="connsiteX4" fmla="*/ 32415 w 988339"/>
                <a:gd name="connsiteY4" fmla="*/ 268681 h 698247"/>
                <a:gd name="connsiteX5" fmla="*/ 66468 w 988339"/>
                <a:gd name="connsiteY5" fmla="*/ 38560 h 698247"/>
                <a:gd name="connsiteX6" fmla="*/ 90192 w 988339"/>
                <a:gd name="connsiteY6" fmla="*/ 27412 h 698247"/>
                <a:gd name="connsiteX7" fmla="*/ 988339 w 988339"/>
                <a:gd name="connsiteY7" fmla="*/ 0 h 698247"/>
                <a:gd name="connsiteX0" fmla="*/ 589978 w 988339"/>
                <a:gd name="connsiteY0" fmla="*/ 300916 h 698247"/>
                <a:gd name="connsiteX1" fmla="*/ 400972 w 988339"/>
                <a:gd name="connsiteY1" fmla="*/ 287203 h 698247"/>
                <a:gd name="connsiteX2" fmla="*/ 598329 w 988339"/>
                <a:gd name="connsiteY2" fmla="*/ 554735 h 698247"/>
                <a:gd name="connsiteX3" fmla="*/ 382829 w 988339"/>
                <a:gd name="connsiteY3" fmla="*/ 698247 h 698247"/>
                <a:gd name="connsiteX4" fmla="*/ 32415 w 988339"/>
                <a:gd name="connsiteY4" fmla="*/ 268681 h 698247"/>
                <a:gd name="connsiteX5" fmla="*/ 66468 w 988339"/>
                <a:gd name="connsiteY5" fmla="*/ 38560 h 698247"/>
                <a:gd name="connsiteX6" fmla="*/ 90192 w 988339"/>
                <a:gd name="connsiteY6" fmla="*/ 27412 h 698247"/>
                <a:gd name="connsiteX7" fmla="*/ 988339 w 988339"/>
                <a:gd name="connsiteY7" fmla="*/ 0 h 698247"/>
                <a:gd name="connsiteX0" fmla="*/ 589978 w 1094568"/>
                <a:gd name="connsiteY0" fmla="*/ 294126 h 691457"/>
                <a:gd name="connsiteX1" fmla="*/ 400972 w 1094568"/>
                <a:gd name="connsiteY1" fmla="*/ 280413 h 691457"/>
                <a:gd name="connsiteX2" fmla="*/ 598329 w 1094568"/>
                <a:gd name="connsiteY2" fmla="*/ 547945 h 691457"/>
                <a:gd name="connsiteX3" fmla="*/ 382829 w 1094568"/>
                <a:gd name="connsiteY3" fmla="*/ 691457 h 691457"/>
                <a:gd name="connsiteX4" fmla="*/ 32415 w 1094568"/>
                <a:gd name="connsiteY4" fmla="*/ 261891 h 691457"/>
                <a:gd name="connsiteX5" fmla="*/ 66468 w 1094568"/>
                <a:gd name="connsiteY5" fmla="*/ 31770 h 691457"/>
                <a:gd name="connsiteX6" fmla="*/ 90192 w 1094568"/>
                <a:gd name="connsiteY6" fmla="*/ 20622 h 691457"/>
                <a:gd name="connsiteX7" fmla="*/ 1094568 w 1094568"/>
                <a:gd name="connsiteY7" fmla="*/ 0 h 691457"/>
                <a:gd name="connsiteX0" fmla="*/ 657912 w 1094568"/>
                <a:gd name="connsiteY0" fmla="*/ 303213 h 691457"/>
                <a:gd name="connsiteX1" fmla="*/ 400972 w 1094568"/>
                <a:gd name="connsiteY1" fmla="*/ 280413 h 691457"/>
                <a:gd name="connsiteX2" fmla="*/ 598329 w 1094568"/>
                <a:gd name="connsiteY2" fmla="*/ 547945 h 691457"/>
                <a:gd name="connsiteX3" fmla="*/ 382829 w 1094568"/>
                <a:gd name="connsiteY3" fmla="*/ 691457 h 691457"/>
                <a:gd name="connsiteX4" fmla="*/ 32415 w 1094568"/>
                <a:gd name="connsiteY4" fmla="*/ 261891 h 691457"/>
                <a:gd name="connsiteX5" fmla="*/ 66468 w 1094568"/>
                <a:gd name="connsiteY5" fmla="*/ 31770 h 691457"/>
                <a:gd name="connsiteX6" fmla="*/ 90192 w 1094568"/>
                <a:gd name="connsiteY6" fmla="*/ 20622 h 691457"/>
                <a:gd name="connsiteX7" fmla="*/ 1094568 w 1094568"/>
                <a:gd name="connsiteY7" fmla="*/ 0 h 691457"/>
                <a:gd name="connsiteX0" fmla="*/ 657912 w 1104599"/>
                <a:gd name="connsiteY0" fmla="*/ 302761 h 691005"/>
                <a:gd name="connsiteX1" fmla="*/ 400972 w 1104599"/>
                <a:gd name="connsiteY1" fmla="*/ 279961 h 691005"/>
                <a:gd name="connsiteX2" fmla="*/ 598329 w 1104599"/>
                <a:gd name="connsiteY2" fmla="*/ 547493 h 691005"/>
                <a:gd name="connsiteX3" fmla="*/ 382829 w 1104599"/>
                <a:gd name="connsiteY3" fmla="*/ 691005 h 691005"/>
                <a:gd name="connsiteX4" fmla="*/ 32415 w 1104599"/>
                <a:gd name="connsiteY4" fmla="*/ 261439 h 691005"/>
                <a:gd name="connsiteX5" fmla="*/ 66468 w 1104599"/>
                <a:gd name="connsiteY5" fmla="*/ 31318 h 691005"/>
                <a:gd name="connsiteX6" fmla="*/ 90192 w 1104599"/>
                <a:gd name="connsiteY6" fmla="*/ 20170 h 691005"/>
                <a:gd name="connsiteX7" fmla="*/ 1104599 w 1104599"/>
                <a:gd name="connsiteY7" fmla="*/ 0 h 691005"/>
                <a:gd name="connsiteX0" fmla="*/ 657912 w 1104599"/>
                <a:gd name="connsiteY0" fmla="*/ 302761 h 691005"/>
                <a:gd name="connsiteX1" fmla="*/ 400972 w 1104599"/>
                <a:gd name="connsiteY1" fmla="*/ 279961 h 691005"/>
                <a:gd name="connsiteX2" fmla="*/ 638033 w 1104599"/>
                <a:gd name="connsiteY2" fmla="*/ 636718 h 691005"/>
                <a:gd name="connsiteX3" fmla="*/ 382829 w 1104599"/>
                <a:gd name="connsiteY3" fmla="*/ 691005 h 691005"/>
                <a:gd name="connsiteX4" fmla="*/ 32415 w 1104599"/>
                <a:gd name="connsiteY4" fmla="*/ 261439 h 691005"/>
                <a:gd name="connsiteX5" fmla="*/ 66468 w 1104599"/>
                <a:gd name="connsiteY5" fmla="*/ 31318 h 691005"/>
                <a:gd name="connsiteX6" fmla="*/ 90192 w 1104599"/>
                <a:gd name="connsiteY6" fmla="*/ 20170 h 691005"/>
                <a:gd name="connsiteX7" fmla="*/ 1104599 w 1104599"/>
                <a:gd name="connsiteY7" fmla="*/ 0 h 691005"/>
                <a:gd name="connsiteX0" fmla="*/ 657912 w 1104599"/>
                <a:gd name="connsiteY0" fmla="*/ 302761 h 720564"/>
                <a:gd name="connsiteX1" fmla="*/ 400972 w 1104599"/>
                <a:gd name="connsiteY1" fmla="*/ 279961 h 720564"/>
                <a:gd name="connsiteX2" fmla="*/ 638033 w 1104599"/>
                <a:gd name="connsiteY2" fmla="*/ 636718 h 720564"/>
                <a:gd name="connsiteX3" fmla="*/ 419942 w 1104599"/>
                <a:gd name="connsiteY3" fmla="*/ 720564 h 720564"/>
                <a:gd name="connsiteX4" fmla="*/ 32415 w 1104599"/>
                <a:gd name="connsiteY4" fmla="*/ 261439 h 720564"/>
                <a:gd name="connsiteX5" fmla="*/ 66468 w 1104599"/>
                <a:gd name="connsiteY5" fmla="*/ 31318 h 720564"/>
                <a:gd name="connsiteX6" fmla="*/ 90192 w 1104599"/>
                <a:gd name="connsiteY6" fmla="*/ 20170 h 720564"/>
                <a:gd name="connsiteX7" fmla="*/ 1104599 w 1104599"/>
                <a:gd name="connsiteY7" fmla="*/ 0 h 720564"/>
                <a:gd name="connsiteX0" fmla="*/ 731268 w 1104599"/>
                <a:gd name="connsiteY0" fmla="*/ 330936 h 720564"/>
                <a:gd name="connsiteX1" fmla="*/ 400972 w 1104599"/>
                <a:gd name="connsiteY1" fmla="*/ 279961 h 720564"/>
                <a:gd name="connsiteX2" fmla="*/ 638033 w 1104599"/>
                <a:gd name="connsiteY2" fmla="*/ 636718 h 720564"/>
                <a:gd name="connsiteX3" fmla="*/ 419942 w 1104599"/>
                <a:gd name="connsiteY3" fmla="*/ 720564 h 720564"/>
                <a:gd name="connsiteX4" fmla="*/ 32415 w 1104599"/>
                <a:gd name="connsiteY4" fmla="*/ 261439 h 720564"/>
                <a:gd name="connsiteX5" fmla="*/ 66468 w 1104599"/>
                <a:gd name="connsiteY5" fmla="*/ 31318 h 720564"/>
                <a:gd name="connsiteX6" fmla="*/ 90192 w 1104599"/>
                <a:gd name="connsiteY6" fmla="*/ 20170 h 720564"/>
                <a:gd name="connsiteX7" fmla="*/ 1104599 w 1104599"/>
                <a:gd name="connsiteY7" fmla="*/ 0 h 720564"/>
                <a:gd name="connsiteX0" fmla="*/ 743398 w 1104599"/>
                <a:gd name="connsiteY0" fmla="*/ 312638 h 720564"/>
                <a:gd name="connsiteX1" fmla="*/ 400972 w 1104599"/>
                <a:gd name="connsiteY1" fmla="*/ 279961 h 720564"/>
                <a:gd name="connsiteX2" fmla="*/ 638033 w 1104599"/>
                <a:gd name="connsiteY2" fmla="*/ 636718 h 720564"/>
                <a:gd name="connsiteX3" fmla="*/ 419942 w 1104599"/>
                <a:gd name="connsiteY3" fmla="*/ 720564 h 720564"/>
                <a:gd name="connsiteX4" fmla="*/ 32415 w 1104599"/>
                <a:gd name="connsiteY4" fmla="*/ 261439 h 720564"/>
                <a:gd name="connsiteX5" fmla="*/ 66468 w 1104599"/>
                <a:gd name="connsiteY5" fmla="*/ 31318 h 720564"/>
                <a:gd name="connsiteX6" fmla="*/ 90192 w 1104599"/>
                <a:gd name="connsiteY6" fmla="*/ 20170 h 720564"/>
                <a:gd name="connsiteX7" fmla="*/ 1104599 w 1104599"/>
                <a:gd name="connsiteY7" fmla="*/ 0 h 720564"/>
                <a:gd name="connsiteX0" fmla="*/ 743398 w 1067678"/>
                <a:gd name="connsiteY0" fmla="*/ 296209 h 704135"/>
                <a:gd name="connsiteX1" fmla="*/ 400972 w 1067678"/>
                <a:gd name="connsiteY1" fmla="*/ 263532 h 704135"/>
                <a:gd name="connsiteX2" fmla="*/ 638033 w 1067678"/>
                <a:gd name="connsiteY2" fmla="*/ 620289 h 704135"/>
                <a:gd name="connsiteX3" fmla="*/ 419942 w 1067678"/>
                <a:gd name="connsiteY3" fmla="*/ 704135 h 704135"/>
                <a:gd name="connsiteX4" fmla="*/ 32415 w 1067678"/>
                <a:gd name="connsiteY4" fmla="*/ 245010 h 704135"/>
                <a:gd name="connsiteX5" fmla="*/ 66468 w 1067678"/>
                <a:gd name="connsiteY5" fmla="*/ 14889 h 704135"/>
                <a:gd name="connsiteX6" fmla="*/ 90192 w 1067678"/>
                <a:gd name="connsiteY6" fmla="*/ 3741 h 704135"/>
                <a:gd name="connsiteX7" fmla="*/ 1067678 w 1067678"/>
                <a:gd name="connsiteY7" fmla="*/ 0 h 704135"/>
                <a:gd name="connsiteX0" fmla="*/ 743398 w 1057417"/>
                <a:gd name="connsiteY0" fmla="*/ 302701 h 710627"/>
                <a:gd name="connsiteX1" fmla="*/ 400972 w 1057417"/>
                <a:gd name="connsiteY1" fmla="*/ 270024 h 710627"/>
                <a:gd name="connsiteX2" fmla="*/ 638033 w 1057417"/>
                <a:gd name="connsiteY2" fmla="*/ 626781 h 710627"/>
                <a:gd name="connsiteX3" fmla="*/ 419942 w 1057417"/>
                <a:gd name="connsiteY3" fmla="*/ 710627 h 710627"/>
                <a:gd name="connsiteX4" fmla="*/ 32415 w 1057417"/>
                <a:gd name="connsiteY4" fmla="*/ 251502 h 710627"/>
                <a:gd name="connsiteX5" fmla="*/ 66468 w 1057417"/>
                <a:gd name="connsiteY5" fmla="*/ 21381 h 710627"/>
                <a:gd name="connsiteX6" fmla="*/ 90192 w 1057417"/>
                <a:gd name="connsiteY6" fmla="*/ 10233 h 710627"/>
                <a:gd name="connsiteX7" fmla="*/ 1057417 w 1057417"/>
                <a:gd name="connsiteY7" fmla="*/ 0 h 7106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57417" h="710627">
                  <a:moveTo>
                    <a:pt x="743398" y="302701"/>
                  </a:moveTo>
                  <a:lnTo>
                    <a:pt x="400972" y="270024"/>
                  </a:lnTo>
                  <a:lnTo>
                    <a:pt x="638033" y="626781"/>
                  </a:lnTo>
                  <a:lnTo>
                    <a:pt x="419942" y="710627"/>
                  </a:lnTo>
                  <a:lnTo>
                    <a:pt x="32415" y="251502"/>
                  </a:lnTo>
                  <a:cubicBezTo>
                    <a:pt x="-21728" y="178552"/>
                    <a:pt x="-6482" y="75523"/>
                    <a:pt x="66468" y="21381"/>
                  </a:cubicBezTo>
                  <a:lnTo>
                    <a:pt x="90192" y="10233"/>
                  </a:lnTo>
                  <a:lnTo>
                    <a:pt x="1057417" y="0"/>
                  </a:lnTo>
                </a:path>
              </a:pathLst>
            </a:custGeom>
            <a:solidFill>
              <a:srgbClr val="4472C4">
                <a:lumMod val="7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sp>
          <p:nvSpPr>
            <p:cNvPr id="105" name="フリーフォーム 74">
              <a:extLst>
                <a:ext uri="{FF2B5EF4-FFF2-40B4-BE49-F238E27FC236}">
                  <a16:creationId xmlns:a16="http://schemas.microsoft.com/office/drawing/2014/main" id="{04D2E2BD-69ED-4B2C-A19E-05B99E0E80D7}"/>
                </a:ext>
              </a:extLst>
            </p:cNvPr>
            <p:cNvSpPr/>
            <p:nvPr/>
          </p:nvSpPr>
          <p:spPr>
            <a:xfrm rot="1260686" flipH="1">
              <a:off x="6831299" y="336923"/>
              <a:ext cx="1057417" cy="710627"/>
            </a:xfrm>
            <a:custGeom>
              <a:avLst/>
              <a:gdLst>
                <a:gd name="connsiteX0" fmla="*/ 1051281 w 1150041"/>
                <a:gd name="connsiteY0" fmla="*/ 12707 h 813876"/>
                <a:gd name="connsiteX1" fmla="*/ 1150041 w 1150041"/>
                <a:gd name="connsiteY1" fmla="*/ 161702 h 813876"/>
                <a:gd name="connsiteX2" fmla="*/ 988339 w 1150041"/>
                <a:gd name="connsiteY2" fmla="*/ 323404 h 813876"/>
                <a:gd name="connsiteX3" fmla="*/ 482724 w 1150041"/>
                <a:gd name="connsiteY3" fmla="*/ 323404 h 813876"/>
                <a:gd name="connsiteX4" fmla="*/ 701228 w 1150041"/>
                <a:gd name="connsiteY4" fmla="*/ 617809 h 813876"/>
                <a:gd name="connsiteX5" fmla="*/ 437055 w 1150041"/>
                <a:gd name="connsiteY5" fmla="*/ 813876 h 813876"/>
                <a:gd name="connsiteX6" fmla="*/ 32415 w 1150041"/>
                <a:gd name="connsiteY6" fmla="*/ 268681 h 813876"/>
                <a:gd name="connsiteX7" fmla="*/ 66468 w 1150041"/>
                <a:gd name="connsiteY7" fmla="*/ 38560 h 813876"/>
                <a:gd name="connsiteX8" fmla="*/ 90192 w 1150041"/>
                <a:gd name="connsiteY8" fmla="*/ 27412 h 813876"/>
                <a:gd name="connsiteX9" fmla="*/ 112002 w 1150041"/>
                <a:gd name="connsiteY9" fmla="*/ 12707 h 813876"/>
                <a:gd name="connsiteX10" fmla="*/ 174944 w 1150041"/>
                <a:gd name="connsiteY10" fmla="*/ 0 h 813876"/>
                <a:gd name="connsiteX11" fmla="*/ 988339 w 1150041"/>
                <a:gd name="connsiteY11" fmla="*/ 0 h 813876"/>
                <a:gd name="connsiteX12" fmla="*/ 1051281 w 1150041"/>
                <a:gd name="connsiteY12" fmla="*/ 12707 h 813876"/>
                <a:gd name="connsiteX0" fmla="*/ 1150041 w 1241481"/>
                <a:gd name="connsiteY0" fmla="*/ 161702 h 813876"/>
                <a:gd name="connsiteX1" fmla="*/ 988339 w 1241481"/>
                <a:gd name="connsiteY1" fmla="*/ 323404 h 813876"/>
                <a:gd name="connsiteX2" fmla="*/ 482724 w 1241481"/>
                <a:gd name="connsiteY2" fmla="*/ 323404 h 813876"/>
                <a:gd name="connsiteX3" fmla="*/ 701228 w 1241481"/>
                <a:gd name="connsiteY3" fmla="*/ 617809 h 813876"/>
                <a:gd name="connsiteX4" fmla="*/ 437055 w 1241481"/>
                <a:gd name="connsiteY4" fmla="*/ 813876 h 813876"/>
                <a:gd name="connsiteX5" fmla="*/ 32415 w 1241481"/>
                <a:gd name="connsiteY5" fmla="*/ 268681 h 813876"/>
                <a:gd name="connsiteX6" fmla="*/ 66468 w 1241481"/>
                <a:gd name="connsiteY6" fmla="*/ 38560 h 813876"/>
                <a:gd name="connsiteX7" fmla="*/ 90192 w 1241481"/>
                <a:gd name="connsiteY7" fmla="*/ 27412 h 813876"/>
                <a:gd name="connsiteX8" fmla="*/ 112002 w 1241481"/>
                <a:gd name="connsiteY8" fmla="*/ 12707 h 813876"/>
                <a:gd name="connsiteX9" fmla="*/ 174944 w 1241481"/>
                <a:gd name="connsiteY9" fmla="*/ 0 h 813876"/>
                <a:gd name="connsiteX10" fmla="*/ 988339 w 1241481"/>
                <a:gd name="connsiteY10" fmla="*/ 0 h 813876"/>
                <a:gd name="connsiteX11" fmla="*/ 1051281 w 1241481"/>
                <a:gd name="connsiteY11" fmla="*/ 12707 h 813876"/>
                <a:gd name="connsiteX12" fmla="*/ 1241481 w 1241481"/>
                <a:gd name="connsiteY12" fmla="*/ 253142 h 813876"/>
                <a:gd name="connsiteX0" fmla="*/ 988339 w 1241481"/>
                <a:gd name="connsiteY0" fmla="*/ 323404 h 813876"/>
                <a:gd name="connsiteX1" fmla="*/ 482724 w 1241481"/>
                <a:gd name="connsiteY1" fmla="*/ 323404 h 813876"/>
                <a:gd name="connsiteX2" fmla="*/ 701228 w 1241481"/>
                <a:gd name="connsiteY2" fmla="*/ 617809 h 813876"/>
                <a:gd name="connsiteX3" fmla="*/ 437055 w 1241481"/>
                <a:gd name="connsiteY3" fmla="*/ 813876 h 813876"/>
                <a:gd name="connsiteX4" fmla="*/ 32415 w 1241481"/>
                <a:gd name="connsiteY4" fmla="*/ 268681 h 813876"/>
                <a:gd name="connsiteX5" fmla="*/ 66468 w 1241481"/>
                <a:gd name="connsiteY5" fmla="*/ 38560 h 813876"/>
                <a:gd name="connsiteX6" fmla="*/ 90192 w 1241481"/>
                <a:gd name="connsiteY6" fmla="*/ 27412 h 813876"/>
                <a:gd name="connsiteX7" fmla="*/ 112002 w 1241481"/>
                <a:gd name="connsiteY7" fmla="*/ 12707 h 813876"/>
                <a:gd name="connsiteX8" fmla="*/ 174944 w 1241481"/>
                <a:gd name="connsiteY8" fmla="*/ 0 h 813876"/>
                <a:gd name="connsiteX9" fmla="*/ 988339 w 1241481"/>
                <a:gd name="connsiteY9" fmla="*/ 0 h 813876"/>
                <a:gd name="connsiteX10" fmla="*/ 1051281 w 1241481"/>
                <a:gd name="connsiteY10" fmla="*/ 12707 h 813876"/>
                <a:gd name="connsiteX11" fmla="*/ 1241481 w 1241481"/>
                <a:gd name="connsiteY11" fmla="*/ 253142 h 813876"/>
                <a:gd name="connsiteX0" fmla="*/ 988339 w 1051281"/>
                <a:gd name="connsiteY0" fmla="*/ 323404 h 813876"/>
                <a:gd name="connsiteX1" fmla="*/ 482724 w 1051281"/>
                <a:gd name="connsiteY1" fmla="*/ 323404 h 813876"/>
                <a:gd name="connsiteX2" fmla="*/ 701228 w 1051281"/>
                <a:gd name="connsiteY2" fmla="*/ 617809 h 813876"/>
                <a:gd name="connsiteX3" fmla="*/ 437055 w 1051281"/>
                <a:gd name="connsiteY3" fmla="*/ 813876 h 813876"/>
                <a:gd name="connsiteX4" fmla="*/ 32415 w 1051281"/>
                <a:gd name="connsiteY4" fmla="*/ 268681 h 813876"/>
                <a:gd name="connsiteX5" fmla="*/ 66468 w 1051281"/>
                <a:gd name="connsiteY5" fmla="*/ 38560 h 813876"/>
                <a:gd name="connsiteX6" fmla="*/ 90192 w 1051281"/>
                <a:gd name="connsiteY6" fmla="*/ 27412 h 813876"/>
                <a:gd name="connsiteX7" fmla="*/ 112002 w 1051281"/>
                <a:gd name="connsiteY7" fmla="*/ 12707 h 813876"/>
                <a:gd name="connsiteX8" fmla="*/ 174944 w 1051281"/>
                <a:gd name="connsiteY8" fmla="*/ 0 h 813876"/>
                <a:gd name="connsiteX9" fmla="*/ 988339 w 1051281"/>
                <a:gd name="connsiteY9" fmla="*/ 0 h 813876"/>
                <a:gd name="connsiteX10" fmla="*/ 1051281 w 1051281"/>
                <a:gd name="connsiteY10" fmla="*/ 12707 h 813876"/>
                <a:gd name="connsiteX0" fmla="*/ 988339 w 988339"/>
                <a:gd name="connsiteY0" fmla="*/ 323404 h 813876"/>
                <a:gd name="connsiteX1" fmla="*/ 482724 w 988339"/>
                <a:gd name="connsiteY1" fmla="*/ 323404 h 813876"/>
                <a:gd name="connsiteX2" fmla="*/ 701228 w 988339"/>
                <a:gd name="connsiteY2" fmla="*/ 617809 h 813876"/>
                <a:gd name="connsiteX3" fmla="*/ 437055 w 988339"/>
                <a:gd name="connsiteY3" fmla="*/ 813876 h 813876"/>
                <a:gd name="connsiteX4" fmla="*/ 32415 w 988339"/>
                <a:gd name="connsiteY4" fmla="*/ 268681 h 813876"/>
                <a:gd name="connsiteX5" fmla="*/ 66468 w 988339"/>
                <a:gd name="connsiteY5" fmla="*/ 38560 h 813876"/>
                <a:gd name="connsiteX6" fmla="*/ 90192 w 988339"/>
                <a:gd name="connsiteY6" fmla="*/ 27412 h 813876"/>
                <a:gd name="connsiteX7" fmla="*/ 112002 w 988339"/>
                <a:gd name="connsiteY7" fmla="*/ 12707 h 813876"/>
                <a:gd name="connsiteX8" fmla="*/ 174944 w 988339"/>
                <a:gd name="connsiteY8" fmla="*/ 0 h 813876"/>
                <a:gd name="connsiteX9" fmla="*/ 988339 w 988339"/>
                <a:gd name="connsiteY9" fmla="*/ 0 h 813876"/>
                <a:gd name="connsiteX0" fmla="*/ 750224 w 988339"/>
                <a:gd name="connsiteY0" fmla="*/ 309112 h 813876"/>
                <a:gd name="connsiteX1" fmla="*/ 482724 w 988339"/>
                <a:gd name="connsiteY1" fmla="*/ 323404 h 813876"/>
                <a:gd name="connsiteX2" fmla="*/ 701228 w 988339"/>
                <a:gd name="connsiteY2" fmla="*/ 617809 h 813876"/>
                <a:gd name="connsiteX3" fmla="*/ 437055 w 988339"/>
                <a:gd name="connsiteY3" fmla="*/ 813876 h 813876"/>
                <a:gd name="connsiteX4" fmla="*/ 32415 w 988339"/>
                <a:gd name="connsiteY4" fmla="*/ 268681 h 813876"/>
                <a:gd name="connsiteX5" fmla="*/ 66468 w 988339"/>
                <a:gd name="connsiteY5" fmla="*/ 38560 h 813876"/>
                <a:gd name="connsiteX6" fmla="*/ 90192 w 988339"/>
                <a:gd name="connsiteY6" fmla="*/ 27412 h 813876"/>
                <a:gd name="connsiteX7" fmla="*/ 112002 w 988339"/>
                <a:gd name="connsiteY7" fmla="*/ 12707 h 813876"/>
                <a:gd name="connsiteX8" fmla="*/ 174944 w 988339"/>
                <a:gd name="connsiteY8" fmla="*/ 0 h 813876"/>
                <a:gd name="connsiteX9" fmla="*/ 988339 w 988339"/>
                <a:gd name="connsiteY9" fmla="*/ 0 h 813876"/>
                <a:gd name="connsiteX0" fmla="*/ 750224 w 988339"/>
                <a:gd name="connsiteY0" fmla="*/ 309112 h 698247"/>
                <a:gd name="connsiteX1" fmla="*/ 482724 w 988339"/>
                <a:gd name="connsiteY1" fmla="*/ 323404 h 698247"/>
                <a:gd name="connsiteX2" fmla="*/ 701228 w 988339"/>
                <a:gd name="connsiteY2" fmla="*/ 617809 h 698247"/>
                <a:gd name="connsiteX3" fmla="*/ 382829 w 988339"/>
                <a:gd name="connsiteY3" fmla="*/ 698247 h 698247"/>
                <a:gd name="connsiteX4" fmla="*/ 32415 w 988339"/>
                <a:gd name="connsiteY4" fmla="*/ 268681 h 698247"/>
                <a:gd name="connsiteX5" fmla="*/ 66468 w 988339"/>
                <a:gd name="connsiteY5" fmla="*/ 38560 h 698247"/>
                <a:gd name="connsiteX6" fmla="*/ 90192 w 988339"/>
                <a:gd name="connsiteY6" fmla="*/ 27412 h 698247"/>
                <a:gd name="connsiteX7" fmla="*/ 112002 w 988339"/>
                <a:gd name="connsiteY7" fmla="*/ 12707 h 698247"/>
                <a:gd name="connsiteX8" fmla="*/ 174944 w 988339"/>
                <a:gd name="connsiteY8" fmla="*/ 0 h 698247"/>
                <a:gd name="connsiteX9" fmla="*/ 988339 w 988339"/>
                <a:gd name="connsiteY9" fmla="*/ 0 h 698247"/>
                <a:gd name="connsiteX0" fmla="*/ 750224 w 988339"/>
                <a:gd name="connsiteY0" fmla="*/ 309112 h 698247"/>
                <a:gd name="connsiteX1" fmla="*/ 482724 w 988339"/>
                <a:gd name="connsiteY1" fmla="*/ 323404 h 698247"/>
                <a:gd name="connsiteX2" fmla="*/ 598329 w 988339"/>
                <a:gd name="connsiteY2" fmla="*/ 554735 h 698247"/>
                <a:gd name="connsiteX3" fmla="*/ 382829 w 988339"/>
                <a:gd name="connsiteY3" fmla="*/ 698247 h 698247"/>
                <a:gd name="connsiteX4" fmla="*/ 32415 w 988339"/>
                <a:gd name="connsiteY4" fmla="*/ 268681 h 698247"/>
                <a:gd name="connsiteX5" fmla="*/ 66468 w 988339"/>
                <a:gd name="connsiteY5" fmla="*/ 38560 h 698247"/>
                <a:gd name="connsiteX6" fmla="*/ 90192 w 988339"/>
                <a:gd name="connsiteY6" fmla="*/ 27412 h 698247"/>
                <a:gd name="connsiteX7" fmla="*/ 112002 w 988339"/>
                <a:gd name="connsiteY7" fmla="*/ 12707 h 698247"/>
                <a:gd name="connsiteX8" fmla="*/ 174944 w 988339"/>
                <a:gd name="connsiteY8" fmla="*/ 0 h 698247"/>
                <a:gd name="connsiteX9" fmla="*/ 988339 w 988339"/>
                <a:gd name="connsiteY9" fmla="*/ 0 h 698247"/>
                <a:gd name="connsiteX0" fmla="*/ 750224 w 988339"/>
                <a:gd name="connsiteY0" fmla="*/ 309112 h 698247"/>
                <a:gd name="connsiteX1" fmla="*/ 400972 w 988339"/>
                <a:gd name="connsiteY1" fmla="*/ 287203 h 698247"/>
                <a:gd name="connsiteX2" fmla="*/ 598329 w 988339"/>
                <a:gd name="connsiteY2" fmla="*/ 554735 h 698247"/>
                <a:gd name="connsiteX3" fmla="*/ 382829 w 988339"/>
                <a:gd name="connsiteY3" fmla="*/ 698247 h 698247"/>
                <a:gd name="connsiteX4" fmla="*/ 32415 w 988339"/>
                <a:gd name="connsiteY4" fmla="*/ 268681 h 698247"/>
                <a:gd name="connsiteX5" fmla="*/ 66468 w 988339"/>
                <a:gd name="connsiteY5" fmla="*/ 38560 h 698247"/>
                <a:gd name="connsiteX6" fmla="*/ 90192 w 988339"/>
                <a:gd name="connsiteY6" fmla="*/ 27412 h 698247"/>
                <a:gd name="connsiteX7" fmla="*/ 112002 w 988339"/>
                <a:gd name="connsiteY7" fmla="*/ 12707 h 698247"/>
                <a:gd name="connsiteX8" fmla="*/ 174944 w 988339"/>
                <a:gd name="connsiteY8" fmla="*/ 0 h 698247"/>
                <a:gd name="connsiteX9" fmla="*/ 988339 w 988339"/>
                <a:gd name="connsiteY9" fmla="*/ 0 h 698247"/>
                <a:gd name="connsiteX0" fmla="*/ 750224 w 988339"/>
                <a:gd name="connsiteY0" fmla="*/ 309112 h 698247"/>
                <a:gd name="connsiteX1" fmla="*/ 400972 w 988339"/>
                <a:gd name="connsiteY1" fmla="*/ 287203 h 698247"/>
                <a:gd name="connsiteX2" fmla="*/ 598329 w 988339"/>
                <a:gd name="connsiteY2" fmla="*/ 554735 h 698247"/>
                <a:gd name="connsiteX3" fmla="*/ 382829 w 988339"/>
                <a:gd name="connsiteY3" fmla="*/ 698247 h 698247"/>
                <a:gd name="connsiteX4" fmla="*/ 32415 w 988339"/>
                <a:gd name="connsiteY4" fmla="*/ 268681 h 698247"/>
                <a:gd name="connsiteX5" fmla="*/ 66468 w 988339"/>
                <a:gd name="connsiteY5" fmla="*/ 38560 h 698247"/>
                <a:gd name="connsiteX6" fmla="*/ 90192 w 988339"/>
                <a:gd name="connsiteY6" fmla="*/ 27412 h 698247"/>
                <a:gd name="connsiteX7" fmla="*/ 174944 w 988339"/>
                <a:gd name="connsiteY7" fmla="*/ 0 h 698247"/>
                <a:gd name="connsiteX8" fmla="*/ 988339 w 988339"/>
                <a:gd name="connsiteY8" fmla="*/ 0 h 698247"/>
                <a:gd name="connsiteX0" fmla="*/ 750224 w 988339"/>
                <a:gd name="connsiteY0" fmla="*/ 309112 h 698247"/>
                <a:gd name="connsiteX1" fmla="*/ 400972 w 988339"/>
                <a:gd name="connsiteY1" fmla="*/ 287203 h 698247"/>
                <a:gd name="connsiteX2" fmla="*/ 598329 w 988339"/>
                <a:gd name="connsiteY2" fmla="*/ 554735 h 698247"/>
                <a:gd name="connsiteX3" fmla="*/ 382829 w 988339"/>
                <a:gd name="connsiteY3" fmla="*/ 698247 h 698247"/>
                <a:gd name="connsiteX4" fmla="*/ 32415 w 988339"/>
                <a:gd name="connsiteY4" fmla="*/ 268681 h 698247"/>
                <a:gd name="connsiteX5" fmla="*/ 66468 w 988339"/>
                <a:gd name="connsiteY5" fmla="*/ 38560 h 698247"/>
                <a:gd name="connsiteX6" fmla="*/ 90192 w 988339"/>
                <a:gd name="connsiteY6" fmla="*/ 27412 h 698247"/>
                <a:gd name="connsiteX7" fmla="*/ 988339 w 988339"/>
                <a:gd name="connsiteY7" fmla="*/ 0 h 698247"/>
                <a:gd name="connsiteX0" fmla="*/ 589978 w 988339"/>
                <a:gd name="connsiteY0" fmla="*/ 300916 h 698247"/>
                <a:gd name="connsiteX1" fmla="*/ 400972 w 988339"/>
                <a:gd name="connsiteY1" fmla="*/ 287203 h 698247"/>
                <a:gd name="connsiteX2" fmla="*/ 598329 w 988339"/>
                <a:gd name="connsiteY2" fmla="*/ 554735 h 698247"/>
                <a:gd name="connsiteX3" fmla="*/ 382829 w 988339"/>
                <a:gd name="connsiteY3" fmla="*/ 698247 h 698247"/>
                <a:gd name="connsiteX4" fmla="*/ 32415 w 988339"/>
                <a:gd name="connsiteY4" fmla="*/ 268681 h 698247"/>
                <a:gd name="connsiteX5" fmla="*/ 66468 w 988339"/>
                <a:gd name="connsiteY5" fmla="*/ 38560 h 698247"/>
                <a:gd name="connsiteX6" fmla="*/ 90192 w 988339"/>
                <a:gd name="connsiteY6" fmla="*/ 27412 h 698247"/>
                <a:gd name="connsiteX7" fmla="*/ 988339 w 988339"/>
                <a:gd name="connsiteY7" fmla="*/ 0 h 698247"/>
                <a:gd name="connsiteX0" fmla="*/ 589978 w 1094568"/>
                <a:gd name="connsiteY0" fmla="*/ 294126 h 691457"/>
                <a:gd name="connsiteX1" fmla="*/ 400972 w 1094568"/>
                <a:gd name="connsiteY1" fmla="*/ 280413 h 691457"/>
                <a:gd name="connsiteX2" fmla="*/ 598329 w 1094568"/>
                <a:gd name="connsiteY2" fmla="*/ 547945 h 691457"/>
                <a:gd name="connsiteX3" fmla="*/ 382829 w 1094568"/>
                <a:gd name="connsiteY3" fmla="*/ 691457 h 691457"/>
                <a:gd name="connsiteX4" fmla="*/ 32415 w 1094568"/>
                <a:gd name="connsiteY4" fmla="*/ 261891 h 691457"/>
                <a:gd name="connsiteX5" fmla="*/ 66468 w 1094568"/>
                <a:gd name="connsiteY5" fmla="*/ 31770 h 691457"/>
                <a:gd name="connsiteX6" fmla="*/ 90192 w 1094568"/>
                <a:gd name="connsiteY6" fmla="*/ 20622 h 691457"/>
                <a:gd name="connsiteX7" fmla="*/ 1094568 w 1094568"/>
                <a:gd name="connsiteY7" fmla="*/ 0 h 691457"/>
                <a:gd name="connsiteX0" fmla="*/ 657912 w 1094568"/>
                <a:gd name="connsiteY0" fmla="*/ 303213 h 691457"/>
                <a:gd name="connsiteX1" fmla="*/ 400972 w 1094568"/>
                <a:gd name="connsiteY1" fmla="*/ 280413 h 691457"/>
                <a:gd name="connsiteX2" fmla="*/ 598329 w 1094568"/>
                <a:gd name="connsiteY2" fmla="*/ 547945 h 691457"/>
                <a:gd name="connsiteX3" fmla="*/ 382829 w 1094568"/>
                <a:gd name="connsiteY3" fmla="*/ 691457 h 691457"/>
                <a:gd name="connsiteX4" fmla="*/ 32415 w 1094568"/>
                <a:gd name="connsiteY4" fmla="*/ 261891 h 691457"/>
                <a:gd name="connsiteX5" fmla="*/ 66468 w 1094568"/>
                <a:gd name="connsiteY5" fmla="*/ 31770 h 691457"/>
                <a:gd name="connsiteX6" fmla="*/ 90192 w 1094568"/>
                <a:gd name="connsiteY6" fmla="*/ 20622 h 691457"/>
                <a:gd name="connsiteX7" fmla="*/ 1094568 w 1094568"/>
                <a:gd name="connsiteY7" fmla="*/ 0 h 691457"/>
                <a:gd name="connsiteX0" fmla="*/ 657912 w 1104599"/>
                <a:gd name="connsiteY0" fmla="*/ 302761 h 691005"/>
                <a:gd name="connsiteX1" fmla="*/ 400972 w 1104599"/>
                <a:gd name="connsiteY1" fmla="*/ 279961 h 691005"/>
                <a:gd name="connsiteX2" fmla="*/ 598329 w 1104599"/>
                <a:gd name="connsiteY2" fmla="*/ 547493 h 691005"/>
                <a:gd name="connsiteX3" fmla="*/ 382829 w 1104599"/>
                <a:gd name="connsiteY3" fmla="*/ 691005 h 691005"/>
                <a:gd name="connsiteX4" fmla="*/ 32415 w 1104599"/>
                <a:gd name="connsiteY4" fmla="*/ 261439 h 691005"/>
                <a:gd name="connsiteX5" fmla="*/ 66468 w 1104599"/>
                <a:gd name="connsiteY5" fmla="*/ 31318 h 691005"/>
                <a:gd name="connsiteX6" fmla="*/ 90192 w 1104599"/>
                <a:gd name="connsiteY6" fmla="*/ 20170 h 691005"/>
                <a:gd name="connsiteX7" fmla="*/ 1104599 w 1104599"/>
                <a:gd name="connsiteY7" fmla="*/ 0 h 691005"/>
                <a:gd name="connsiteX0" fmla="*/ 657912 w 1104599"/>
                <a:gd name="connsiteY0" fmla="*/ 302761 h 691005"/>
                <a:gd name="connsiteX1" fmla="*/ 400972 w 1104599"/>
                <a:gd name="connsiteY1" fmla="*/ 279961 h 691005"/>
                <a:gd name="connsiteX2" fmla="*/ 638033 w 1104599"/>
                <a:gd name="connsiteY2" fmla="*/ 636718 h 691005"/>
                <a:gd name="connsiteX3" fmla="*/ 382829 w 1104599"/>
                <a:gd name="connsiteY3" fmla="*/ 691005 h 691005"/>
                <a:gd name="connsiteX4" fmla="*/ 32415 w 1104599"/>
                <a:gd name="connsiteY4" fmla="*/ 261439 h 691005"/>
                <a:gd name="connsiteX5" fmla="*/ 66468 w 1104599"/>
                <a:gd name="connsiteY5" fmla="*/ 31318 h 691005"/>
                <a:gd name="connsiteX6" fmla="*/ 90192 w 1104599"/>
                <a:gd name="connsiteY6" fmla="*/ 20170 h 691005"/>
                <a:gd name="connsiteX7" fmla="*/ 1104599 w 1104599"/>
                <a:gd name="connsiteY7" fmla="*/ 0 h 691005"/>
                <a:gd name="connsiteX0" fmla="*/ 657912 w 1104599"/>
                <a:gd name="connsiteY0" fmla="*/ 302761 h 720564"/>
                <a:gd name="connsiteX1" fmla="*/ 400972 w 1104599"/>
                <a:gd name="connsiteY1" fmla="*/ 279961 h 720564"/>
                <a:gd name="connsiteX2" fmla="*/ 638033 w 1104599"/>
                <a:gd name="connsiteY2" fmla="*/ 636718 h 720564"/>
                <a:gd name="connsiteX3" fmla="*/ 419942 w 1104599"/>
                <a:gd name="connsiteY3" fmla="*/ 720564 h 720564"/>
                <a:gd name="connsiteX4" fmla="*/ 32415 w 1104599"/>
                <a:gd name="connsiteY4" fmla="*/ 261439 h 720564"/>
                <a:gd name="connsiteX5" fmla="*/ 66468 w 1104599"/>
                <a:gd name="connsiteY5" fmla="*/ 31318 h 720564"/>
                <a:gd name="connsiteX6" fmla="*/ 90192 w 1104599"/>
                <a:gd name="connsiteY6" fmla="*/ 20170 h 720564"/>
                <a:gd name="connsiteX7" fmla="*/ 1104599 w 1104599"/>
                <a:gd name="connsiteY7" fmla="*/ 0 h 720564"/>
                <a:gd name="connsiteX0" fmla="*/ 731268 w 1104599"/>
                <a:gd name="connsiteY0" fmla="*/ 330936 h 720564"/>
                <a:gd name="connsiteX1" fmla="*/ 400972 w 1104599"/>
                <a:gd name="connsiteY1" fmla="*/ 279961 h 720564"/>
                <a:gd name="connsiteX2" fmla="*/ 638033 w 1104599"/>
                <a:gd name="connsiteY2" fmla="*/ 636718 h 720564"/>
                <a:gd name="connsiteX3" fmla="*/ 419942 w 1104599"/>
                <a:gd name="connsiteY3" fmla="*/ 720564 h 720564"/>
                <a:gd name="connsiteX4" fmla="*/ 32415 w 1104599"/>
                <a:gd name="connsiteY4" fmla="*/ 261439 h 720564"/>
                <a:gd name="connsiteX5" fmla="*/ 66468 w 1104599"/>
                <a:gd name="connsiteY5" fmla="*/ 31318 h 720564"/>
                <a:gd name="connsiteX6" fmla="*/ 90192 w 1104599"/>
                <a:gd name="connsiteY6" fmla="*/ 20170 h 720564"/>
                <a:gd name="connsiteX7" fmla="*/ 1104599 w 1104599"/>
                <a:gd name="connsiteY7" fmla="*/ 0 h 720564"/>
                <a:gd name="connsiteX0" fmla="*/ 743398 w 1104599"/>
                <a:gd name="connsiteY0" fmla="*/ 312638 h 720564"/>
                <a:gd name="connsiteX1" fmla="*/ 400972 w 1104599"/>
                <a:gd name="connsiteY1" fmla="*/ 279961 h 720564"/>
                <a:gd name="connsiteX2" fmla="*/ 638033 w 1104599"/>
                <a:gd name="connsiteY2" fmla="*/ 636718 h 720564"/>
                <a:gd name="connsiteX3" fmla="*/ 419942 w 1104599"/>
                <a:gd name="connsiteY3" fmla="*/ 720564 h 720564"/>
                <a:gd name="connsiteX4" fmla="*/ 32415 w 1104599"/>
                <a:gd name="connsiteY4" fmla="*/ 261439 h 720564"/>
                <a:gd name="connsiteX5" fmla="*/ 66468 w 1104599"/>
                <a:gd name="connsiteY5" fmla="*/ 31318 h 720564"/>
                <a:gd name="connsiteX6" fmla="*/ 90192 w 1104599"/>
                <a:gd name="connsiteY6" fmla="*/ 20170 h 720564"/>
                <a:gd name="connsiteX7" fmla="*/ 1104599 w 1104599"/>
                <a:gd name="connsiteY7" fmla="*/ 0 h 720564"/>
                <a:gd name="connsiteX0" fmla="*/ 743398 w 1067678"/>
                <a:gd name="connsiteY0" fmla="*/ 296209 h 704135"/>
                <a:gd name="connsiteX1" fmla="*/ 400972 w 1067678"/>
                <a:gd name="connsiteY1" fmla="*/ 263532 h 704135"/>
                <a:gd name="connsiteX2" fmla="*/ 638033 w 1067678"/>
                <a:gd name="connsiteY2" fmla="*/ 620289 h 704135"/>
                <a:gd name="connsiteX3" fmla="*/ 419942 w 1067678"/>
                <a:gd name="connsiteY3" fmla="*/ 704135 h 704135"/>
                <a:gd name="connsiteX4" fmla="*/ 32415 w 1067678"/>
                <a:gd name="connsiteY4" fmla="*/ 245010 h 704135"/>
                <a:gd name="connsiteX5" fmla="*/ 66468 w 1067678"/>
                <a:gd name="connsiteY5" fmla="*/ 14889 h 704135"/>
                <a:gd name="connsiteX6" fmla="*/ 90192 w 1067678"/>
                <a:gd name="connsiteY6" fmla="*/ 3741 h 704135"/>
                <a:gd name="connsiteX7" fmla="*/ 1067678 w 1067678"/>
                <a:gd name="connsiteY7" fmla="*/ 0 h 704135"/>
                <a:gd name="connsiteX0" fmla="*/ 743398 w 1057417"/>
                <a:gd name="connsiteY0" fmla="*/ 302701 h 710627"/>
                <a:gd name="connsiteX1" fmla="*/ 400972 w 1057417"/>
                <a:gd name="connsiteY1" fmla="*/ 270024 h 710627"/>
                <a:gd name="connsiteX2" fmla="*/ 638033 w 1057417"/>
                <a:gd name="connsiteY2" fmla="*/ 626781 h 710627"/>
                <a:gd name="connsiteX3" fmla="*/ 419942 w 1057417"/>
                <a:gd name="connsiteY3" fmla="*/ 710627 h 710627"/>
                <a:gd name="connsiteX4" fmla="*/ 32415 w 1057417"/>
                <a:gd name="connsiteY4" fmla="*/ 251502 h 710627"/>
                <a:gd name="connsiteX5" fmla="*/ 66468 w 1057417"/>
                <a:gd name="connsiteY5" fmla="*/ 21381 h 710627"/>
                <a:gd name="connsiteX6" fmla="*/ 90192 w 1057417"/>
                <a:gd name="connsiteY6" fmla="*/ 10233 h 710627"/>
                <a:gd name="connsiteX7" fmla="*/ 1057417 w 1057417"/>
                <a:gd name="connsiteY7" fmla="*/ 0 h 7106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57417" h="710627">
                  <a:moveTo>
                    <a:pt x="743398" y="302701"/>
                  </a:moveTo>
                  <a:lnTo>
                    <a:pt x="400972" y="270024"/>
                  </a:lnTo>
                  <a:lnTo>
                    <a:pt x="638033" y="626781"/>
                  </a:lnTo>
                  <a:lnTo>
                    <a:pt x="419942" y="710627"/>
                  </a:lnTo>
                  <a:lnTo>
                    <a:pt x="32415" y="251502"/>
                  </a:lnTo>
                  <a:cubicBezTo>
                    <a:pt x="-21728" y="178552"/>
                    <a:pt x="-6482" y="75523"/>
                    <a:pt x="66468" y="21381"/>
                  </a:cubicBezTo>
                  <a:lnTo>
                    <a:pt x="90192" y="10233"/>
                  </a:lnTo>
                  <a:lnTo>
                    <a:pt x="1057417" y="0"/>
                  </a:lnTo>
                </a:path>
              </a:pathLst>
            </a:custGeom>
            <a:solidFill>
              <a:srgbClr val="4472C4">
                <a:lumMod val="7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sp>
          <p:nvSpPr>
            <p:cNvPr id="106" name="フリーフォーム 96">
              <a:extLst>
                <a:ext uri="{FF2B5EF4-FFF2-40B4-BE49-F238E27FC236}">
                  <a16:creationId xmlns:a16="http://schemas.microsoft.com/office/drawing/2014/main" id="{59B3799C-B37E-4498-9191-1E23A1A0AB6B}"/>
                </a:ext>
              </a:extLst>
            </p:cNvPr>
            <p:cNvSpPr/>
            <p:nvPr/>
          </p:nvSpPr>
          <p:spPr>
            <a:xfrm>
              <a:off x="6047286" y="107426"/>
              <a:ext cx="558165" cy="1038087"/>
            </a:xfrm>
            <a:custGeom>
              <a:avLst/>
              <a:gdLst>
                <a:gd name="connsiteX0" fmla="*/ 413385 w 558165"/>
                <a:gd name="connsiteY0" fmla="*/ 1043940 h 1043940"/>
                <a:gd name="connsiteX1" fmla="*/ 558165 w 558165"/>
                <a:gd name="connsiteY1" fmla="*/ 1043940 h 1043940"/>
                <a:gd name="connsiteX2" fmla="*/ 354330 w 558165"/>
                <a:gd name="connsiteY2" fmla="*/ 0 h 1043940"/>
                <a:gd name="connsiteX3" fmla="*/ 205740 w 558165"/>
                <a:gd name="connsiteY3" fmla="*/ 7620 h 1043940"/>
                <a:gd name="connsiteX4" fmla="*/ 0 w 558165"/>
                <a:gd name="connsiteY4" fmla="*/ 186690 h 1043940"/>
                <a:gd name="connsiteX5" fmla="*/ 220980 w 558165"/>
                <a:gd name="connsiteY5" fmla="*/ 537210 h 1043940"/>
                <a:gd name="connsiteX6" fmla="*/ 350520 w 558165"/>
                <a:gd name="connsiteY6" fmla="*/ 539115 h 1043940"/>
                <a:gd name="connsiteX7" fmla="*/ 270510 w 558165"/>
                <a:gd name="connsiteY7" fmla="*/ 621030 h 1043940"/>
                <a:gd name="connsiteX8" fmla="*/ 413385 w 558165"/>
                <a:gd name="connsiteY8" fmla="*/ 1043940 h 1043940"/>
                <a:gd name="connsiteX0" fmla="*/ 413385 w 558165"/>
                <a:gd name="connsiteY0" fmla="*/ 1043940 h 1043940"/>
                <a:gd name="connsiteX1" fmla="*/ 558165 w 558165"/>
                <a:gd name="connsiteY1" fmla="*/ 1043940 h 1043940"/>
                <a:gd name="connsiteX2" fmla="*/ 354330 w 558165"/>
                <a:gd name="connsiteY2" fmla="*/ 0 h 1043940"/>
                <a:gd name="connsiteX3" fmla="*/ 205740 w 558165"/>
                <a:gd name="connsiteY3" fmla="*/ 7620 h 1043940"/>
                <a:gd name="connsiteX4" fmla="*/ 0 w 558165"/>
                <a:gd name="connsiteY4" fmla="*/ 186690 h 1043940"/>
                <a:gd name="connsiteX5" fmla="*/ 220980 w 558165"/>
                <a:gd name="connsiteY5" fmla="*/ 537210 h 1043940"/>
                <a:gd name="connsiteX6" fmla="*/ 270510 w 558165"/>
                <a:gd name="connsiteY6" fmla="*/ 621030 h 1043940"/>
                <a:gd name="connsiteX7" fmla="*/ 413385 w 558165"/>
                <a:gd name="connsiteY7" fmla="*/ 1043940 h 1043940"/>
                <a:gd name="connsiteX0" fmla="*/ 413385 w 558165"/>
                <a:gd name="connsiteY0" fmla="*/ 1043940 h 1043940"/>
                <a:gd name="connsiteX1" fmla="*/ 558165 w 558165"/>
                <a:gd name="connsiteY1" fmla="*/ 1043940 h 1043940"/>
                <a:gd name="connsiteX2" fmla="*/ 354330 w 558165"/>
                <a:gd name="connsiteY2" fmla="*/ 0 h 1043940"/>
                <a:gd name="connsiteX3" fmla="*/ 205740 w 558165"/>
                <a:gd name="connsiteY3" fmla="*/ 7620 h 1043940"/>
                <a:gd name="connsiteX4" fmla="*/ 0 w 558165"/>
                <a:gd name="connsiteY4" fmla="*/ 186690 h 1043940"/>
                <a:gd name="connsiteX5" fmla="*/ 220980 w 558165"/>
                <a:gd name="connsiteY5" fmla="*/ 537210 h 1043940"/>
                <a:gd name="connsiteX6" fmla="*/ 413385 w 558165"/>
                <a:gd name="connsiteY6" fmla="*/ 1043940 h 1043940"/>
                <a:gd name="connsiteX0" fmla="*/ 413385 w 558165"/>
                <a:gd name="connsiteY0" fmla="*/ 1043940 h 1043940"/>
                <a:gd name="connsiteX1" fmla="*/ 558165 w 558165"/>
                <a:gd name="connsiteY1" fmla="*/ 1043940 h 1043940"/>
                <a:gd name="connsiteX2" fmla="*/ 354330 w 558165"/>
                <a:gd name="connsiteY2" fmla="*/ 0 h 1043940"/>
                <a:gd name="connsiteX3" fmla="*/ 205740 w 558165"/>
                <a:gd name="connsiteY3" fmla="*/ 7620 h 1043940"/>
                <a:gd name="connsiteX4" fmla="*/ 0 w 558165"/>
                <a:gd name="connsiteY4" fmla="*/ 186690 h 1043940"/>
                <a:gd name="connsiteX5" fmla="*/ 413385 w 558165"/>
                <a:gd name="connsiteY5" fmla="*/ 1043940 h 1043940"/>
                <a:gd name="connsiteX0" fmla="*/ 413385 w 558165"/>
                <a:gd name="connsiteY0" fmla="*/ 1043940 h 1043940"/>
                <a:gd name="connsiteX1" fmla="*/ 558165 w 558165"/>
                <a:gd name="connsiteY1" fmla="*/ 1043940 h 1043940"/>
                <a:gd name="connsiteX2" fmla="*/ 354330 w 558165"/>
                <a:gd name="connsiteY2" fmla="*/ 0 h 1043940"/>
                <a:gd name="connsiteX3" fmla="*/ 205740 w 558165"/>
                <a:gd name="connsiteY3" fmla="*/ 7620 h 1043940"/>
                <a:gd name="connsiteX4" fmla="*/ 0 w 558165"/>
                <a:gd name="connsiteY4" fmla="*/ 186690 h 1043940"/>
                <a:gd name="connsiteX5" fmla="*/ 133350 w 558165"/>
                <a:gd name="connsiteY5" fmla="*/ 462915 h 1043940"/>
                <a:gd name="connsiteX6" fmla="*/ 413385 w 558165"/>
                <a:gd name="connsiteY6" fmla="*/ 1043940 h 1043940"/>
                <a:gd name="connsiteX0" fmla="*/ 413385 w 558165"/>
                <a:gd name="connsiteY0" fmla="*/ 1043940 h 1043940"/>
                <a:gd name="connsiteX1" fmla="*/ 558165 w 558165"/>
                <a:gd name="connsiteY1" fmla="*/ 1043940 h 1043940"/>
                <a:gd name="connsiteX2" fmla="*/ 354330 w 558165"/>
                <a:gd name="connsiteY2" fmla="*/ 0 h 1043940"/>
                <a:gd name="connsiteX3" fmla="*/ 205740 w 558165"/>
                <a:gd name="connsiteY3" fmla="*/ 7620 h 1043940"/>
                <a:gd name="connsiteX4" fmla="*/ 0 w 558165"/>
                <a:gd name="connsiteY4" fmla="*/ 186690 h 1043940"/>
                <a:gd name="connsiteX5" fmla="*/ 133350 w 558165"/>
                <a:gd name="connsiteY5" fmla="*/ 462915 h 1043940"/>
                <a:gd name="connsiteX6" fmla="*/ 175260 w 558165"/>
                <a:gd name="connsiteY6" fmla="*/ 546735 h 1043940"/>
                <a:gd name="connsiteX7" fmla="*/ 413385 w 558165"/>
                <a:gd name="connsiteY7" fmla="*/ 1043940 h 1043940"/>
                <a:gd name="connsiteX0" fmla="*/ 413385 w 558165"/>
                <a:gd name="connsiteY0" fmla="*/ 1043940 h 1043940"/>
                <a:gd name="connsiteX1" fmla="*/ 558165 w 558165"/>
                <a:gd name="connsiteY1" fmla="*/ 1043940 h 1043940"/>
                <a:gd name="connsiteX2" fmla="*/ 354330 w 558165"/>
                <a:gd name="connsiteY2" fmla="*/ 0 h 1043940"/>
                <a:gd name="connsiteX3" fmla="*/ 205740 w 558165"/>
                <a:gd name="connsiteY3" fmla="*/ 7620 h 1043940"/>
                <a:gd name="connsiteX4" fmla="*/ 0 w 558165"/>
                <a:gd name="connsiteY4" fmla="*/ 186690 h 1043940"/>
                <a:gd name="connsiteX5" fmla="*/ 133350 w 558165"/>
                <a:gd name="connsiteY5" fmla="*/ 462915 h 1043940"/>
                <a:gd name="connsiteX6" fmla="*/ 148590 w 558165"/>
                <a:gd name="connsiteY6" fmla="*/ 501015 h 1043940"/>
                <a:gd name="connsiteX7" fmla="*/ 175260 w 558165"/>
                <a:gd name="connsiteY7" fmla="*/ 546735 h 1043940"/>
                <a:gd name="connsiteX8" fmla="*/ 413385 w 558165"/>
                <a:gd name="connsiteY8" fmla="*/ 1043940 h 1043940"/>
                <a:gd name="connsiteX0" fmla="*/ 413385 w 558165"/>
                <a:gd name="connsiteY0" fmla="*/ 1043940 h 1043940"/>
                <a:gd name="connsiteX1" fmla="*/ 558165 w 558165"/>
                <a:gd name="connsiteY1" fmla="*/ 1043940 h 1043940"/>
                <a:gd name="connsiteX2" fmla="*/ 354330 w 558165"/>
                <a:gd name="connsiteY2" fmla="*/ 0 h 1043940"/>
                <a:gd name="connsiteX3" fmla="*/ 205740 w 558165"/>
                <a:gd name="connsiteY3" fmla="*/ 7620 h 1043940"/>
                <a:gd name="connsiteX4" fmla="*/ 0 w 558165"/>
                <a:gd name="connsiteY4" fmla="*/ 186690 h 1043940"/>
                <a:gd name="connsiteX5" fmla="*/ 133350 w 558165"/>
                <a:gd name="connsiteY5" fmla="*/ 462915 h 1043940"/>
                <a:gd name="connsiteX6" fmla="*/ 257175 w 558165"/>
                <a:gd name="connsiteY6" fmla="*/ 468630 h 1043940"/>
                <a:gd name="connsiteX7" fmla="*/ 175260 w 558165"/>
                <a:gd name="connsiteY7" fmla="*/ 546735 h 1043940"/>
                <a:gd name="connsiteX8" fmla="*/ 413385 w 558165"/>
                <a:gd name="connsiteY8" fmla="*/ 1043940 h 1043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58165" h="1043940">
                  <a:moveTo>
                    <a:pt x="413385" y="1043940"/>
                  </a:moveTo>
                  <a:lnTo>
                    <a:pt x="558165" y="1043940"/>
                  </a:lnTo>
                  <a:lnTo>
                    <a:pt x="354330" y="0"/>
                  </a:lnTo>
                  <a:lnTo>
                    <a:pt x="205740" y="7620"/>
                  </a:lnTo>
                  <a:lnTo>
                    <a:pt x="0" y="186690"/>
                  </a:lnTo>
                  <a:lnTo>
                    <a:pt x="133350" y="462915"/>
                  </a:lnTo>
                  <a:lnTo>
                    <a:pt x="257175" y="468630"/>
                  </a:lnTo>
                  <a:lnTo>
                    <a:pt x="175260" y="546735"/>
                  </a:lnTo>
                  <a:lnTo>
                    <a:pt x="413385" y="1043940"/>
                  </a:lnTo>
                  <a:close/>
                </a:path>
              </a:pathLst>
            </a:custGeom>
            <a:solidFill>
              <a:srgbClr val="00206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sp>
          <p:nvSpPr>
            <p:cNvPr id="107" name="フリーフォーム 97">
              <a:extLst>
                <a:ext uri="{FF2B5EF4-FFF2-40B4-BE49-F238E27FC236}">
                  <a16:creationId xmlns:a16="http://schemas.microsoft.com/office/drawing/2014/main" id="{0A02416A-AFF6-43FA-B55A-C000E4641914}"/>
                </a:ext>
              </a:extLst>
            </p:cNvPr>
            <p:cNvSpPr/>
            <p:nvPr/>
          </p:nvSpPr>
          <p:spPr>
            <a:xfrm flipH="1">
              <a:off x="6605451" y="107426"/>
              <a:ext cx="558165" cy="1038087"/>
            </a:xfrm>
            <a:custGeom>
              <a:avLst/>
              <a:gdLst>
                <a:gd name="connsiteX0" fmla="*/ 413385 w 558165"/>
                <a:gd name="connsiteY0" fmla="*/ 1043940 h 1043940"/>
                <a:gd name="connsiteX1" fmla="*/ 558165 w 558165"/>
                <a:gd name="connsiteY1" fmla="*/ 1043940 h 1043940"/>
                <a:gd name="connsiteX2" fmla="*/ 354330 w 558165"/>
                <a:gd name="connsiteY2" fmla="*/ 0 h 1043940"/>
                <a:gd name="connsiteX3" fmla="*/ 205740 w 558165"/>
                <a:gd name="connsiteY3" fmla="*/ 7620 h 1043940"/>
                <a:gd name="connsiteX4" fmla="*/ 0 w 558165"/>
                <a:gd name="connsiteY4" fmla="*/ 186690 h 1043940"/>
                <a:gd name="connsiteX5" fmla="*/ 220980 w 558165"/>
                <a:gd name="connsiteY5" fmla="*/ 537210 h 1043940"/>
                <a:gd name="connsiteX6" fmla="*/ 350520 w 558165"/>
                <a:gd name="connsiteY6" fmla="*/ 539115 h 1043940"/>
                <a:gd name="connsiteX7" fmla="*/ 270510 w 558165"/>
                <a:gd name="connsiteY7" fmla="*/ 621030 h 1043940"/>
                <a:gd name="connsiteX8" fmla="*/ 413385 w 558165"/>
                <a:gd name="connsiteY8" fmla="*/ 1043940 h 1043940"/>
                <a:gd name="connsiteX0" fmla="*/ 413385 w 558165"/>
                <a:gd name="connsiteY0" fmla="*/ 1043940 h 1043940"/>
                <a:gd name="connsiteX1" fmla="*/ 558165 w 558165"/>
                <a:gd name="connsiteY1" fmla="*/ 1043940 h 1043940"/>
                <a:gd name="connsiteX2" fmla="*/ 354330 w 558165"/>
                <a:gd name="connsiteY2" fmla="*/ 0 h 1043940"/>
                <a:gd name="connsiteX3" fmla="*/ 205740 w 558165"/>
                <a:gd name="connsiteY3" fmla="*/ 7620 h 1043940"/>
                <a:gd name="connsiteX4" fmla="*/ 0 w 558165"/>
                <a:gd name="connsiteY4" fmla="*/ 186690 h 1043940"/>
                <a:gd name="connsiteX5" fmla="*/ 220980 w 558165"/>
                <a:gd name="connsiteY5" fmla="*/ 537210 h 1043940"/>
                <a:gd name="connsiteX6" fmla="*/ 270510 w 558165"/>
                <a:gd name="connsiteY6" fmla="*/ 621030 h 1043940"/>
                <a:gd name="connsiteX7" fmla="*/ 413385 w 558165"/>
                <a:gd name="connsiteY7" fmla="*/ 1043940 h 1043940"/>
                <a:gd name="connsiteX0" fmla="*/ 413385 w 558165"/>
                <a:gd name="connsiteY0" fmla="*/ 1043940 h 1043940"/>
                <a:gd name="connsiteX1" fmla="*/ 558165 w 558165"/>
                <a:gd name="connsiteY1" fmla="*/ 1043940 h 1043940"/>
                <a:gd name="connsiteX2" fmla="*/ 354330 w 558165"/>
                <a:gd name="connsiteY2" fmla="*/ 0 h 1043940"/>
                <a:gd name="connsiteX3" fmla="*/ 205740 w 558165"/>
                <a:gd name="connsiteY3" fmla="*/ 7620 h 1043940"/>
                <a:gd name="connsiteX4" fmla="*/ 0 w 558165"/>
                <a:gd name="connsiteY4" fmla="*/ 186690 h 1043940"/>
                <a:gd name="connsiteX5" fmla="*/ 220980 w 558165"/>
                <a:gd name="connsiteY5" fmla="*/ 537210 h 1043940"/>
                <a:gd name="connsiteX6" fmla="*/ 413385 w 558165"/>
                <a:gd name="connsiteY6" fmla="*/ 1043940 h 1043940"/>
                <a:gd name="connsiteX0" fmla="*/ 413385 w 558165"/>
                <a:gd name="connsiteY0" fmla="*/ 1043940 h 1043940"/>
                <a:gd name="connsiteX1" fmla="*/ 558165 w 558165"/>
                <a:gd name="connsiteY1" fmla="*/ 1043940 h 1043940"/>
                <a:gd name="connsiteX2" fmla="*/ 354330 w 558165"/>
                <a:gd name="connsiteY2" fmla="*/ 0 h 1043940"/>
                <a:gd name="connsiteX3" fmla="*/ 205740 w 558165"/>
                <a:gd name="connsiteY3" fmla="*/ 7620 h 1043940"/>
                <a:gd name="connsiteX4" fmla="*/ 0 w 558165"/>
                <a:gd name="connsiteY4" fmla="*/ 186690 h 1043940"/>
                <a:gd name="connsiteX5" fmla="*/ 413385 w 558165"/>
                <a:gd name="connsiteY5" fmla="*/ 1043940 h 1043940"/>
                <a:gd name="connsiteX0" fmla="*/ 413385 w 558165"/>
                <a:gd name="connsiteY0" fmla="*/ 1043940 h 1043940"/>
                <a:gd name="connsiteX1" fmla="*/ 558165 w 558165"/>
                <a:gd name="connsiteY1" fmla="*/ 1043940 h 1043940"/>
                <a:gd name="connsiteX2" fmla="*/ 354330 w 558165"/>
                <a:gd name="connsiteY2" fmla="*/ 0 h 1043940"/>
                <a:gd name="connsiteX3" fmla="*/ 205740 w 558165"/>
                <a:gd name="connsiteY3" fmla="*/ 7620 h 1043940"/>
                <a:gd name="connsiteX4" fmla="*/ 0 w 558165"/>
                <a:gd name="connsiteY4" fmla="*/ 186690 h 1043940"/>
                <a:gd name="connsiteX5" fmla="*/ 133350 w 558165"/>
                <a:gd name="connsiteY5" fmla="*/ 462915 h 1043940"/>
                <a:gd name="connsiteX6" fmla="*/ 413385 w 558165"/>
                <a:gd name="connsiteY6" fmla="*/ 1043940 h 1043940"/>
                <a:gd name="connsiteX0" fmla="*/ 413385 w 558165"/>
                <a:gd name="connsiteY0" fmla="*/ 1043940 h 1043940"/>
                <a:gd name="connsiteX1" fmla="*/ 558165 w 558165"/>
                <a:gd name="connsiteY1" fmla="*/ 1043940 h 1043940"/>
                <a:gd name="connsiteX2" fmla="*/ 354330 w 558165"/>
                <a:gd name="connsiteY2" fmla="*/ 0 h 1043940"/>
                <a:gd name="connsiteX3" fmla="*/ 205740 w 558165"/>
                <a:gd name="connsiteY3" fmla="*/ 7620 h 1043940"/>
                <a:gd name="connsiteX4" fmla="*/ 0 w 558165"/>
                <a:gd name="connsiteY4" fmla="*/ 186690 h 1043940"/>
                <a:gd name="connsiteX5" fmla="*/ 133350 w 558165"/>
                <a:gd name="connsiteY5" fmla="*/ 462915 h 1043940"/>
                <a:gd name="connsiteX6" fmla="*/ 175260 w 558165"/>
                <a:gd name="connsiteY6" fmla="*/ 546735 h 1043940"/>
                <a:gd name="connsiteX7" fmla="*/ 413385 w 558165"/>
                <a:gd name="connsiteY7" fmla="*/ 1043940 h 1043940"/>
                <a:gd name="connsiteX0" fmla="*/ 413385 w 558165"/>
                <a:gd name="connsiteY0" fmla="*/ 1043940 h 1043940"/>
                <a:gd name="connsiteX1" fmla="*/ 558165 w 558165"/>
                <a:gd name="connsiteY1" fmla="*/ 1043940 h 1043940"/>
                <a:gd name="connsiteX2" fmla="*/ 354330 w 558165"/>
                <a:gd name="connsiteY2" fmla="*/ 0 h 1043940"/>
                <a:gd name="connsiteX3" fmla="*/ 205740 w 558165"/>
                <a:gd name="connsiteY3" fmla="*/ 7620 h 1043940"/>
                <a:gd name="connsiteX4" fmla="*/ 0 w 558165"/>
                <a:gd name="connsiteY4" fmla="*/ 186690 h 1043940"/>
                <a:gd name="connsiteX5" fmla="*/ 133350 w 558165"/>
                <a:gd name="connsiteY5" fmla="*/ 462915 h 1043940"/>
                <a:gd name="connsiteX6" fmla="*/ 148590 w 558165"/>
                <a:gd name="connsiteY6" fmla="*/ 501015 h 1043940"/>
                <a:gd name="connsiteX7" fmla="*/ 175260 w 558165"/>
                <a:gd name="connsiteY7" fmla="*/ 546735 h 1043940"/>
                <a:gd name="connsiteX8" fmla="*/ 413385 w 558165"/>
                <a:gd name="connsiteY8" fmla="*/ 1043940 h 1043940"/>
                <a:gd name="connsiteX0" fmla="*/ 413385 w 558165"/>
                <a:gd name="connsiteY0" fmla="*/ 1043940 h 1043940"/>
                <a:gd name="connsiteX1" fmla="*/ 558165 w 558165"/>
                <a:gd name="connsiteY1" fmla="*/ 1043940 h 1043940"/>
                <a:gd name="connsiteX2" fmla="*/ 354330 w 558165"/>
                <a:gd name="connsiteY2" fmla="*/ 0 h 1043940"/>
                <a:gd name="connsiteX3" fmla="*/ 205740 w 558165"/>
                <a:gd name="connsiteY3" fmla="*/ 7620 h 1043940"/>
                <a:gd name="connsiteX4" fmla="*/ 0 w 558165"/>
                <a:gd name="connsiteY4" fmla="*/ 186690 h 1043940"/>
                <a:gd name="connsiteX5" fmla="*/ 133350 w 558165"/>
                <a:gd name="connsiteY5" fmla="*/ 462915 h 1043940"/>
                <a:gd name="connsiteX6" fmla="*/ 257175 w 558165"/>
                <a:gd name="connsiteY6" fmla="*/ 468630 h 1043940"/>
                <a:gd name="connsiteX7" fmla="*/ 175260 w 558165"/>
                <a:gd name="connsiteY7" fmla="*/ 546735 h 1043940"/>
                <a:gd name="connsiteX8" fmla="*/ 413385 w 558165"/>
                <a:gd name="connsiteY8" fmla="*/ 1043940 h 1043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58165" h="1043940">
                  <a:moveTo>
                    <a:pt x="413385" y="1043940"/>
                  </a:moveTo>
                  <a:lnTo>
                    <a:pt x="558165" y="1043940"/>
                  </a:lnTo>
                  <a:lnTo>
                    <a:pt x="354330" y="0"/>
                  </a:lnTo>
                  <a:lnTo>
                    <a:pt x="205740" y="7620"/>
                  </a:lnTo>
                  <a:lnTo>
                    <a:pt x="0" y="186690"/>
                  </a:lnTo>
                  <a:lnTo>
                    <a:pt x="133350" y="462915"/>
                  </a:lnTo>
                  <a:lnTo>
                    <a:pt x="257175" y="468630"/>
                  </a:lnTo>
                  <a:lnTo>
                    <a:pt x="175260" y="546735"/>
                  </a:lnTo>
                  <a:lnTo>
                    <a:pt x="413385" y="1043940"/>
                  </a:lnTo>
                  <a:close/>
                </a:path>
              </a:pathLst>
            </a:custGeom>
            <a:solidFill>
              <a:srgbClr val="00206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</p:grpSp>
      <p:grpSp>
        <p:nvGrpSpPr>
          <p:cNvPr id="137" name="グループ化 136">
            <a:extLst>
              <a:ext uri="{FF2B5EF4-FFF2-40B4-BE49-F238E27FC236}">
                <a16:creationId xmlns:a16="http://schemas.microsoft.com/office/drawing/2014/main" id="{E3E3810F-8D75-4421-931C-F2382F789299}"/>
              </a:ext>
            </a:extLst>
          </p:cNvPr>
          <p:cNvGrpSpPr/>
          <p:nvPr/>
        </p:nvGrpSpPr>
        <p:grpSpPr>
          <a:xfrm>
            <a:off x="7905026" y="754401"/>
            <a:ext cx="1638090" cy="1776737"/>
            <a:chOff x="7092551" y="-1467412"/>
            <a:chExt cx="2564640" cy="2781710"/>
          </a:xfrm>
        </p:grpSpPr>
        <p:sp>
          <p:nvSpPr>
            <p:cNvPr id="138" name="フリーフォーム: 図形 137">
              <a:extLst>
                <a:ext uri="{FF2B5EF4-FFF2-40B4-BE49-F238E27FC236}">
                  <a16:creationId xmlns:a16="http://schemas.microsoft.com/office/drawing/2014/main" id="{9A45E397-FB96-4AFF-BAD5-E3C0FBA9A607}"/>
                </a:ext>
              </a:extLst>
            </p:cNvPr>
            <p:cNvSpPr/>
            <p:nvPr/>
          </p:nvSpPr>
          <p:spPr>
            <a:xfrm>
              <a:off x="7611054" y="-1467412"/>
              <a:ext cx="1417985" cy="1806747"/>
            </a:xfrm>
            <a:custGeom>
              <a:avLst/>
              <a:gdLst>
                <a:gd name="connsiteX0" fmla="*/ 184285 w 1417985"/>
                <a:gd name="connsiteY0" fmla="*/ 0 h 1806747"/>
                <a:gd name="connsiteX1" fmla="*/ 277707 w 1417985"/>
                <a:gd name="connsiteY1" fmla="*/ 254864 h 1806747"/>
                <a:gd name="connsiteX2" fmla="*/ 288213 w 1417985"/>
                <a:gd name="connsiteY2" fmla="*/ 261157 h 1806747"/>
                <a:gd name="connsiteX3" fmla="*/ 298558 w 1417985"/>
                <a:gd name="connsiteY3" fmla="*/ 248004 h 1806747"/>
                <a:gd name="connsiteX4" fmla="*/ 762240 w 1417985"/>
                <a:gd name="connsiteY4" fmla="*/ 46537 h 1806747"/>
                <a:gd name="connsiteX5" fmla="*/ 1417985 w 1417985"/>
                <a:gd name="connsiteY5" fmla="*/ 734389 h 1806747"/>
                <a:gd name="connsiteX6" fmla="*/ 1366454 w 1417985"/>
                <a:gd name="connsiteY6" fmla="*/ 1002133 h 1806747"/>
                <a:gd name="connsiteX7" fmla="*/ 1341648 w 1417985"/>
                <a:gd name="connsiteY7" fmla="*/ 1050071 h 1806747"/>
                <a:gd name="connsiteX8" fmla="*/ 1351289 w 1417985"/>
                <a:gd name="connsiteY8" fmla="*/ 1155760 h 1806747"/>
                <a:gd name="connsiteX9" fmla="*/ 762240 w 1417985"/>
                <a:gd name="connsiteY9" fmla="*/ 1806747 h 1806747"/>
                <a:gd name="connsiteX10" fmla="*/ 173191 w 1417985"/>
                <a:gd name="connsiteY10" fmla="*/ 1155759 h 1806747"/>
                <a:gd name="connsiteX11" fmla="*/ 182833 w 1417985"/>
                <a:gd name="connsiteY11" fmla="*/ 1050071 h 1806747"/>
                <a:gd name="connsiteX12" fmla="*/ 158026 w 1417985"/>
                <a:gd name="connsiteY12" fmla="*/ 1002134 h 1806747"/>
                <a:gd name="connsiteX13" fmla="*/ 106495 w 1417985"/>
                <a:gd name="connsiteY13" fmla="*/ 734389 h 1806747"/>
                <a:gd name="connsiteX14" fmla="*/ 158026 w 1417985"/>
                <a:gd name="connsiteY14" fmla="*/ 466647 h 1806747"/>
                <a:gd name="connsiteX15" fmla="*/ 191722 w 1417985"/>
                <a:gd name="connsiteY15" fmla="*/ 401529 h 1806747"/>
                <a:gd name="connsiteX16" fmla="*/ 187902 w 1417985"/>
                <a:gd name="connsiteY16" fmla="*/ 402369 h 1806747"/>
                <a:gd name="connsiteX17" fmla="*/ 135283 w 1417985"/>
                <a:gd name="connsiteY17" fmla="*/ 398066 h 1806747"/>
                <a:gd name="connsiteX18" fmla="*/ 4728 w 1417985"/>
                <a:gd name="connsiteY18" fmla="*/ 186904 h 1806747"/>
                <a:gd name="connsiteX19" fmla="*/ 161344 w 1417985"/>
                <a:gd name="connsiteY19" fmla="*/ 287585 h 1806747"/>
                <a:gd name="connsiteX20" fmla="*/ 162226 w 1417985"/>
                <a:gd name="connsiteY20" fmla="*/ 287642 h 1806747"/>
                <a:gd name="connsiteX21" fmla="*/ 120030 w 1417985"/>
                <a:gd name="connsiteY21" fmla="*/ 239802 h 1806747"/>
                <a:gd name="connsiteX22" fmla="*/ 184285 w 1417985"/>
                <a:gd name="connsiteY22" fmla="*/ 0 h 18067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1417985" h="1806747">
                  <a:moveTo>
                    <a:pt x="184285" y="0"/>
                  </a:moveTo>
                  <a:cubicBezTo>
                    <a:pt x="168968" y="97540"/>
                    <a:pt x="206274" y="193173"/>
                    <a:pt x="277707" y="254864"/>
                  </a:cubicBezTo>
                  <a:lnTo>
                    <a:pt x="288213" y="261157"/>
                  </a:lnTo>
                  <a:lnTo>
                    <a:pt x="298558" y="248004"/>
                  </a:lnTo>
                  <a:cubicBezTo>
                    <a:pt x="417225" y="123528"/>
                    <a:pt x="581161" y="46538"/>
                    <a:pt x="762240" y="46537"/>
                  </a:cubicBezTo>
                  <a:cubicBezTo>
                    <a:pt x="1124399" y="46538"/>
                    <a:pt x="1417984" y="354499"/>
                    <a:pt x="1417985" y="734389"/>
                  </a:cubicBezTo>
                  <a:cubicBezTo>
                    <a:pt x="1417985" y="829362"/>
                    <a:pt x="1399635" y="919839"/>
                    <a:pt x="1366454" y="1002133"/>
                  </a:cubicBezTo>
                  <a:lnTo>
                    <a:pt x="1341648" y="1050071"/>
                  </a:lnTo>
                  <a:lnTo>
                    <a:pt x="1351289" y="1155760"/>
                  </a:lnTo>
                  <a:cubicBezTo>
                    <a:pt x="1351289" y="1515289"/>
                    <a:pt x="1087562" y="1806747"/>
                    <a:pt x="762240" y="1806747"/>
                  </a:cubicBezTo>
                  <a:cubicBezTo>
                    <a:pt x="436917" y="1806746"/>
                    <a:pt x="173192" y="1515290"/>
                    <a:pt x="173191" y="1155759"/>
                  </a:cubicBezTo>
                  <a:lnTo>
                    <a:pt x="182833" y="1050071"/>
                  </a:lnTo>
                  <a:lnTo>
                    <a:pt x="158026" y="1002134"/>
                  </a:lnTo>
                  <a:cubicBezTo>
                    <a:pt x="124845" y="919839"/>
                    <a:pt x="106495" y="829362"/>
                    <a:pt x="106495" y="734389"/>
                  </a:cubicBezTo>
                  <a:cubicBezTo>
                    <a:pt x="106495" y="639417"/>
                    <a:pt x="124845" y="548940"/>
                    <a:pt x="158026" y="466647"/>
                  </a:cubicBezTo>
                  <a:lnTo>
                    <a:pt x="191722" y="401529"/>
                  </a:lnTo>
                  <a:lnTo>
                    <a:pt x="187902" y="402369"/>
                  </a:lnTo>
                  <a:cubicBezTo>
                    <a:pt x="170675" y="403576"/>
                    <a:pt x="152977" y="402239"/>
                    <a:pt x="135283" y="398066"/>
                  </a:cubicBezTo>
                  <a:cubicBezTo>
                    <a:pt x="40920" y="375807"/>
                    <a:pt x="-17531" y="281267"/>
                    <a:pt x="4728" y="186904"/>
                  </a:cubicBezTo>
                  <a:cubicBezTo>
                    <a:pt x="45073" y="238913"/>
                    <a:pt x="100835" y="273312"/>
                    <a:pt x="161344" y="287585"/>
                  </a:cubicBezTo>
                  <a:lnTo>
                    <a:pt x="162226" y="287642"/>
                  </a:lnTo>
                  <a:lnTo>
                    <a:pt x="120030" y="239802"/>
                  </a:lnTo>
                  <a:cubicBezTo>
                    <a:pt x="71554" y="155839"/>
                    <a:pt x="100321" y="48476"/>
                    <a:pt x="184285" y="0"/>
                  </a:cubicBezTo>
                  <a:close/>
                </a:path>
              </a:pathLst>
            </a:custGeom>
            <a:solidFill>
              <a:srgbClr val="ED7D31">
                <a:lumMod val="5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sp>
          <p:nvSpPr>
            <p:cNvPr id="139" name="片側の 2 つの角を丸めた四角形 5">
              <a:extLst>
                <a:ext uri="{FF2B5EF4-FFF2-40B4-BE49-F238E27FC236}">
                  <a16:creationId xmlns:a16="http://schemas.microsoft.com/office/drawing/2014/main" id="{B9E8872F-52FE-4163-9A40-4F80FB0E9897}"/>
                </a:ext>
              </a:extLst>
            </p:cNvPr>
            <p:cNvSpPr/>
            <p:nvPr/>
          </p:nvSpPr>
          <p:spPr>
            <a:xfrm>
              <a:off x="7797722" y="124587"/>
              <a:ext cx="1156298" cy="1020926"/>
            </a:xfrm>
            <a:prstGeom prst="round2SameRect">
              <a:avLst>
                <a:gd name="adj1" fmla="val 35217"/>
                <a:gd name="adj2" fmla="val 0"/>
              </a:avLst>
            </a:prstGeom>
            <a:pattFill prst="plaid">
              <a:fgClr>
                <a:srgbClr val="FF7C80"/>
              </a:fgClr>
              <a:bgClr>
                <a:srgbClr val="FF0066"/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sp>
          <p:nvSpPr>
            <p:cNvPr id="140" name="フリーフォーム 73">
              <a:extLst>
                <a:ext uri="{FF2B5EF4-FFF2-40B4-BE49-F238E27FC236}">
                  <a16:creationId xmlns:a16="http://schemas.microsoft.com/office/drawing/2014/main" id="{0F2500EE-EB60-4357-8D5D-9CA85B0F2027}"/>
                </a:ext>
              </a:extLst>
            </p:cNvPr>
            <p:cNvSpPr/>
            <p:nvPr/>
          </p:nvSpPr>
          <p:spPr>
            <a:xfrm rot="610876">
              <a:off x="7639842" y="921782"/>
              <a:ext cx="407496" cy="392516"/>
            </a:xfrm>
            <a:custGeom>
              <a:avLst/>
              <a:gdLst>
                <a:gd name="connsiteX0" fmla="*/ 107625 w 407496"/>
                <a:gd name="connsiteY0" fmla="*/ 2811 h 392721"/>
                <a:gd name="connsiteX1" fmla="*/ 130169 w 407496"/>
                <a:gd name="connsiteY1" fmla="*/ 205 h 392721"/>
                <a:gd name="connsiteX2" fmla="*/ 355143 w 407496"/>
                <a:gd name="connsiteY2" fmla="*/ 19170 h 392721"/>
                <a:gd name="connsiteX3" fmla="*/ 407291 w 407496"/>
                <a:gd name="connsiteY3" fmla="*/ 80919 h 392721"/>
                <a:gd name="connsiteX4" fmla="*/ 345542 w 407496"/>
                <a:gd name="connsiteY4" fmla="*/ 133066 h 392721"/>
                <a:gd name="connsiteX5" fmla="*/ 166624 w 407496"/>
                <a:gd name="connsiteY5" fmla="*/ 117983 h 392721"/>
                <a:gd name="connsiteX6" fmla="*/ 196882 w 407496"/>
                <a:gd name="connsiteY6" fmla="*/ 286467 h 392721"/>
                <a:gd name="connsiteX7" fmla="*/ 235586 w 407496"/>
                <a:gd name="connsiteY7" fmla="*/ 286467 h 392721"/>
                <a:gd name="connsiteX8" fmla="*/ 288713 w 407496"/>
                <a:gd name="connsiteY8" fmla="*/ 339594 h 392721"/>
                <a:gd name="connsiteX9" fmla="*/ 288712 w 407496"/>
                <a:gd name="connsiteY9" fmla="*/ 339594 h 392721"/>
                <a:gd name="connsiteX10" fmla="*/ 235585 w 407496"/>
                <a:gd name="connsiteY10" fmla="*/ 392721 h 392721"/>
                <a:gd name="connsiteX11" fmla="*/ 167647 w 407496"/>
                <a:gd name="connsiteY11" fmla="*/ 392720 h 392721"/>
                <a:gd name="connsiteX12" fmla="*/ 146968 w 407496"/>
                <a:gd name="connsiteY12" fmla="*/ 388545 h 392721"/>
                <a:gd name="connsiteX13" fmla="*/ 145241 w 407496"/>
                <a:gd name="connsiteY13" fmla="*/ 387381 h 392721"/>
                <a:gd name="connsiteX14" fmla="*/ 124022 w 407496"/>
                <a:gd name="connsiteY14" fmla="*/ 384849 h 392721"/>
                <a:gd name="connsiteX15" fmla="*/ 99198 w 407496"/>
                <a:gd name="connsiteY15" fmla="*/ 363761 h 392721"/>
                <a:gd name="connsiteX16" fmla="*/ 98212 w 407496"/>
                <a:gd name="connsiteY16" fmla="*/ 361270 h 392721"/>
                <a:gd name="connsiteX17" fmla="*/ 93849 w 407496"/>
                <a:gd name="connsiteY17" fmla="*/ 366650 h 392721"/>
                <a:gd name="connsiteX18" fmla="*/ 52121 w 407496"/>
                <a:gd name="connsiteY18" fmla="*/ 379766 h 392721"/>
                <a:gd name="connsiteX19" fmla="*/ 225 w 407496"/>
                <a:gd name="connsiteY19" fmla="*/ 317806 h 392721"/>
                <a:gd name="connsiteX20" fmla="*/ 20103 w 407496"/>
                <a:gd name="connsiteY20" fmla="*/ 92911 h 392721"/>
                <a:gd name="connsiteX21" fmla="*/ 59509 w 407496"/>
                <a:gd name="connsiteY21" fmla="*/ 43530 h 392721"/>
                <a:gd name="connsiteX22" fmla="*/ 71374 w 407496"/>
                <a:gd name="connsiteY22" fmla="*/ 42206 h 392721"/>
                <a:gd name="connsiteX23" fmla="*/ 74764 w 407496"/>
                <a:gd name="connsiteY23" fmla="*/ 30563 h 392721"/>
                <a:gd name="connsiteX24" fmla="*/ 107625 w 407496"/>
                <a:gd name="connsiteY24" fmla="*/ 2811 h 392721"/>
                <a:gd name="connsiteX0" fmla="*/ 107625 w 407496"/>
                <a:gd name="connsiteY0" fmla="*/ 2811 h 392721"/>
                <a:gd name="connsiteX1" fmla="*/ 130169 w 407496"/>
                <a:gd name="connsiteY1" fmla="*/ 205 h 392721"/>
                <a:gd name="connsiteX2" fmla="*/ 355143 w 407496"/>
                <a:gd name="connsiteY2" fmla="*/ 19170 h 392721"/>
                <a:gd name="connsiteX3" fmla="*/ 407291 w 407496"/>
                <a:gd name="connsiteY3" fmla="*/ 80919 h 392721"/>
                <a:gd name="connsiteX4" fmla="*/ 345542 w 407496"/>
                <a:gd name="connsiteY4" fmla="*/ 133066 h 392721"/>
                <a:gd name="connsiteX5" fmla="*/ 166624 w 407496"/>
                <a:gd name="connsiteY5" fmla="*/ 117983 h 392721"/>
                <a:gd name="connsiteX6" fmla="*/ 196882 w 407496"/>
                <a:gd name="connsiteY6" fmla="*/ 286467 h 392721"/>
                <a:gd name="connsiteX7" fmla="*/ 235586 w 407496"/>
                <a:gd name="connsiteY7" fmla="*/ 286467 h 392721"/>
                <a:gd name="connsiteX8" fmla="*/ 288713 w 407496"/>
                <a:gd name="connsiteY8" fmla="*/ 339594 h 392721"/>
                <a:gd name="connsiteX9" fmla="*/ 288712 w 407496"/>
                <a:gd name="connsiteY9" fmla="*/ 339594 h 392721"/>
                <a:gd name="connsiteX10" fmla="*/ 235585 w 407496"/>
                <a:gd name="connsiteY10" fmla="*/ 392721 h 392721"/>
                <a:gd name="connsiteX11" fmla="*/ 167647 w 407496"/>
                <a:gd name="connsiteY11" fmla="*/ 392720 h 392721"/>
                <a:gd name="connsiteX12" fmla="*/ 146968 w 407496"/>
                <a:gd name="connsiteY12" fmla="*/ 388545 h 392721"/>
                <a:gd name="connsiteX13" fmla="*/ 145241 w 407496"/>
                <a:gd name="connsiteY13" fmla="*/ 387381 h 392721"/>
                <a:gd name="connsiteX14" fmla="*/ 124022 w 407496"/>
                <a:gd name="connsiteY14" fmla="*/ 384849 h 392721"/>
                <a:gd name="connsiteX15" fmla="*/ 99198 w 407496"/>
                <a:gd name="connsiteY15" fmla="*/ 363761 h 392721"/>
                <a:gd name="connsiteX16" fmla="*/ 98212 w 407496"/>
                <a:gd name="connsiteY16" fmla="*/ 361270 h 392721"/>
                <a:gd name="connsiteX17" fmla="*/ 93849 w 407496"/>
                <a:gd name="connsiteY17" fmla="*/ 366650 h 392721"/>
                <a:gd name="connsiteX18" fmla="*/ 52121 w 407496"/>
                <a:gd name="connsiteY18" fmla="*/ 379766 h 392721"/>
                <a:gd name="connsiteX19" fmla="*/ 225 w 407496"/>
                <a:gd name="connsiteY19" fmla="*/ 317806 h 392721"/>
                <a:gd name="connsiteX20" fmla="*/ 20103 w 407496"/>
                <a:gd name="connsiteY20" fmla="*/ 92911 h 392721"/>
                <a:gd name="connsiteX21" fmla="*/ 59509 w 407496"/>
                <a:gd name="connsiteY21" fmla="*/ 43530 h 392721"/>
                <a:gd name="connsiteX22" fmla="*/ 71374 w 407496"/>
                <a:gd name="connsiteY22" fmla="*/ 42206 h 392721"/>
                <a:gd name="connsiteX23" fmla="*/ 107625 w 407496"/>
                <a:gd name="connsiteY23" fmla="*/ 2811 h 392721"/>
                <a:gd name="connsiteX0" fmla="*/ 107625 w 407496"/>
                <a:gd name="connsiteY0" fmla="*/ 2811 h 392721"/>
                <a:gd name="connsiteX1" fmla="*/ 130169 w 407496"/>
                <a:gd name="connsiteY1" fmla="*/ 205 h 392721"/>
                <a:gd name="connsiteX2" fmla="*/ 355143 w 407496"/>
                <a:gd name="connsiteY2" fmla="*/ 19170 h 392721"/>
                <a:gd name="connsiteX3" fmla="*/ 407291 w 407496"/>
                <a:gd name="connsiteY3" fmla="*/ 80919 h 392721"/>
                <a:gd name="connsiteX4" fmla="*/ 345542 w 407496"/>
                <a:gd name="connsiteY4" fmla="*/ 133066 h 392721"/>
                <a:gd name="connsiteX5" fmla="*/ 166624 w 407496"/>
                <a:gd name="connsiteY5" fmla="*/ 117983 h 392721"/>
                <a:gd name="connsiteX6" fmla="*/ 196882 w 407496"/>
                <a:gd name="connsiteY6" fmla="*/ 286467 h 392721"/>
                <a:gd name="connsiteX7" fmla="*/ 235586 w 407496"/>
                <a:gd name="connsiteY7" fmla="*/ 286467 h 392721"/>
                <a:gd name="connsiteX8" fmla="*/ 288713 w 407496"/>
                <a:gd name="connsiteY8" fmla="*/ 339594 h 392721"/>
                <a:gd name="connsiteX9" fmla="*/ 288712 w 407496"/>
                <a:gd name="connsiteY9" fmla="*/ 339594 h 392721"/>
                <a:gd name="connsiteX10" fmla="*/ 235585 w 407496"/>
                <a:gd name="connsiteY10" fmla="*/ 392721 h 392721"/>
                <a:gd name="connsiteX11" fmla="*/ 167647 w 407496"/>
                <a:gd name="connsiteY11" fmla="*/ 392720 h 392721"/>
                <a:gd name="connsiteX12" fmla="*/ 146968 w 407496"/>
                <a:gd name="connsiteY12" fmla="*/ 388545 h 392721"/>
                <a:gd name="connsiteX13" fmla="*/ 145241 w 407496"/>
                <a:gd name="connsiteY13" fmla="*/ 387381 h 392721"/>
                <a:gd name="connsiteX14" fmla="*/ 124022 w 407496"/>
                <a:gd name="connsiteY14" fmla="*/ 384849 h 392721"/>
                <a:gd name="connsiteX15" fmla="*/ 99198 w 407496"/>
                <a:gd name="connsiteY15" fmla="*/ 363761 h 392721"/>
                <a:gd name="connsiteX16" fmla="*/ 98212 w 407496"/>
                <a:gd name="connsiteY16" fmla="*/ 361270 h 392721"/>
                <a:gd name="connsiteX17" fmla="*/ 93849 w 407496"/>
                <a:gd name="connsiteY17" fmla="*/ 366650 h 392721"/>
                <a:gd name="connsiteX18" fmla="*/ 52121 w 407496"/>
                <a:gd name="connsiteY18" fmla="*/ 379766 h 392721"/>
                <a:gd name="connsiteX19" fmla="*/ 225 w 407496"/>
                <a:gd name="connsiteY19" fmla="*/ 317806 h 392721"/>
                <a:gd name="connsiteX20" fmla="*/ 20103 w 407496"/>
                <a:gd name="connsiteY20" fmla="*/ 92911 h 392721"/>
                <a:gd name="connsiteX21" fmla="*/ 59509 w 407496"/>
                <a:gd name="connsiteY21" fmla="*/ 43530 h 392721"/>
                <a:gd name="connsiteX22" fmla="*/ 107625 w 407496"/>
                <a:gd name="connsiteY22" fmla="*/ 2811 h 392721"/>
                <a:gd name="connsiteX0" fmla="*/ 107625 w 407496"/>
                <a:gd name="connsiteY0" fmla="*/ 2811 h 392721"/>
                <a:gd name="connsiteX1" fmla="*/ 130169 w 407496"/>
                <a:gd name="connsiteY1" fmla="*/ 205 h 392721"/>
                <a:gd name="connsiteX2" fmla="*/ 355143 w 407496"/>
                <a:gd name="connsiteY2" fmla="*/ 19170 h 392721"/>
                <a:gd name="connsiteX3" fmla="*/ 407291 w 407496"/>
                <a:gd name="connsiteY3" fmla="*/ 80919 h 392721"/>
                <a:gd name="connsiteX4" fmla="*/ 345542 w 407496"/>
                <a:gd name="connsiteY4" fmla="*/ 133066 h 392721"/>
                <a:gd name="connsiteX5" fmla="*/ 166624 w 407496"/>
                <a:gd name="connsiteY5" fmla="*/ 117983 h 392721"/>
                <a:gd name="connsiteX6" fmla="*/ 196882 w 407496"/>
                <a:gd name="connsiteY6" fmla="*/ 286467 h 392721"/>
                <a:gd name="connsiteX7" fmla="*/ 235586 w 407496"/>
                <a:gd name="connsiteY7" fmla="*/ 286467 h 392721"/>
                <a:gd name="connsiteX8" fmla="*/ 288713 w 407496"/>
                <a:gd name="connsiteY8" fmla="*/ 339594 h 392721"/>
                <a:gd name="connsiteX9" fmla="*/ 288712 w 407496"/>
                <a:gd name="connsiteY9" fmla="*/ 339594 h 392721"/>
                <a:gd name="connsiteX10" fmla="*/ 235585 w 407496"/>
                <a:gd name="connsiteY10" fmla="*/ 392721 h 392721"/>
                <a:gd name="connsiteX11" fmla="*/ 167647 w 407496"/>
                <a:gd name="connsiteY11" fmla="*/ 392720 h 392721"/>
                <a:gd name="connsiteX12" fmla="*/ 146968 w 407496"/>
                <a:gd name="connsiteY12" fmla="*/ 388545 h 392721"/>
                <a:gd name="connsiteX13" fmla="*/ 145241 w 407496"/>
                <a:gd name="connsiteY13" fmla="*/ 387381 h 392721"/>
                <a:gd name="connsiteX14" fmla="*/ 124022 w 407496"/>
                <a:gd name="connsiteY14" fmla="*/ 384849 h 392721"/>
                <a:gd name="connsiteX15" fmla="*/ 99198 w 407496"/>
                <a:gd name="connsiteY15" fmla="*/ 363761 h 392721"/>
                <a:gd name="connsiteX16" fmla="*/ 98212 w 407496"/>
                <a:gd name="connsiteY16" fmla="*/ 361270 h 392721"/>
                <a:gd name="connsiteX17" fmla="*/ 93849 w 407496"/>
                <a:gd name="connsiteY17" fmla="*/ 366650 h 392721"/>
                <a:gd name="connsiteX18" fmla="*/ 52121 w 407496"/>
                <a:gd name="connsiteY18" fmla="*/ 379766 h 392721"/>
                <a:gd name="connsiteX19" fmla="*/ 225 w 407496"/>
                <a:gd name="connsiteY19" fmla="*/ 317806 h 392721"/>
                <a:gd name="connsiteX20" fmla="*/ 20103 w 407496"/>
                <a:gd name="connsiteY20" fmla="*/ 92911 h 392721"/>
                <a:gd name="connsiteX21" fmla="*/ 107625 w 407496"/>
                <a:gd name="connsiteY21" fmla="*/ 2811 h 392721"/>
                <a:gd name="connsiteX0" fmla="*/ 20103 w 407496"/>
                <a:gd name="connsiteY0" fmla="*/ 92706 h 392516"/>
                <a:gd name="connsiteX1" fmla="*/ 130169 w 407496"/>
                <a:gd name="connsiteY1" fmla="*/ 0 h 392516"/>
                <a:gd name="connsiteX2" fmla="*/ 355143 w 407496"/>
                <a:gd name="connsiteY2" fmla="*/ 18965 h 392516"/>
                <a:gd name="connsiteX3" fmla="*/ 407291 w 407496"/>
                <a:gd name="connsiteY3" fmla="*/ 80714 h 392516"/>
                <a:gd name="connsiteX4" fmla="*/ 345542 w 407496"/>
                <a:gd name="connsiteY4" fmla="*/ 132861 h 392516"/>
                <a:gd name="connsiteX5" fmla="*/ 166624 w 407496"/>
                <a:gd name="connsiteY5" fmla="*/ 117778 h 392516"/>
                <a:gd name="connsiteX6" fmla="*/ 196882 w 407496"/>
                <a:gd name="connsiteY6" fmla="*/ 286262 h 392516"/>
                <a:gd name="connsiteX7" fmla="*/ 235586 w 407496"/>
                <a:gd name="connsiteY7" fmla="*/ 286262 h 392516"/>
                <a:gd name="connsiteX8" fmla="*/ 288713 w 407496"/>
                <a:gd name="connsiteY8" fmla="*/ 339389 h 392516"/>
                <a:gd name="connsiteX9" fmla="*/ 288712 w 407496"/>
                <a:gd name="connsiteY9" fmla="*/ 339389 h 392516"/>
                <a:gd name="connsiteX10" fmla="*/ 235585 w 407496"/>
                <a:gd name="connsiteY10" fmla="*/ 392516 h 392516"/>
                <a:gd name="connsiteX11" fmla="*/ 167647 w 407496"/>
                <a:gd name="connsiteY11" fmla="*/ 392515 h 392516"/>
                <a:gd name="connsiteX12" fmla="*/ 146968 w 407496"/>
                <a:gd name="connsiteY12" fmla="*/ 388340 h 392516"/>
                <a:gd name="connsiteX13" fmla="*/ 145241 w 407496"/>
                <a:gd name="connsiteY13" fmla="*/ 387176 h 392516"/>
                <a:gd name="connsiteX14" fmla="*/ 124022 w 407496"/>
                <a:gd name="connsiteY14" fmla="*/ 384644 h 392516"/>
                <a:gd name="connsiteX15" fmla="*/ 99198 w 407496"/>
                <a:gd name="connsiteY15" fmla="*/ 363556 h 392516"/>
                <a:gd name="connsiteX16" fmla="*/ 98212 w 407496"/>
                <a:gd name="connsiteY16" fmla="*/ 361065 h 392516"/>
                <a:gd name="connsiteX17" fmla="*/ 93849 w 407496"/>
                <a:gd name="connsiteY17" fmla="*/ 366445 h 392516"/>
                <a:gd name="connsiteX18" fmla="*/ 52121 w 407496"/>
                <a:gd name="connsiteY18" fmla="*/ 379561 h 392516"/>
                <a:gd name="connsiteX19" fmla="*/ 225 w 407496"/>
                <a:gd name="connsiteY19" fmla="*/ 317601 h 392516"/>
                <a:gd name="connsiteX20" fmla="*/ 20103 w 407496"/>
                <a:gd name="connsiteY20" fmla="*/ 92706 h 392516"/>
                <a:gd name="connsiteX0" fmla="*/ 20103 w 407496"/>
                <a:gd name="connsiteY0" fmla="*/ 92706 h 392516"/>
                <a:gd name="connsiteX1" fmla="*/ 130169 w 407496"/>
                <a:gd name="connsiteY1" fmla="*/ 0 h 392516"/>
                <a:gd name="connsiteX2" fmla="*/ 355143 w 407496"/>
                <a:gd name="connsiteY2" fmla="*/ 18965 h 392516"/>
                <a:gd name="connsiteX3" fmla="*/ 407291 w 407496"/>
                <a:gd name="connsiteY3" fmla="*/ 80714 h 392516"/>
                <a:gd name="connsiteX4" fmla="*/ 345542 w 407496"/>
                <a:gd name="connsiteY4" fmla="*/ 132861 h 392516"/>
                <a:gd name="connsiteX5" fmla="*/ 166624 w 407496"/>
                <a:gd name="connsiteY5" fmla="*/ 117778 h 392516"/>
                <a:gd name="connsiteX6" fmla="*/ 196882 w 407496"/>
                <a:gd name="connsiteY6" fmla="*/ 286262 h 392516"/>
                <a:gd name="connsiteX7" fmla="*/ 235586 w 407496"/>
                <a:gd name="connsiteY7" fmla="*/ 286262 h 392516"/>
                <a:gd name="connsiteX8" fmla="*/ 288713 w 407496"/>
                <a:gd name="connsiteY8" fmla="*/ 339389 h 392516"/>
                <a:gd name="connsiteX9" fmla="*/ 288712 w 407496"/>
                <a:gd name="connsiteY9" fmla="*/ 339389 h 392516"/>
                <a:gd name="connsiteX10" fmla="*/ 235585 w 407496"/>
                <a:gd name="connsiteY10" fmla="*/ 392516 h 392516"/>
                <a:gd name="connsiteX11" fmla="*/ 167647 w 407496"/>
                <a:gd name="connsiteY11" fmla="*/ 392515 h 392516"/>
                <a:gd name="connsiteX12" fmla="*/ 146968 w 407496"/>
                <a:gd name="connsiteY12" fmla="*/ 388340 h 392516"/>
                <a:gd name="connsiteX13" fmla="*/ 145241 w 407496"/>
                <a:gd name="connsiteY13" fmla="*/ 387176 h 392516"/>
                <a:gd name="connsiteX14" fmla="*/ 124022 w 407496"/>
                <a:gd name="connsiteY14" fmla="*/ 384644 h 392516"/>
                <a:gd name="connsiteX15" fmla="*/ 99198 w 407496"/>
                <a:gd name="connsiteY15" fmla="*/ 363556 h 392516"/>
                <a:gd name="connsiteX16" fmla="*/ 98212 w 407496"/>
                <a:gd name="connsiteY16" fmla="*/ 361065 h 392516"/>
                <a:gd name="connsiteX17" fmla="*/ 93849 w 407496"/>
                <a:gd name="connsiteY17" fmla="*/ 366445 h 392516"/>
                <a:gd name="connsiteX18" fmla="*/ 52121 w 407496"/>
                <a:gd name="connsiteY18" fmla="*/ 379561 h 392516"/>
                <a:gd name="connsiteX19" fmla="*/ 225 w 407496"/>
                <a:gd name="connsiteY19" fmla="*/ 317601 h 392516"/>
                <a:gd name="connsiteX20" fmla="*/ 20103 w 407496"/>
                <a:gd name="connsiteY20" fmla="*/ 92706 h 3925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407496" h="392516">
                  <a:moveTo>
                    <a:pt x="20103" y="92706"/>
                  </a:moveTo>
                  <a:lnTo>
                    <a:pt x="130169" y="0"/>
                  </a:lnTo>
                  <a:lnTo>
                    <a:pt x="355143" y="18965"/>
                  </a:lnTo>
                  <a:cubicBezTo>
                    <a:pt x="386595" y="21616"/>
                    <a:pt x="409942" y="49262"/>
                    <a:pt x="407291" y="80714"/>
                  </a:cubicBezTo>
                  <a:cubicBezTo>
                    <a:pt x="404639" y="112166"/>
                    <a:pt x="376993" y="135512"/>
                    <a:pt x="345542" y="132861"/>
                  </a:cubicBezTo>
                  <a:lnTo>
                    <a:pt x="166624" y="117778"/>
                  </a:lnTo>
                  <a:lnTo>
                    <a:pt x="196882" y="286262"/>
                  </a:lnTo>
                  <a:lnTo>
                    <a:pt x="235586" y="286262"/>
                  </a:lnTo>
                  <a:cubicBezTo>
                    <a:pt x="264927" y="286262"/>
                    <a:pt x="288713" y="310048"/>
                    <a:pt x="288713" y="339389"/>
                  </a:cubicBezTo>
                  <a:lnTo>
                    <a:pt x="288712" y="339389"/>
                  </a:lnTo>
                  <a:cubicBezTo>
                    <a:pt x="288712" y="368730"/>
                    <a:pt x="264926" y="392516"/>
                    <a:pt x="235585" y="392516"/>
                  </a:cubicBezTo>
                  <a:lnTo>
                    <a:pt x="167647" y="392515"/>
                  </a:lnTo>
                  <a:cubicBezTo>
                    <a:pt x="160312" y="392515"/>
                    <a:pt x="153324" y="391028"/>
                    <a:pt x="146968" y="388340"/>
                  </a:cubicBezTo>
                  <a:lnTo>
                    <a:pt x="145241" y="387176"/>
                  </a:lnTo>
                  <a:lnTo>
                    <a:pt x="124022" y="384644"/>
                  </a:lnTo>
                  <a:cubicBezTo>
                    <a:pt x="113956" y="380191"/>
                    <a:pt x="105280" y="372883"/>
                    <a:pt x="99198" y="363556"/>
                  </a:cubicBezTo>
                  <a:lnTo>
                    <a:pt x="98212" y="361065"/>
                  </a:lnTo>
                  <a:lnTo>
                    <a:pt x="93849" y="366445"/>
                  </a:lnTo>
                  <a:cubicBezTo>
                    <a:pt x="82637" y="375837"/>
                    <a:pt x="67842" y="380951"/>
                    <a:pt x="52121" y="379561"/>
                  </a:cubicBezTo>
                  <a:cubicBezTo>
                    <a:pt x="20681" y="376782"/>
                    <a:pt x="-2554" y="349042"/>
                    <a:pt x="225" y="317601"/>
                  </a:cubicBezTo>
                  <a:lnTo>
                    <a:pt x="20103" y="92706"/>
                  </a:ln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sp>
          <p:nvSpPr>
            <p:cNvPr id="141" name="フリーフォーム 73">
              <a:extLst>
                <a:ext uri="{FF2B5EF4-FFF2-40B4-BE49-F238E27FC236}">
                  <a16:creationId xmlns:a16="http://schemas.microsoft.com/office/drawing/2014/main" id="{6565970B-68A4-408C-B06A-203CF5CD2606}"/>
                </a:ext>
              </a:extLst>
            </p:cNvPr>
            <p:cNvSpPr/>
            <p:nvPr/>
          </p:nvSpPr>
          <p:spPr>
            <a:xfrm rot="20989124" flipH="1">
              <a:off x="8702404" y="921782"/>
              <a:ext cx="407496" cy="392516"/>
            </a:xfrm>
            <a:custGeom>
              <a:avLst/>
              <a:gdLst>
                <a:gd name="connsiteX0" fmla="*/ 107625 w 407496"/>
                <a:gd name="connsiteY0" fmla="*/ 2811 h 392721"/>
                <a:gd name="connsiteX1" fmla="*/ 130169 w 407496"/>
                <a:gd name="connsiteY1" fmla="*/ 205 h 392721"/>
                <a:gd name="connsiteX2" fmla="*/ 355143 w 407496"/>
                <a:gd name="connsiteY2" fmla="*/ 19170 h 392721"/>
                <a:gd name="connsiteX3" fmla="*/ 407291 w 407496"/>
                <a:gd name="connsiteY3" fmla="*/ 80919 h 392721"/>
                <a:gd name="connsiteX4" fmla="*/ 345542 w 407496"/>
                <a:gd name="connsiteY4" fmla="*/ 133066 h 392721"/>
                <a:gd name="connsiteX5" fmla="*/ 166624 w 407496"/>
                <a:gd name="connsiteY5" fmla="*/ 117983 h 392721"/>
                <a:gd name="connsiteX6" fmla="*/ 196882 w 407496"/>
                <a:gd name="connsiteY6" fmla="*/ 286467 h 392721"/>
                <a:gd name="connsiteX7" fmla="*/ 235586 w 407496"/>
                <a:gd name="connsiteY7" fmla="*/ 286467 h 392721"/>
                <a:gd name="connsiteX8" fmla="*/ 288713 w 407496"/>
                <a:gd name="connsiteY8" fmla="*/ 339594 h 392721"/>
                <a:gd name="connsiteX9" fmla="*/ 288712 w 407496"/>
                <a:gd name="connsiteY9" fmla="*/ 339594 h 392721"/>
                <a:gd name="connsiteX10" fmla="*/ 235585 w 407496"/>
                <a:gd name="connsiteY10" fmla="*/ 392721 h 392721"/>
                <a:gd name="connsiteX11" fmla="*/ 167647 w 407496"/>
                <a:gd name="connsiteY11" fmla="*/ 392720 h 392721"/>
                <a:gd name="connsiteX12" fmla="*/ 146968 w 407496"/>
                <a:gd name="connsiteY12" fmla="*/ 388545 h 392721"/>
                <a:gd name="connsiteX13" fmla="*/ 145241 w 407496"/>
                <a:gd name="connsiteY13" fmla="*/ 387381 h 392721"/>
                <a:gd name="connsiteX14" fmla="*/ 124022 w 407496"/>
                <a:gd name="connsiteY14" fmla="*/ 384849 h 392721"/>
                <a:gd name="connsiteX15" fmla="*/ 99198 w 407496"/>
                <a:gd name="connsiteY15" fmla="*/ 363761 h 392721"/>
                <a:gd name="connsiteX16" fmla="*/ 98212 w 407496"/>
                <a:gd name="connsiteY16" fmla="*/ 361270 h 392721"/>
                <a:gd name="connsiteX17" fmla="*/ 93849 w 407496"/>
                <a:gd name="connsiteY17" fmla="*/ 366650 h 392721"/>
                <a:gd name="connsiteX18" fmla="*/ 52121 w 407496"/>
                <a:gd name="connsiteY18" fmla="*/ 379766 h 392721"/>
                <a:gd name="connsiteX19" fmla="*/ 225 w 407496"/>
                <a:gd name="connsiteY19" fmla="*/ 317806 h 392721"/>
                <a:gd name="connsiteX20" fmla="*/ 20103 w 407496"/>
                <a:gd name="connsiteY20" fmla="*/ 92911 h 392721"/>
                <a:gd name="connsiteX21" fmla="*/ 59509 w 407496"/>
                <a:gd name="connsiteY21" fmla="*/ 43530 h 392721"/>
                <a:gd name="connsiteX22" fmla="*/ 71374 w 407496"/>
                <a:gd name="connsiteY22" fmla="*/ 42206 h 392721"/>
                <a:gd name="connsiteX23" fmla="*/ 74764 w 407496"/>
                <a:gd name="connsiteY23" fmla="*/ 30563 h 392721"/>
                <a:gd name="connsiteX24" fmla="*/ 107625 w 407496"/>
                <a:gd name="connsiteY24" fmla="*/ 2811 h 392721"/>
                <a:gd name="connsiteX0" fmla="*/ 107625 w 407496"/>
                <a:gd name="connsiteY0" fmla="*/ 2811 h 392721"/>
                <a:gd name="connsiteX1" fmla="*/ 130169 w 407496"/>
                <a:gd name="connsiteY1" fmla="*/ 205 h 392721"/>
                <a:gd name="connsiteX2" fmla="*/ 355143 w 407496"/>
                <a:gd name="connsiteY2" fmla="*/ 19170 h 392721"/>
                <a:gd name="connsiteX3" fmla="*/ 407291 w 407496"/>
                <a:gd name="connsiteY3" fmla="*/ 80919 h 392721"/>
                <a:gd name="connsiteX4" fmla="*/ 345542 w 407496"/>
                <a:gd name="connsiteY4" fmla="*/ 133066 h 392721"/>
                <a:gd name="connsiteX5" fmla="*/ 166624 w 407496"/>
                <a:gd name="connsiteY5" fmla="*/ 117983 h 392721"/>
                <a:gd name="connsiteX6" fmla="*/ 196882 w 407496"/>
                <a:gd name="connsiteY6" fmla="*/ 286467 h 392721"/>
                <a:gd name="connsiteX7" fmla="*/ 235586 w 407496"/>
                <a:gd name="connsiteY7" fmla="*/ 286467 h 392721"/>
                <a:gd name="connsiteX8" fmla="*/ 288713 w 407496"/>
                <a:gd name="connsiteY8" fmla="*/ 339594 h 392721"/>
                <a:gd name="connsiteX9" fmla="*/ 288712 w 407496"/>
                <a:gd name="connsiteY9" fmla="*/ 339594 h 392721"/>
                <a:gd name="connsiteX10" fmla="*/ 235585 w 407496"/>
                <a:gd name="connsiteY10" fmla="*/ 392721 h 392721"/>
                <a:gd name="connsiteX11" fmla="*/ 167647 w 407496"/>
                <a:gd name="connsiteY11" fmla="*/ 392720 h 392721"/>
                <a:gd name="connsiteX12" fmla="*/ 146968 w 407496"/>
                <a:gd name="connsiteY12" fmla="*/ 388545 h 392721"/>
                <a:gd name="connsiteX13" fmla="*/ 145241 w 407496"/>
                <a:gd name="connsiteY13" fmla="*/ 387381 h 392721"/>
                <a:gd name="connsiteX14" fmla="*/ 124022 w 407496"/>
                <a:gd name="connsiteY14" fmla="*/ 384849 h 392721"/>
                <a:gd name="connsiteX15" fmla="*/ 99198 w 407496"/>
                <a:gd name="connsiteY15" fmla="*/ 363761 h 392721"/>
                <a:gd name="connsiteX16" fmla="*/ 98212 w 407496"/>
                <a:gd name="connsiteY16" fmla="*/ 361270 h 392721"/>
                <a:gd name="connsiteX17" fmla="*/ 93849 w 407496"/>
                <a:gd name="connsiteY17" fmla="*/ 366650 h 392721"/>
                <a:gd name="connsiteX18" fmla="*/ 52121 w 407496"/>
                <a:gd name="connsiteY18" fmla="*/ 379766 h 392721"/>
                <a:gd name="connsiteX19" fmla="*/ 225 w 407496"/>
                <a:gd name="connsiteY19" fmla="*/ 317806 h 392721"/>
                <a:gd name="connsiteX20" fmla="*/ 20103 w 407496"/>
                <a:gd name="connsiteY20" fmla="*/ 92911 h 392721"/>
                <a:gd name="connsiteX21" fmla="*/ 59509 w 407496"/>
                <a:gd name="connsiteY21" fmla="*/ 43530 h 392721"/>
                <a:gd name="connsiteX22" fmla="*/ 71374 w 407496"/>
                <a:gd name="connsiteY22" fmla="*/ 42206 h 392721"/>
                <a:gd name="connsiteX23" fmla="*/ 107625 w 407496"/>
                <a:gd name="connsiteY23" fmla="*/ 2811 h 392721"/>
                <a:gd name="connsiteX0" fmla="*/ 107625 w 407496"/>
                <a:gd name="connsiteY0" fmla="*/ 2811 h 392721"/>
                <a:gd name="connsiteX1" fmla="*/ 130169 w 407496"/>
                <a:gd name="connsiteY1" fmla="*/ 205 h 392721"/>
                <a:gd name="connsiteX2" fmla="*/ 355143 w 407496"/>
                <a:gd name="connsiteY2" fmla="*/ 19170 h 392721"/>
                <a:gd name="connsiteX3" fmla="*/ 407291 w 407496"/>
                <a:gd name="connsiteY3" fmla="*/ 80919 h 392721"/>
                <a:gd name="connsiteX4" fmla="*/ 345542 w 407496"/>
                <a:gd name="connsiteY4" fmla="*/ 133066 h 392721"/>
                <a:gd name="connsiteX5" fmla="*/ 166624 w 407496"/>
                <a:gd name="connsiteY5" fmla="*/ 117983 h 392721"/>
                <a:gd name="connsiteX6" fmla="*/ 196882 w 407496"/>
                <a:gd name="connsiteY6" fmla="*/ 286467 h 392721"/>
                <a:gd name="connsiteX7" fmla="*/ 235586 w 407496"/>
                <a:gd name="connsiteY7" fmla="*/ 286467 h 392721"/>
                <a:gd name="connsiteX8" fmla="*/ 288713 w 407496"/>
                <a:gd name="connsiteY8" fmla="*/ 339594 h 392721"/>
                <a:gd name="connsiteX9" fmla="*/ 288712 w 407496"/>
                <a:gd name="connsiteY9" fmla="*/ 339594 h 392721"/>
                <a:gd name="connsiteX10" fmla="*/ 235585 w 407496"/>
                <a:gd name="connsiteY10" fmla="*/ 392721 h 392721"/>
                <a:gd name="connsiteX11" fmla="*/ 167647 w 407496"/>
                <a:gd name="connsiteY11" fmla="*/ 392720 h 392721"/>
                <a:gd name="connsiteX12" fmla="*/ 146968 w 407496"/>
                <a:gd name="connsiteY12" fmla="*/ 388545 h 392721"/>
                <a:gd name="connsiteX13" fmla="*/ 145241 w 407496"/>
                <a:gd name="connsiteY13" fmla="*/ 387381 h 392721"/>
                <a:gd name="connsiteX14" fmla="*/ 124022 w 407496"/>
                <a:gd name="connsiteY14" fmla="*/ 384849 h 392721"/>
                <a:gd name="connsiteX15" fmla="*/ 99198 w 407496"/>
                <a:gd name="connsiteY15" fmla="*/ 363761 h 392721"/>
                <a:gd name="connsiteX16" fmla="*/ 98212 w 407496"/>
                <a:gd name="connsiteY16" fmla="*/ 361270 h 392721"/>
                <a:gd name="connsiteX17" fmla="*/ 93849 w 407496"/>
                <a:gd name="connsiteY17" fmla="*/ 366650 h 392721"/>
                <a:gd name="connsiteX18" fmla="*/ 52121 w 407496"/>
                <a:gd name="connsiteY18" fmla="*/ 379766 h 392721"/>
                <a:gd name="connsiteX19" fmla="*/ 225 w 407496"/>
                <a:gd name="connsiteY19" fmla="*/ 317806 h 392721"/>
                <a:gd name="connsiteX20" fmla="*/ 20103 w 407496"/>
                <a:gd name="connsiteY20" fmla="*/ 92911 h 392721"/>
                <a:gd name="connsiteX21" fmla="*/ 59509 w 407496"/>
                <a:gd name="connsiteY21" fmla="*/ 43530 h 392721"/>
                <a:gd name="connsiteX22" fmla="*/ 107625 w 407496"/>
                <a:gd name="connsiteY22" fmla="*/ 2811 h 392721"/>
                <a:gd name="connsiteX0" fmla="*/ 107625 w 407496"/>
                <a:gd name="connsiteY0" fmla="*/ 2811 h 392721"/>
                <a:gd name="connsiteX1" fmla="*/ 130169 w 407496"/>
                <a:gd name="connsiteY1" fmla="*/ 205 h 392721"/>
                <a:gd name="connsiteX2" fmla="*/ 355143 w 407496"/>
                <a:gd name="connsiteY2" fmla="*/ 19170 h 392721"/>
                <a:gd name="connsiteX3" fmla="*/ 407291 w 407496"/>
                <a:gd name="connsiteY3" fmla="*/ 80919 h 392721"/>
                <a:gd name="connsiteX4" fmla="*/ 345542 w 407496"/>
                <a:gd name="connsiteY4" fmla="*/ 133066 h 392721"/>
                <a:gd name="connsiteX5" fmla="*/ 166624 w 407496"/>
                <a:gd name="connsiteY5" fmla="*/ 117983 h 392721"/>
                <a:gd name="connsiteX6" fmla="*/ 196882 w 407496"/>
                <a:gd name="connsiteY6" fmla="*/ 286467 h 392721"/>
                <a:gd name="connsiteX7" fmla="*/ 235586 w 407496"/>
                <a:gd name="connsiteY7" fmla="*/ 286467 h 392721"/>
                <a:gd name="connsiteX8" fmla="*/ 288713 w 407496"/>
                <a:gd name="connsiteY8" fmla="*/ 339594 h 392721"/>
                <a:gd name="connsiteX9" fmla="*/ 288712 w 407496"/>
                <a:gd name="connsiteY9" fmla="*/ 339594 h 392721"/>
                <a:gd name="connsiteX10" fmla="*/ 235585 w 407496"/>
                <a:gd name="connsiteY10" fmla="*/ 392721 h 392721"/>
                <a:gd name="connsiteX11" fmla="*/ 167647 w 407496"/>
                <a:gd name="connsiteY11" fmla="*/ 392720 h 392721"/>
                <a:gd name="connsiteX12" fmla="*/ 146968 w 407496"/>
                <a:gd name="connsiteY12" fmla="*/ 388545 h 392721"/>
                <a:gd name="connsiteX13" fmla="*/ 145241 w 407496"/>
                <a:gd name="connsiteY13" fmla="*/ 387381 h 392721"/>
                <a:gd name="connsiteX14" fmla="*/ 124022 w 407496"/>
                <a:gd name="connsiteY14" fmla="*/ 384849 h 392721"/>
                <a:gd name="connsiteX15" fmla="*/ 99198 w 407496"/>
                <a:gd name="connsiteY15" fmla="*/ 363761 h 392721"/>
                <a:gd name="connsiteX16" fmla="*/ 98212 w 407496"/>
                <a:gd name="connsiteY16" fmla="*/ 361270 h 392721"/>
                <a:gd name="connsiteX17" fmla="*/ 93849 w 407496"/>
                <a:gd name="connsiteY17" fmla="*/ 366650 h 392721"/>
                <a:gd name="connsiteX18" fmla="*/ 52121 w 407496"/>
                <a:gd name="connsiteY18" fmla="*/ 379766 h 392721"/>
                <a:gd name="connsiteX19" fmla="*/ 225 w 407496"/>
                <a:gd name="connsiteY19" fmla="*/ 317806 h 392721"/>
                <a:gd name="connsiteX20" fmla="*/ 20103 w 407496"/>
                <a:gd name="connsiteY20" fmla="*/ 92911 h 392721"/>
                <a:gd name="connsiteX21" fmla="*/ 107625 w 407496"/>
                <a:gd name="connsiteY21" fmla="*/ 2811 h 392721"/>
                <a:gd name="connsiteX0" fmla="*/ 20103 w 407496"/>
                <a:gd name="connsiteY0" fmla="*/ 92706 h 392516"/>
                <a:gd name="connsiteX1" fmla="*/ 130169 w 407496"/>
                <a:gd name="connsiteY1" fmla="*/ 0 h 392516"/>
                <a:gd name="connsiteX2" fmla="*/ 355143 w 407496"/>
                <a:gd name="connsiteY2" fmla="*/ 18965 h 392516"/>
                <a:gd name="connsiteX3" fmla="*/ 407291 w 407496"/>
                <a:gd name="connsiteY3" fmla="*/ 80714 h 392516"/>
                <a:gd name="connsiteX4" fmla="*/ 345542 w 407496"/>
                <a:gd name="connsiteY4" fmla="*/ 132861 h 392516"/>
                <a:gd name="connsiteX5" fmla="*/ 166624 w 407496"/>
                <a:gd name="connsiteY5" fmla="*/ 117778 h 392516"/>
                <a:gd name="connsiteX6" fmla="*/ 196882 w 407496"/>
                <a:gd name="connsiteY6" fmla="*/ 286262 h 392516"/>
                <a:gd name="connsiteX7" fmla="*/ 235586 w 407496"/>
                <a:gd name="connsiteY7" fmla="*/ 286262 h 392516"/>
                <a:gd name="connsiteX8" fmla="*/ 288713 w 407496"/>
                <a:gd name="connsiteY8" fmla="*/ 339389 h 392516"/>
                <a:gd name="connsiteX9" fmla="*/ 288712 w 407496"/>
                <a:gd name="connsiteY9" fmla="*/ 339389 h 392516"/>
                <a:gd name="connsiteX10" fmla="*/ 235585 w 407496"/>
                <a:gd name="connsiteY10" fmla="*/ 392516 h 392516"/>
                <a:gd name="connsiteX11" fmla="*/ 167647 w 407496"/>
                <a:gd name="connsiteY11" fmla="*/ 392515 h 392516"/>
                <a:gd name="connsiteX12" fmla="*/ 146968 w 407496"/>
                <a:gd name="connsiteY12" fmla="*/ 388340 h 392516"/>
                <a:gd name="connsiteX13" fmla="*/ 145241 w 407496"/>
                <a:gd name="connsiteY13" fmla="*/ 387176 h 392516"/>
                <a:gd name="connsiteX14" fmla="*/ 124022 w 407496"/>
                <a:gd name="connsiteY14" fmla="*/ 384644 h 392516"/>
                <a:gd name="connsiteX15" fmla="*/ 99198 w 407496"/>
                <a:gd name="connsiteY15" fmla="*/ 363556 h 392516"/>
                <a:gd name="connsiteX16" fmla="*/ 98212 w 407496"/>
                <a:gd name="connsiteY16" fmla="*/ 361065 h 392516"/>
                <a:gd name="connsiteX17" fmla="*/ 93849 w 407496"/>
                <a:gd name="connsiteY17" fmla="*/ 366445 h 392516"/>
                <a:gd name="connsiteX18" fmla="*/ 52121 w 407496"/>
                <a:gd name="connsiteY18" fmla="*/ 379561 h 392516"/>
                <a:gd name="connsiteX19" fmla="*/ 225 w 407496"/>
                <a:gd name="connsiteY19" fmla="*/ 317601 h 392516"/>
                <a:gd name="connsiteX20" fmla="*/ 20103 w 407496"/>
                <a:gd name="connsiteY20" fmla="*/ 92706 h 392516"/>
                <a:gd name="connsiteX0" fmla="*/ 20103 w 407496"/>
                <a:gd name="connsiteY0" fmla="*/ 92706 h 392516"/>
                <a:gd name="connsiteX1" fmla="*/ 130169 w 407496"/>
                <a:gd name="connsiteY1" fmla="*/ 0 h 392516"/>
                <a:gd name="connsiteX2" fmla="*/ 355143 w 407496"/>
                <a:gd name="connsiteY2" fmla="*/ 18965 h 392516"/>
                <a:gd name="connsiteX3" fmla="*/ 407291 w 407496"/>
                <a:gd name="connsiteY3" fmla="*/ 80714 h 392516"/>
                <a:gd name="connsiteX4" fmla="*/ 345542 w 407496"/>
                <a:gd name="connsiteY4" fmla="*/ 132861 h 392516"/>
                <a:gd name="connsiteX5" fmla="*/ 166624 w 407496"/>
                <a:gd name="connsiteY5" fmla="*/ 117778 h 392516"/>
                <a:gd name="connsiteX6" fmla="*/ 196882 w 407496"/>
                <a:gd name="connsiteY6" fmla="*/ 286262 h 392516"/>
                <a:gd name="connsiteX7" fmla="*/ 235586 w 407496"/>
                <a:gd name="connsiteY7" fmla="*/ 286262 h 392516"/>
                <a:gd name="connsiteX8" fmla="*/ 288713 w 407496"/>
                <a:gd name="connsiteY8" fmla="*/ 339389 h 392516"/>
                <a:gd name="connsiteX9" fmla="*/ 288712 w 407496"/>
                <a:gd name="connsiteY9" fmla="*/ 339389 h 392516"/>
                <a:gd name="connsiteX10" fmla="*/ 235585 w 407496"/>
                <a:gd name="connsiteY10" fmla="*/ 392516 h 392516"/>
                <a:gd name="connsiteX11" fmla="*/ 167647 w 407496"/>
                <a:gd name="connsiteY11" fmla="*/ 392515 h 392516"/>
                <a:gd name="connsiteX12" fmla="*/ 146968 w 407496"/>
                <a:gd name="connsiteY12" fmla="*/ 388340 h 392516"/>
                <a:gd name="connsiteX13" fmla="*/ 145241 w 407496"/>
                <a:gd name="connsiteY13" fmla="*/ 387176 h 392516"/>
                <a:gd name="connsiteX14" fmla="*/ 124022 w 407496"/>
                <a:gd name="connsiteY14" fmla="*/ 384644 h 392516"/>
                <a:gd name="connsiteX15" fmla="*/ 99198 w 407496"/>
                <a:gd name="connsiteY15" fmla="*/ 363556 h 392516"/>
                <a:gd name="connsiteX16" fmla="*/ 98212 w 407496"/>
                <a:gd name="connsiteY16" fmla="*/ 361065 h 392516"/>
                <a:gd name="connsiteX17" fmla="*/ 93849 w 407496"/>
                <a:gd name="connsiteY17" fmla="*/ 366445 h 392516"/>
                <a:gd name="connsiteX18" fmla="*/ 52121 w 407496"/>
                <a:gd name="connsiteY18" fmla="*/ 379561 h 392516"/>
                <a:gd name="connsiteX19" fmla="*/ 225 w 407496"/>
                <a:gd name="connsiteY19" fmla="*/ 317601 h 392516"/>
                <a:gd name="connsiteX20" fmla="*/ 20103 w 407496"/>
                <a:gd name="connsiteY20" fmla="*/ 92706 h 3925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407496" h="392516">
                  <a:moveTo>
                    <a:pt x="20103" y="92706"/>
                  </a:moveTo>
                  <a:lnTo>
                    <a:pt x="130169" y="0"/>
                  </a:lnTo>
                  <a:lnTo>
                    <a:pt x="355143" y="18965"/>
                  </a:lnTo>
                  <a:cubicBezTo>
                    <a:pt x="386595" y="21616"/>
                    <a:pt x="409942" y="49262"/>
                    <a:pt x="407291" y="80714"/>
                  </a:cubicBezTo>
                  <a:cubicBezTo>
                    <a:pt x="404639" y="112166"/>
                    <a:pt x="376993" y="135512"/>
                    <a:pt x="345542" y="132861"/>
                  </a:cubicBezTo>
                  <a:lnTo>
                    <a:pt x="166624" y="117778"/>
                  </a:lnTo>
                  <a:lnTo>
                    <a:pt x="196882" y="286262"/>
                  </a:lnTo>
                  <a:lnTo>
                    <a:pt x="235586" y="286262"/>
                  </a:lnTo>
                  <a:cubicBezTo>
                    <a:pt x="264927" y="286262"/>
                    <a:pt x="288713" y="310048"/>
                    <a:pt x="288713" y="339389"/>
                  </a:cubicBezTo>
                  <a:lnTo>
                    <a:pt x="288712" y="339389"/>
                  </a:lnTo>
                  <a:cubicBezTo>
                    <a:pt x="288712" y="368730"/>
                    <a:pt x="264926" y="392516"/>
                    <a:pt x="235585" y="392516"/>
                  </a:cubicBezTo>
                  <a:lnTo>
                    <a:pt x="167647" y="392515"/>
                  </a:lnTo>
                  <a:cubicBezTo>
                    <a:pt x="160312" y="392515"/>
                    <a:pt x="153324" y="391028"/>
                    <a:pt x="146968" y="388340"/>
                  </a:cubicBezTo>
                  <a:lnTo>
                    <a:pt x="145241" y="387176"/>
                  </a:lnTo>
                  <a:lnTo>
                    <a:pt x="124022" y="384644"/>
                  </a:lnTo>
                  <a:cubicBezTo>
                    <a:pt x="113956" y="380191"/>
                    <a:pt x="105280" y="372883"/>
                    <a:pt x="99198" y="363556"/>
                  </a:cubicBezTo>
                  <a:lnTo>
                    <a:pt x="98212" y="361065"/>
                  </a:lnTo>
                  <a:lnTo>
                    <a:pt x="93849" y="366445"/>
                  </a:lnTo>
                  <a:cubicBezTo>
                    <a:pt x="82637" y="375837"/>
                    <a:pt x="67842" y="380951"/>
                    <a:pt x="52121" y="379561"/>
                  </a:cubicBezTo>
                  <a:cubicBezTo>
                    <a:pt x="20681" y="376782"/>
                    <a:pt x="-2554" y="349042"/>
                    <a:pt x="225" y="317601"/>
                  </a:cubicBezTo>
                  <a:lnTo>
                    <a:pt x="20103" y="92706"/>
                  </a:ln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sp>
          <p:nvSpPr>
            <p:cNvPr id="142" name="フリーフォーム 74">
              <a:extLst>
                <a:ext uri="{FF2B5EF4-FFF2-40B4-BE49-F238E27FC236}">
                  <a16:creationId xmlns:a16="http://schemas.microsoft.com/office/drawing/2014/main" id="{AFF552DD-BC55-4698-970F-78B0556030A9}"/>
                </a:ext>
              </a:extLst>
            </p:cNvPr>
            <p:cNvSpPr/>
            <p:nvPr/>
          </p:nvSpPr>
          <p:spPr>
            <a:xfrm rot="20339314">
              <a:off x="7092551" y="336923"/>
              <a:ext cx="1057417" cy="710627"/>
            </a:xfrm>
            <a:custGeom>
              <a:avLst/>
              <a:gdLst>
                <a:gd name="connsiteX0" fmla="*/ 1051281 w 1150041"/>
                <a:gd name="connsiteY0" fmla="*/ 12707 h 813876"/>
                <a:gd name="connsiteX1" fmla="*/ 1150041 w 1150041"/>
                <a:gd name="connsiteY1" fmla="*/ 161702 h 813876"/>
                <a:gd name="connsiteX2" fmla="*/ 988339 w 1150041"/>
                <a:gd name="connsiteY2" fmla="*/ 323404 h 813876"/>
                <a:gd name="connsiteX3" fmla="*/ 482724 w 1150041"/>
                <a:gd name="connsiteY3" fmla="*/ 323404 h 813876"/>
                <a:gd name="connsiteX4" fmla="*/ 701228 w 1150041"/>
                <a:gd name="connsiteY4" fmla="*/ 617809 h 813876"/>
                <a:gd name="connsiteX5" fmla="*/ 437055 w 1150041"/>
                <a:gd name="connsiteY5" fmla="*/ 813876 h 813876"/>
                <a:gd name="connsiteX6" fmla="*/ 32415 w 1150041"/>
                <a:gd name="connsiteY6" fmla="*/ 268681 h 813876"/>
                <a:gd name="connsiteX7" fmla="*/ 66468 w 1150041"/>
                <a:gd name="connsiteY7" fmla="*/ 38560 h 813876"/>
                <a:gd name="connsiteX8" fmla="*/ 90192 w 1150041"/>
                <a:gd name="connsiteY8" fmla="*/ 27412 h 813876"/>
                <a:gd name="connsiteX9" fmla="*/ 112002 w 1150041"/>
                <a:gd name="connsiteY9" fmla="*/ 12707 h 813876"/>
                <a:gd name="connsiteX10" fmla="*/ 174944 w 1150041"/>
                <a:gd name="connsiteY10" fmla="*/ 0 h 813876"/>
                <a:gd name="connsiteX11" fmla="*/ 988339 w 1150041"/>
                <a:gd name="connsiteY11" fmla="*/ 0 h 813876"/>
                <a:gd name="connsiteX12" fmla="*/ 1051281 w 1150041"/>
                <a:gd name="connsiteY12" fmla="*/ 12707 h 813876"/>
                <a:gd name="connsiteX0" fmla="*/ 1150041 w 1241481"/>
                <a:gd name="connsiteY0" fmla="*/ 161702 h 813876"/>
                <a:gd name="connsiteX1" fmla="*/ 988339 w 1241481"/>
                <a:gd name="connsiteY1" fmla="*/ 323404 h 813876"/>
                <a:gd name="connsiteX2" fmla="*/ 482724 w 1241481"/>
                <a:gd name="connsiteY2" fmla="*/ 323404 h 813876"/>
                <a:gd name="connsiteX3" fmla="*/ 701228 w 1241481"/>
                <a:gd name="connsiteY3" fmla="*/ 617809 h 813876"/>
                <a:gd name="connsiteX4" fmla="*/ 437055 w 1241481"/>
                <a:gd name="connsiteY4" fmla="*/ 813876 h 813876"/>
                <a:gd name="connsiteX5" fmla="*/ 32415 w 1241481"/>
                <a:gd name="connsiteY5" fmla="*/ 268681 h 813876"/>
                <a:gd name="connsiteX6" fmla="*/ 66468 w 1241481"/>
                <a:gd name="connsiteY6" fmla="*/ 38560 h 813876"/>
                <a:gd name="connsiteX7" fmla="*/ 90192 w 1241481"/>
                <a:gd name="connsiteY7" fmla="*/ 27412 h 813876"/>
                <a:gd name="connsiteX8" fmla="*/ 112002 w 1241481"/>
                <a:gd name="connsiteY8" fmla="*/ 12707 h 813876"/>
                <a:gd name="connsiteX9" fmla="*/ 174944 w 1241481"/>
                <a:gd name="connsiteY9" fmla="*/ 0 h 813876"/>
                <a:gd name="connsiteX10" fmla="*/ 988339 w 1241481"/>
                <a:gd name="connsiteY10" fmla="*/ 0 h 813876"/>
                <a:gd name="connsiteX11" fmla="*/ 1051281 w 1241481"/>
                <a:gd name="connsiteY11" fmla="*/ 12707 h 813876"/>
                <a:gd name="connsiteX12" fmla="*/ 1241481 w 1241481"/>
                <a:gd name="connsiteY12" fmla="*/ 253142 h 813876"/>
                <a:gd name="connsiteX0" fmla="*/ 988339 w 1241481"/>
                <a:gd name="connsiteY0" fmla="*/ 323404 h 813876"/>
                <a:gd name="connsiteX1" fmla="*/ 482724 w 1241481"/>
                <a:gd name="connsiteY1" fmla="*/ 323404 h 813876"/>
                <a:gd name="connsiteX2" fmla="*/ 701228 w 1241481"/>
                <a:gd name="connsiteY2" fmla="*/ 617809 h 813876"/>
                <a:gd name="connsiteX3" fmla="*/ 437055 w 1241481"/>
                <a:gd name="connsiteY3" fmla="*/ 813876 h 813876"/>
                <a:gd name="connsiteX4" fmla="*/ 32415 w 1241481"/>
                <a:gd name="connsiteY4" fmla="*/ 268681 h 813876"/>
                <a:gd name="connsiteX5" fmla="*/ 66468 w 1241481"/>
                <a:gd name="connsiteY5" fmla="*/ 38560 h 813876"/>
                <a:gd name="connsiteX6" fmla="*/ 90192 w 1241481"/>
                <a:gd name="connsiteY6" fmla="*/ 27412 h 813876"/>
                <a:gd name="connsiteX7" fmla="*/ 112002 w 1241481"/>
                <a:gd name="connsiteY7" fmla="*/ 12707 h 813876"/>
                <a:gd name="connsiteX8" fmla="*/ 174944 w 1241481"/>
                <a:gd name="connsiteY8" fmla="*/ 0 h 813876"/>
                <a:gd name="connsiteX9" fmla="*/ 988339 w 1241481"/>
                <a:gd name="connsiteY9" fmla="*/ 0 h 813876"/>
                <a:gd name="connsiteX10" fmla="*/ 1051281 w 1241481"/>
                <a:gd name="connsiteY10" fmla="*/ 12707 h 813876"/>
                <a:gd name="connsiteX11" fmla="*/ 1241481 w 1241481"/>
                <a:gd name="connsiteY11" fmla="*/ 253142 h 813876"/>
                <a:gd name="connsiteX0" fmla="*/ 988339 w 1051281"/>
                <a:gd name="connsiteY0" fmla="*/ 323404 h 813876"/>
                <a:gd name="connsiteX1" fmla="*/ 482724 w 1051281"/>
                <a:gd name="connsiteY1" fmla="*/ 323404 h 813876"/>
                <a:gd name="connsiteX2" fmla="*/ 701228 w 1051281"/>
                <a:gd name="connsiteY2" fmla="*/ 617809 h 813876"/>
                <a:gd name="connsiteX3" fmla="*/ 437055 w 1051281"/>
                <a:gd name="connsiteY3" fmla="*/ 813876 h 813876"/>
                <a:gd name="connsiteX4" fmla="*/ 32415 w 1051281"/>
                <a:gd name="connsiteY4" fmla="*/ 268681 h 813876"/>
                <a:gd name="connsiteX5" fmla="*/ 66468 w 1051281"/>
                <a:gd name="connsiteY5" fmla="*/ 38560 h 813876"/>
                <a:gd name="connsiteX6" fmla="*/ 90192 w 1051281"/>
                <a:gd name="connsiteY6" fmla="*/ 27412 h 813876"/>
                <a:gd name="connsiteX7" fmla="*/ 112002 w 1051281"/>
                <a:gd name="connsiteY7" fmla="*/ 12707 h 813876"/>
                <a:gd name="connsiteX8" fmla="*/ 174944 w 1051281"/>
                <a:gd name="connsiteY8" fmla="*/ 0 h 813876"/>
                <a:gd name="connsiteX9" fmla="*/ 988339 w 1051281"/>
                <a:gd name="connsiteY9" fmla="*/ 0 h 813876"/>
                <a:gd name="connsiteX10" fmla="*/ 1051281 w 1051281"/>
                <a:gd name="connsiteY10" fmla="*/ 12707 h 813876"/>
                <a:gd name="connsiteX0" fmla="*/ 988339 w 988339"/>
                <a:gd name="connsiteY0" fmla="*/ 323404 h 813876"/>
                <a:gd name="connsiteX1" fmla="*/ 482724 w 988339"/>
                <a:gd name="connsiteY1" fmla="*/ 323404 h 813876"/>
                <a:gd name="connsiteX2" fmla="*/ 701228 w 988339"/>
                <a:gd name="connsiteY2" fmla="*/ 617809 h 813876"/>
                <a:gd name="connsiteX3" fmla="*/ 437055 w 988339"/>
                <a:gd name="connsiteY3" fmla="*/ 813876 h 813876"/>
                <a:gd name="connsiteX4" fmla="*/ 32415 w 988339"/>
                <a:gd name="connsiteY4" fmla="*/ 268681 h 813876"/>
                <a:gd name="connsiteX5" fmla="*/ 66468 w 988339"/>
                <a:gd name="connsiteY5" fmla="*/ 38560 h 813876"/>
                <a:gd name="connsiteX6" fmla="*/ 90192 w 988339"/>
                <a:gd name="connsiteY6" fmla="*/ 27412 h 813876"/>
                <a:gd name="connsiteX7" fmla="*/ 112002 w 988339"/>
                <a:gd name="connsiteY7" fmla="*/ 12707 h 813876"/>
                <a:gd name="connsiteX8" fmla="*/ 174944 w 988339"/>
                <a:gd name="connsiteY8" fmla="*/ 0 h 813876"/>
                <a:gd name="connsiteX9" fmla="*/ 988339 w 988339"/>
                <a:gd name="connsiteY9" fmla="*/ 0 h 813876"/>
                <a:gd name="connsiteX0" fmla="*/ 750224 w 988339"/>
                <a:gd name="connsiteY0" fmla="*/ 309112 h 813876"/>
                <a:gd name="connsiteX1" fmla="*/ 482724 w 988339"/>
                <a:gd name="connsiteY1" fmla="*/ 323404 h 813876"/>
                <a:gd name="connsiteX2" fmla="*/ 701228 w 988339"/>
                <a:gd name="connsiteY2" fmla="*/ 617809 h 813876"/>
                <a:gd name="connsiteX3" fmla="*/ 437055 w 988339"/>
                <a:gd name="connsiteY3" fmla="*/ 813876 h 813876"/>
                <a:gd name="connsiteX4" fmla="*/ 32415 w 988339"/>
                <a:gd name="connsiteY4" fmla="*/ 268681 h 813876"/>
                <a:gd name="connsiteX5" fmla="*/ 66468 w 988339"/>
                <a:gd name="connsiteY5" fmla="*/ 38560 h 813876"/>
                <a:gd name="connsiteX6" fmla="*/ 90192 w 988339"/>
                <a:gd name="connsiteY6" fmla="*/ 27412 h 813876"/>
                <a:gd name="connsiteX7" fmla="*/ 112002 w 988339"/>
                <a:gd name="connsiteY7" fmla="*/ 12707 h 813876"/>
                <a:gd name="connsiteX8" fmla="*/ 174944 w 988339"/>
                <a:gd name="connsiteY8" fmla="*/ 0 h 813876"/>
                <a:gd name="connsiteX9" fmla="*/ 988339 w 988339"/>
                <a:gd name="connsiteY9" fmla="*/ 0 h 813876"/>
                <a:gd name="connsiteX0" fmla="*/ 750224 w 988339"/>
                <a:gd name="connsiteY0" fmla="*/ 309112 h 698247"/>
                <a:gd name="connsiteX1" fmla="*/ 482724 w 988339"/>
                <a:gd name="connsiteY1" fmla="*/ 323404 h 698247"/>
                <a:gd name="connsiteX2" fmla="*/ 701228 w 988339"/>
                <a:gd name="connsiteY2" fmla="*/ 617809 h 698247"/>
                <a:gd name="connsiteX3" fmla="*/ 382829 w 988339"/>
                <a:gd name="connsiteY3" fmla="*/ 698247 h 698247"/>
                <a:gd name="connsiteX4" fmla="*/ 32415 w 988339"/>
                <a:gd name="connsiteY4" fmla="*/ 268681 h 698247"/>
                <a:gd name="connsiteX5" fmla="*/ 66468 w 988339"/>
                <a:gd name="connsiteY5" fmla="*/ 38560 h 698247"/>
                <a:gd name="connsiteX6" fmla="*/ 90192 w 988339"/>
                <a:gd name="connsiteY6" fmla="*/ 27412 h 698247"/>
                <a:gd name="connsiteX7" fmla="*/ 112002 w 988339"/>
                <a:gd name="connsiteY7" fmla="*/ 12707 h 698247"/>
                <a:gd name="connsiteX8" fmla="*/ 174944 w 988339"/>
                <a:gd name="connsiteY8" fmla="*/ 0 h 698247"/>
                <a:gd name="connsiteX9" fmla="*/ 988339 w 988339"/>
                <a:gd name="connsiteY9" fmla="*/ 0 h 698247"/>
                <a:gd name="connsiteX0" fmla="*/ 750224 w 988339"/>
                <a:gd name="connsiteY0" fmla="*/ 309112 h 698247"/>
                <a:gd name="connsiteX1" fmla="*/ 482724 w 988339"/>
                <a:gd name="connsiteY1" fmla="*/ 323404 h 698247"/>
                <a:gd name="connsiteX2" fmla="*/ 598329 w 988339"/>
                <a:gd name="connsiteY2" fmla="*/ 554735 h 698247"/>
                <a:gd name="connsiteX3" fmla="*/ 382829 w 988339"/>
                <a:gd name="connsiteY3" fmla="*/ 698247 h 698247"/>
                <a:gd name="connsiteX4" fmla="*/ 32415 w 988339"/>
                <a:gd name="connsiteY4" fmla="*/ 268681 h 698247"/>
                <a:gd name="connsiteX5" fmla="*/ 66468 w 988339"/>
                <a:gd name="connsiteY5" fmla="*/ 38560 h 698247"/>
                <a:gd name="connsiteX6" fmla="*/ 90192 w 988339"/>
                <a:gd name="connsiteY6" fmla="*/ 27412 h 698247"/>
                <a:gd name="connsiteX7" fmla="*/ 112002 w 988339"/>
                <a:gd name="connsiteY7" fmla="*/ 12707 h 698247"/>
                <a:gd name="connsiteX8" fmla="*/ 174944 w 988339"/>
                <a:gd name="connsiteY8" fmla="*/ 0 h 698247"/>
                <a:gd name="connsiteX9" fmla="*/ 988339 w 988339"/>
                <a:gd name="connsiteY9" fmla="*/ 0 h 698247"/>
                <a:gd name="connsiteX0" fmla="*/ 750224 w 988339"/>
                <a:gd name="connsiteY0" fmla="*/ 309112 h 698247"/>
                <a:gd name="connsiteX1" fmla="*/ 400972 w 988339"/>
                <a:gd name="connsiteY1" fmla="*/ 287203 h 698247"/>
                <a:gd name="connsiteX2" fmla="*/ 598329 w 988339"/>
                <a:gd name="connsiteY2" fmla="*/ 554735 h 698247"/>
                <a:gd name="connsiteX3" fmla="*/ 382829 w 988339"/>
                <a:gd name="connsiteY3" fmla="*/ 698247 h 698247"/>
                <a:gd name="connsiteX4" fmla="*/ 32415 w 988339"/>
                <a:gd name="connsiteY4" fmla="*/ 268681 h 698247"/>
                <a:gd name="connsiteX5" fmla="*/ 66468 w 988339"/>
                <a:gd name="connsiteY5" fmla="*/ 38560 h 698247"/>
                <a:gd name="connsiteX6" fmla="*/ 90192 w 988339"/>
                <a:gd name="connsiteY6" fmla="*/ 27412 h 698247"/>
                <a:gd name="connsiteX7" fmla="*/ 112002 w 988339"/>
                <a:gd name="connsiteY7" fmla="*/ 12707 h 698247"/>
                <a:gd name="connsiteX8" fmla="*/ 174944 w 988339"/>
                <a:gd name="connsiteY8" fmla="*/ 0 h 698247"/>
                <a:gd name="connsiteX9" fmla="*/ 988339 w 988339"/>
                <a:gd name="connsiteY9" fmla="*/ 0 h 698247"/>
                <a:gd name="connsiteX0" fmla="*/ 750224 w 988339"/>
                <a:gd name="connsiteY0" fmla="*/ 309112 h 698247"/>
                <a:gd name="connsiteX1" fmla="*/ 400972 w 988339"/>
                <a:gd name="connsiteY1" fmla="*/ 287203 h 698247"/>
                <a:gd name="connsiteX2" fmla="*/ 598329 w 988339"/>
                <a:gd name="connsiteY2" fmla="*/ 554735 h 698247"/>
                <a:gd name="connsiteX3" fmla="*/ 382829 w 988339"/>
                <a:gd name="connsiteY3" fmla="*/ 698247 h 698247"/>
                <a:gd name="connsiteX4" fmla="*/ 32415 w 988339"/>
                <a:gd name="connsiteY4" fmla="*/ 268681 h 698247"/>
                <a:gd name="connsiteX5" fmla="*/ 66468 w 988339"/>
                <a:gd name="connsiteY5" fmla="*/ 38560 h 698247"/>
                <a:gd name="connsiteX6" fmla="*/ 90192 w 988339"/>
                <a:gd name="connsiteY6" fmla="*/ 27412 h 698247"/>
                <a:gd name="connsiteX7" fmla="*/ 174944 w 988339"/>
                <a:gd name="connsiteY7" fmla="*/ 0 h 698247"/>
                <a:gd name="connsiteX8" fmla="*/ 988339 w 988339"/>
                <a:gd name="connsiteY8" fmla="*/ 0 h 698247"/>
                <a:gd name="connsiteX0" fmla="*/ 750224 w 988339"/>
                <a:gd name="connsiteY0" fmla="*/ 309112 h 698247"/>
                <a:gd name="connsiteX1" fmla="*/ 400972 w 988339"/>
                <a:gd name="connsiteY1" fmla="*/ 287203 h 698247"/>
                <a:gd name="connsiteX2" fmla="*/ 598329 w 988339"/>
                <a:gd name="connsiteY2" fmla="*/ 554735 h 698247"/>
                <a:gd name="connsiteX3" fmla="*/ 382829 w 988339"/>
                <a:gd name="connsiteY3" fmla="*/ 698247 h 698247"/>
                <a:gd name="connsiteX4" fmla="*/ 32415 w 988339"/>
                <a:gd name="connsiteY4" fmla="*/ 268681 h 698247"/>
                <a:gd name="connsiteX5" fmla="*/ 66468 w 988339"/>
                <a:gd name="connsiteY5" fmla="*/ 38560 h 698247"/>
                <a:gd name="connsiteX6" fmla="*/ 90192 w 988339"/>
                <a:gd name="connsiteY6" fmla="*/ 27412 h 698247"/>
                <a:gd name="connsiteX7" fmla="*/ 988339 w 988339"/>
                <a:gd name="connsiteY7" fmla="*/ 0 h 698247"/>
                <a:gd name="connsiteX0" fmla="*/ 589978 w 988339"/>
                <a:gd name="connsiteY0" fmla="*/ 300916 h 698247"/>
                <a:gd name="connsiteX1" fmla="*/ 400972 w 988339"/>
                <a:gd name="connsiteY1" fmla="*/ 287203 h 698247"/>
                <a:gd name="connsiteX2" fmla="*/ 598329 w 988339"/>
                <a:gd name="connsiteY2" fmla="*/ 554735 h 698247"/>
                <a:gd name="connsiteX3" fmla="*/ 382829 w 988339"/>
                <a:gd name="connsiteY3" fmla="*/ 698247 h 698247"/>
                <a:gd name="connsiteX4" fmla="*/ 32415 w 988339"/>
                <a:gd name="connsiteY4" fmla="*/ 268681 h 698247"/>
                <a:gd name="connsiteX5" fmla="*/ 66468 w 988339"/>
                <a:gd name="connsiteY5" fmla="*/ 38560 h 698247"/>
                <a:gd name="connsiteX6" fmla="*/ 90192 w 988339"/>
                <a:gd name="connsiteY6" fmla="*/ 27412 h 698247"/>
                <a:gd name="connsiteX7" fmla="*/ 988339 w 988339"/>
                <a:gd name="connsiteY7" fmla="*/ 0 h 698247"/>
                <a:gd name="connsiteX0" fmla="*/ 589978 w 1094568"/>
                <a:gd name="connsiteY0" fmla="*/ 294126 h 691457"/>
                <a:gd name="connsiteX1" fmla="*/ 400972 w 1094568"/>
                <a:gd name="connsiteY1" fmla="*/ 280413 h 691457"/>
                <a:gd name="connsiteX2" fmla="*/ 598329 w 1094568"/>
                <a:gd name="connsiteY2" fmla="*/ 547945 h 691457"/>
                <a:gd name="connsiteX3" fmla="*/ 382829 w 1094568"/>
                <a:gd name="connsiteY3" fmla="*/ 691457 h 691457"/>
                <a:gd name="connsiteX4" fmla="*/ 32415 w 1094568"/>
                <a:gd name="connsiteY4" fmla="*/ 261891 h 691457"/>
                <a:gd name="connsiteX5" fmla="*/ 66468 w 1094568"/>
                <a:gd name="connsiteY5" fmla="*/ 31770 h 691457"/>
                <a:gd name="connsiteX6" fmla="*/ 90192 w 1094568"/>
                <a:gd name="connsiteY6" fmla="*/ 20622 h 691457"/>
                <a:gd name="connsiteX7" fmla="*/ 1094568 w 1094568"/>
                <a:gd name="connsiteY7" fmla="*/ 0 h 691457"/>
                <a:gd name="connsiteX0" fmla="*/ 657912 w 1094568"/>
                <a:gd name="connsiteY0" fmla="*/ 303213 h 691457"/>
                <a:gd name="connsiteX1" fmla="*/ 400972 w 1094568"/>
                <a:gd name="connsiteY1" fmla="*/ 280413 h 691457"/>
                <a:gd name="connsiteX2" fmla="*/ 598329 w 1094568"/>
                <a:gd name="connsiteY2" fmla="*/ 547945 h 691457"/>
                <a:gd name="connsiteX3" fmla="*/ 382829 w 1094568"/>
                <a:gd name="connsiteY3" fmla="*/ 691457 h 691457"/>
                <a:gd name="connsiteX4" fmla="*/ 32415 w 1094568"/>
                <a:gd name="connsiteY4" fmla="*/ 261891 h 691457"/>
                <a:gd name="connsiteX5" fmla="*/ 66468 w 1094568"/>
                <a:gd name="connsiteY5" fmla="*/ 31770 h 691457"/>
                <a:gd name="connsiteX6" fmla="*/ 90192 w 1094568"/>
                <a:gd name="connsiteY6" fmla="*/ 20622 h 691457"/>
                <a:gd name="connsiteX7" fmla="*/ 1094568 w 1094568"/>
                <a:gd name="connsiteY7" fmla="*/ 0 h 691457"/>
                <a:gd name="connsiteX0" fmla="*/ 657912 w 1104599"/>
                <a:gd name="connsiteY0" fmla="*/ 302761 h 691005"/>
                <a:gd name="connsiteX1" fmla="*/ 400972 w 1104599"/>
                <a:gd name="connsiteY1" fmla="*/ 279961 h 691005"/>
                <a:gd name="connsiteX2" fmla="*/ 598329 w 1104599"/>
                <a:gd name="connsiteY2" fmla="*/ 547493 h 691005"/>
                <a:gd name="connsiteX3" fmla="*/ 382829 w 1104599"/>
                <a:gd name="connsiteY3" fmla="*/ 691005 h 691005"/>
                <a:gd name="connsiteX4" fmla="*/ 32415 w 1104599"/>
                <a:gd name="connsiteY4" fmla="*/ 261439 h 691005"/>
                <a:gd name="connsiteX5" fmla="*/ 66468 w 1104599"/>
                <a:gd name="connsiteY5" fmla="*/ 31318 h 691005"/>
                <a:gd name="connsiteX6" fmla="*/ 90192 w 1104599"/>
                <a:gd name="connsiteY6" fmla="*/ 20170 h 691005"/>
                <a:gd name="connsiteX7" fmla="*/ 1104599 w 1104599"/>
                <a:gd name="connsiteY7" fmla="*/ 0 h 691005"/>
                <a:gd name="connsiteX0" fmla="*/ 657912 w 1104599"/>
                <a:gd name="connsiteY0" fmla="*/ 302761 h 691005"/>
                <a:gd name="connsiteX1" fmla="*/ 400972 w 1104599"/>
                <a:gd name="connsiteY1" fmla="*/ 279961 h 691005"/>
                <a:gd name="connsiteX2" fmla="*/ 638033 w 1104599"/>
                <a:gd name="connsiteY2" fmla="*/ 636718 h 691005"/>
                <a:gd name="connsiteX3" fmla="*/ 382829 w 1104599"/>
                <a:gd name="connsiteY3" fmla="*/ 691005 h 691005"/>
                <a:gd name="connsiteX4" fmla="*/ 32415 w 1104599"/>
                <a:gd name="connsiteY4" fmla="*/ 261439 h 691005"/>
                <a:gd name="connsiteX5" fmla="*/ 66468 w 1104599"/>
                <a:gd name="connsiteY5" fmla="*/ 31318 h 691005"/>
                <a:gd name="connsiteX6" fmla="*/ 90192 w 1104599"/>
                <a:gd name="connsiteY6" fmla="*/ 20170 h 691005"/>
                <a:gd name="connsiteX7" fmla="*/ 1104599 w 1104599"/>
                <a:gd name="connsiteY7" fmla="*/ 0 h 691005"/>
                <a:gd name="connsiteX0" fmla="*/ 657912 w 1104599"/>
                <a:gd name="connsiteY0" fmla="*/ 302761 h 720564"/>
                <a:gd name="connsiteX1" fmla="*/ 400972 w 1104599"/>
                <a:gd name="connsiteY1" fmla="*/ 279961 h 720564"/>
                <a:gd name="connsiteX2" fmla="*/ 638033 w 1104599"/>
                <a:gd name="connsiteY2" fmla="*/ 636718 h 720564"/>
                <a:gd name="connsiteX3" fmla="*/ 419942 w 1104599"/>
                <a:gd name="connsiteY3" fmla="*/ 720564 h 720564"/>
                <a:gd name="connsiteX4" fmla="*/ 32415 w 1104599"/>
                <a:gd name="connsiteY4" fmla="*/ 261439 h 720564"/>
                <a:gd name="connsiteX5" fmla="*/ 66468 w 1104599"/>
                <a:gd name="connsiteY5" fmla="*/ 31318 h 720564"/>
                <a:gd name="connsiteX6" fmla="*/ 90192 w 1104599"/>
                <a:gd name="connsiteY6" fmla="*/ 20170 h 720564"/>
                <a:gd name="connsiteX7" fmla="*/ 1104599 w 1104599"/>
                <a:gd name="connsiteY7" fmla="*/ 0 h 720564"/>
                <a:gd name="connsiteX0" fmla="*/ 731268 w 1104599"/>
                <a:gd name="connsiteY0" fmla="*/ 330936 h 720564"/>
                <a:gd name="connsiteX1" fmla="*/ 400972 w 1104599"/>
                <a:gd name="connsiteY1" fmla="*/ 279961 h 720564"/>
                <a:gd name="connsiteX2" fmla="*/ 638033 w 1104599"/>
                <a:gd name="connsiteY2" fmla="*/ 636718 h 720564"/>
                <a:gd name="connsiteX3" fmla="*/ 419942 w 1104599"/>
                <a:gd name="connsiteY3" fmla="*/ 720564 h 720564"/>
                <a:gd name="connsiteX4" fmla="*/ 32415 w 1104599"/>
                <a:gd name="connsiteY4" fmla="*/ 261439 h 720564"/>
                <a:gd name="connsiteX5" fmla="*/ 66468 w 1104599"/>
                <a:gd name="connsiteY5" fmla="*/ 31318 h 720564"/>
                <a:gd name="connsiteX6" fmla="*/ 90192 w 1104599"/>
                <a:gd name="connsiteY6" fmla="*/ 20170 h 720564"/>
                <a:gd name="connsiteX7" fmla="*/ 1104599 w 1104599"/>
                <a:gd name="connsiteY7" fmla="*/ 0 h 720564"/>
                <a:gd name="connsiteX0" fmla="*/ 743398 w 1104599"/>
                <a:gd name="connsiteY0" fmla="*/ 312638 h 720564"/>
                <a:gd name="connsiteX1" fmla="*/ 400972 w 1104599"/>
                <a:gd name="connsiteY1" fmla="*/ 279961 h 720564"/>
                <a:gd name="connsiteX2" fmla="*/ 638033 w 1104599"/>
                <a:gd name="connsiteY2" fmla="*/ 636718 h 720564"/>
                <a:gd name="connsiteX3" fmla="*/ 419942 w 1104599"/>
                <a:gd name="connsiteY3" fmla="*/ 720564 h 720564"/>
                <a:gd name="connsiteX4" fmla="*/ 32415 w 1104599"/>
                <a:gd name="connsiteY4" fmla="*/ 261439 h 720564"/>
                <a:gd name="connsiteX5" fmla="*/ 66468 w 1104599"/>
                <a:gd name="connsiteY5" fmla="*/ 31318 h 720564"/>
                <a:gd name="connsiteX6" fmla="*/ 90192 w 1104599"/>
                <a:gd name="connsiteY6" fmla="*/ 20170 h 720564"/>
                <a:gd name="connsiteX7" fmla="*/ 1104599 w 1104599"/>
                <a:gd name="connsiteY7" fmla="*/ 0 h 720564"/>
                <a:gd name="connsiteX0" fmla="*/ 743398 w 1067678"/>
                <a:gd name="connsiteY0" fmla="*/ 296209 h 704135"/>
                <a:gd name="connsiteX1" fmla="*/ 400972 w 1067678"/>
                <a:gd name="connsiteY1" fmla="*/ 263532 h 704135"/>
                <a:gd name="connsiteX2" fmla="*/ 638033 w 1067678"/>
                <a:gd name="connsiteY2" fmla="*/ 620289 h 704135"/>
                <a:gd name="connsiteX3" fmla="*/ 419942 w 1067678"/>
                <a:gd name="connsiteY3" fmla="*/ 704135 h 704135"/>
                <a:gd name="connsiteX4" fmla="*/ 32415 w 1067678"/>
                <a:gd name="connsiteY4" fmla="*/ 245010 h 704135"/>
                <a:gd name="connsiteX5" fmla="*/ 66468 w 1067678"/>
                <a:gd name="connsiteY5" fmla="*/ 14889 h 704135"/>
                <a:gd name="connsiteX6" fmla="*/ 90192 w 1067678"/>
                <a:gd name="connsiteY6" fmla="*/ 3741 h 704135"/>
                <a:gd name="connsiteX7" fmla="*/ 1067678 w 1067678"/>
                <a:gd name="connsiteY7" fmla="*/ 0 h 704135"/>
                <a:gd name="connsiteX0" fmla="*/ 743398 w 1057417"/>
                <a:gd name="connsiteY0" fmla="*/ 302701 h 710627"/>
                <a:gd name="connsiteX1" fmla="*/ 400972 w 1057417"/>
                <a:gd name="connsiteY1" fmla="*/ 270024 h 710627"/>
                <a:gd name="connsiteX2" fmla="*/ 638033 w 1057417"/>
                <a:gd name="connsiteY2" fmla="*/ 626781 h 710627"/>
                <a:gd name="connsiteX3" fmla="*/ 419942 w 1057417"/>
                <a:gd name="connsiteY3" fmla="*/ 710627 h 710627"/>
                <a:gd name="connsiteX4" fmla="*/ 32415 w 1057417"/>
                <a:gd name="connsiteY4" fmla="*/ 251502 h 710627"/>
                <a:gd name="connsiteX5" fmla="*/ 66468 w 1057417"/>
                <a:gd name="connsiteY5" fmla="*/ 21381 h 710627"/>
                <a:gd name="connsiteX6" fmla="*/ 90192 w 1057417"/>
                <a:gd name="connsiteY6" fmla="*/ 10233 h 710627"/>
                <a:gd name="connsiteX7" fmla="*/ 1057417 w 1057417"/>
                <a:gd name="connsiteY7" fmla="*/ 0 h 7106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57417" h="710627">
                  <a:moveTo>
                    <a:pt x="743398" y="302701"/>
                  </a:moveTo>
                  <a:lnTo>
                    <a:pt x="400972" y="270024"/>
                  </a:lnTo>
                  <a:lnTo>
                    <a:pt x="638033" y="626781"/>
                  </a:lnTo>
                  <a:lnTo>
                    <a:pt x="419942" y="710627"/>
                  </a:lnTo>
                  <a:lnTo>
                    <a:pt x="32415" y="251502"/>
                  </a:lnTo>
                  <a:cubicBezTo>
                    <a:pt x="-21728" y="178552"/>
                    <a:pt x="-6482" y="75523"/>
                    <a:pt x="66468" y="21381"/>
                  </a:cubicBezTo>
                  <a:lnTo>
                    <a:pt x="90192" y="10233"/>
                  </a:lnTo>
                  <a:lnTo>
                    <a:pt x="1057417" y="0"/>
                  </a:lnTo>
                </a:path>
              </a:pathLst>
            </a:custGeom>
            <a:pattFill prst="plaid">
              <a:fgClr>
                <a:srgbClr val="FF7C80"/>
              </a:fgClr>
              <a:bgClr>
                <a:srgbClr val="FF0066"/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sp>
          <p:nvSpPr>
            <p:cNvPr id="143" name="フリーフォーム 74">
              <a:extLst>
                <a:ext uri="{FF2B5EF4-FFF2-40B4-BE49-F238E27FC236}">
                  <a16:creationId xmlns:a16="http://schemas.microsoft.com/office/drawing/2014/main" id="{319BDE37-448D-4DEF-B908-682807ACEC0C}"/>
                </a:ext>
              </a:extLst>
            </p:cNvPr>
            <p:cNvSpPr/>
            <p:nvPr/>
          </p:nvSpPr>
          <p:spPr>
            <a:xfrm rot="1260686" flipH="1">
              <a:off x="8599774" y="336923"/>
              <a:ext cx="1057417" cy="710627"/>
            </a:xfrm>
            <a:custGeom>
              <a:avLst/>
              <a:gdLst>
                <a:gd name="connsiteX0" fmla="*/ 1051281 w 1150041"/>
                <a:gd name="connsiteY0" fmla="*/ 12707 h 813876"/>
                <a:gd name="connsiteX1" fmla="*/ 1150041 w 1150041"/>
                <a:gd name="connsiteY1" fmla="*/ 161702 h 813876"/>
                <a:gd name="connsiteX2" fmla="*/ 988339 w 1150041"/>
                <a:gd name="connsiteY2" fmla="*/ 323404 h 813876"/>
                <a:gd name="connsiteX3" fmla="*/ 482724 w 1150041"/>
                <a:gd name="connsiteY3" fmla="*/ 323404 h 813876"/>
                <a:gd name="connsiteX4" fmla="*/ 701228 w 1150041"/>
                <a:gd name="connsiteY4" fmla="*/ 617809 h 813876"/>
                <a:gd name="connsiteX5" fmla="*/ 437055 w 1150041"/>
                <a:gd name="connsiteY5" fmla="*/ 813876 h 813876"/>
                <a:gd name="connsiteX6" fmla="*/ 32415 w 1150041"/>
                <a:gd name="connsiteY6" fmla="*/ 268681 h 813876"/>
                <a:gd name="connsiteX7" fmla="*/ 66468 w 1150041"/>
                <a:gd name="connsiteY7" fmla="*/ 38560 h 813876"/>
                <a:gd name="connsiteX8" fmla="*/ 90192 w 1150041"/>
                <a:gd name="connsiteY8" fmla="*/ 27412 h 813876"/>
                <a:gd name="connsiteX9" fmla="*/ 112002 w 1150041"/>
                <a:gd name="connsiteY9" fmla="*/ 12707 h 813876"/>
                <a:gd name="connsiteX10" fmla="*/ 174944 w 1150041"/>
                <a:gd name="connsiteY10" fmla="*/ 0 h 813876"/>
                <a:gd name="connsiteX11" fmla="*/ 988339 w 1150041"/>
                <a:gd name="connsiteY11" fmla="*/ 0 h 813876"/>
                <a:gd name="connsiteX12" fmla="*/ 1051281 w 1150041"/>
                <a:gd name="connsiteY12" fmla="*/ 12707 h 813876"/>
                <a:gd name="connsiteX0" fmla="*/ 1150041 w 1241481"/>
                <a:gd name="connsiteY0" fmla="*/ 161702 h 813876"/>
                <a:gd name="connsiteX1" fmla="*/ 988339 w 1241481"/>
                <a:gd name="connsiteY1" fmla="*/ 323404 h 813876"/>
                <a:gd name="connsiteX2" fmla="*/ 482724 w 1241481"/>
                <a:gd name="connsiteY2" fmla="*/ 323404 h 813876"/>
                <a:gd name="connsiteX3" fmla="*/ 701228 w 1241481"/>
                <a:gd name="connsiteY3" fmla="*/ 617809 h 813876"/>
                <a:gd name="connsiteX4" fmla="*/ 437055 w 1241481"/>
                <a:gd name="connsiteY4" fmla="*/ 813876 h 813876"/>
                <a:gd name="connsiteX5" fmla="*/ 32415 w 1241481"/>
                <a:gd name="connsiteY5" fmla="*/ 268681 h 813876"/>
                <a:gd name="connsiteX6" fmla="*/ 66468 w 1241481"/>
                <a:gd name="connsiteY6" fmla="*/ 38560 h 813876"/>
                <a:gd name="connsiteX7" fmla="*/ 90192 w 1241481"/>
                <a:gd name="connsiteY7" fmla="*/ 27412 h 813876"/>
                <a:gd name="connsiteX8" fmla="*/ 112002 w 1241481"/>
                <a:gd name="connsiteY8" fmla="*/ 12707 h 813876"/>
                <a:gd name="connsiteX9" fmla="*/ 174944 w 1241481"/>
                <a:gd name="connsiteY9" fmla="*/ 0 h 813876"/>
                <a:gd name="connsiteX10" fmla="*/ 988339 w 1241481"/>
                <a:gd name="connsiteY10" fmla="*/ 0 h 813876"/>
                <a:gd name="connsiteX11" fmla="*/ 1051281 w 1241481"/>
                <a:gd name="connsiteY11" fmla="*/ 12707 h 813876"/>
                <a:gd name="connsiteX12" fmla="*/ 1241481 w 1241481"/>
                <a:gd name="connsiteY12" fmla="*/ 253142 h 813876"/>
                <a:gd name="connsiteX0" fmla="*/ 988339 w 1241481"/>
                <a:gd name="connsiteY0" fmla="*/ 323404 h 813876"/>
                <a:gd name="connsiteX1" fmla="*/ 482724 w 1241481"/>
                <a:gd name="connsiteY1" fmla="*/ 323404 h 813876"/>
                <a:gd name="connsiteX2" fmla="*/ 701228 w 1241481"/>
                <a:gd name="connsiteY2" fmla="*/ 617809 h 813876"/>
                <a:gd name="connsiteX3" fmla="*/ 437055 w 1241481"/>
                <a:gd name="connsiteY3" fmla="*/ 813876 h 813876"/>
                <a:gd name="connsiteX4" fmla="*/ 32415 w 1241481"/>
                <a:gd name="connsiteY4" fmla="*/ 268681 h 813876"/>
                <a:gd name="connsiteX5" fmla="*/ 66468 w 1241481"/>
                <a:gd name="connsiteY5" fmla="*/ 38560 h 813876"/>
                <a:gd name="connsiteX6" fmla="*/ 90192 w 1241481"/>
                <a:gd name="connsiteY6" fmla="*/ 27412 h 813876"/>
                <a:gd name="connsiteX7" fmla="*/ 112002 w 1241481"/>
                <a:gd name="connsiteY7" fmla="*/ 12707 h 813876"/>
                <a:gd name="connsiteX8" fmla="*/ 174944 w 1241481"/>
                <a:gd name="connsiteY8" fmla="*/ 0 h 813876"/>
                <a:gd name="connsiteX9" fmla="*/ 988339 w 1241481"/>
                <a:gd name="connsiteY9" fmla="*/ 0 h 813876"/>
                <a:gd name="connsiteX10" fmla="*/ 1051281 w 1241481"/>
                <a:gd name="connsiteY10" fmla="*/ 12707 h 813876"/>
                <a:gd name="connsiteX11" fmla="*/ 1241481 w 1241481"/>
                <a:gd name="connsiteY11" fmla="*/ 253142 h 813876"/>
                <a:gd name="connsiteX0" fmla="*/ 988339 w 1051281"/>
                <a:gd name="connsiteY0" fmla="*/ 323404 h 813876"/>
                <a:gd name="connsiteX1" fmla="*/ 482724 w 1051281"/>
                <a:gd name="connsiteY1" fmla="*/ 323404 h 813876"/>
                <a:gd name="connsiteX2" fmla="*/ 701228 w 1051281"/>
                <a:gd name="connsiteY2" fmla="*/ 617809 h 813876"/>
                <a:gd name="connsiteX3" fmla="*/ 437055 w 1051281"/>
                <a:gd name="connsiteY3" fmla="*/ 813876 h 813876"/>
                <a:gd name="connsiteX4" fmla="*/ 32415 w 1051281"/>
                <a:gd name="connsiteY4" fmla="*/ 268681 h 813876"/>
                <a:gd name="connsiteX5" fmla="*/ 66468 w 1051281"/>
                <a:gd name="connsiteY5" fmla="*/ 38560 h 813876"/>
                <a:gd name="connsiteX6" fmla="*/ 90192 w 1051281"/>
                <a:gd name="connsiteY6" fmla="*/ 27412 h 813876"/>
                <a:gd name="connsiteX7" fmla="*/ 112002 w 1051281"/>
                <a:gd name="connsiteY7" fmla="*/ 12707 h 813876"/>
                <a:gd name="connsiteX8" fmla="*/ 174944 w 1051281"/>
                <a:gd name="connsiteY8" fmla="*/ 0 h 813876"/>
                <a:gd name="connsiteX9" fmla="*/ 988339 w 1051281"/>
                <a:gd name="connsiteY9" fmla="*/ 0 h 813876"/>
                <a:gd name="connsiteX10" fmla="*/ 1051281 w 1051281"/>
                <a:gd name="connsiteY10" fmla="*/ 12707 h 813876"/>
                <a:gd name="connsiteX0" fmla="*/ 988339 w 988339"/>
                <a:gd name="connsiteY0" fmla="*/ 323404 h 813876"/>
                <a:gd name="connsiteX1" fmla="*/ 482724 w 988339"/>
                <a:gd name="connsiteY1" fmla="*/ 323404 h 813876"/>
                <a:gd name="connsiteX2" fmla="*/ 701228 w 988339"/>
                <a:gd name="connsiteY2" fmla="*/ 617809 h 813876"/>
                <a:gd name="connsiteX3" fmla="*/ 437055 w 988339"/>
                <a:gd name="connsiteY3" fmla="*/ 813876 h 813876"/>
                <a:gd name="connsiteX4" fmla="*/ 32415 w 988339"/>
                <a:gd name="connsiteY4" fmla="*/ 268681 h 813876"/>
                <a:gd name="connsiteX5" fmla="*/ 66468 w 988339"/>
                <a:gd name="connsiteY5" fmla="*/ 38560 h 813876"/>
                <a:gd name="connsiteX6" fmla="*/ 90192 w 988339"/>
                <a:gd name="connsiteY6" fmla="*/ 27412 h 813876"/>
                <a:gd name="connsiteX7" fmla="*/ 112002 w 988339"/>
                <a:gd name="connsiteY7" fmla="*/ 12707 h 813876"/>
                <a:gd name="connsiteX8" fmla="*/ 174944 w 988339"/>
                <a:gd name="connsiteY8" fmla="*/ 0 h 813876"/>
                <a:gd name="connsiteX9" fmla="*/ 988339 w 988339"/>
                <a:gd name="connsiteY9" fmla="*/ 0 h 813876"/>
                <a:gd name="connsiteX0" fmla="*/ 750224 w 988339"/>
                <a:gd name="connsiteY0" fmla="*/ 309112 h 813876"/>
                <a:gd name="connsiteX1" fmla="*/ 482724 w 988339"/>
                <a:gd name="connsiteY1" fmla="*/ 323404 h 813876"/>
                <a:gd name="connsiteX2" fmla="*/ 701228 w 988339"/>
                <a:gd name="connsiteY2" fmla="*/ 617809 h 813876"/>
                <a:gd name="connsiteX3" fmla="*/ 437055 w 988339"/>
                <a:gd name="connsiteY3" fmla="*/ 813876 h 813876"/>
                <a:gd name="connsiteX4" fmla="*/ 32415 w 988339"/>
                <a:gd name="connsiteY4" fmla="*/ 268681 h 813876"/>
                <a:gd name="connsiteX5" fmla="*/ 66468 w 988339"/>
                <a:gd name="connsiteY5" fmla="*/ 38560 h 813876"/>
                <a:gd name="connsiteX6" fmla="*/ 90192 w 988339"/>
                <a:gd name="connsiteY6" fmla="*/ 27412 h 813876"/>
                <a:gd name="connsiteX7" fmla="*/ 112002 w 988339"/>
                <a:gd name="connsiteY7" fmla="*/ 12707 h 813876"/>
                <a:gd name="connsiteX8" fmla="*/ 174944 w 988339"/>
                <a:gd name="connsiteY8" fmla="*/ 0 h 813876"/>
                <a:gd name="connsiteX9" fmla="*/ 988339 w 988339"/>
                <a:gd name="connsiteY9" fmla="*/ 0 h 813876"/>
                <a:gd name="connsiteX0" fmla="*/ 750224 w 988339"/>
                <a:gd name="connsiteY0" fmla="*/ 309112 h 698247"/>
                <a:gd name="connsiteX1" fmla="*/ 482724 w 988339"/>
                <a:gd name="connsiteY1" fmla="*/ 323404 h 698247"/>
                <a:gd name="connsiteX2" fmla="*/ 701228 w 988339"/>
                <a:gd name="connsiteY2" fmla="*/ 617809 h 698247"/>
                <a:gd name="connsiteX3" fmla="*/ 382829 w 988339"/>
                <a:gd name="connsiteY3" fmla="*/ 698247 h 698247"/>
                <a:gd name="connsiteX4" fmla="*/ 32415 w 988339"/>
                <a:gd name="connsiteY4" fmla="*/ 268681 h 698247"/>
                <a:gd name="connsiteX5" fmla="*/ 66468 w 988339"/>
                <a:gd name="connsiteY5" fmla="*/ 38560 h 698247"/>
                <a:gd name="connsiteX6" fmla="*/ 90192 w 988339"/>
                <a:gd name="connsiteY6" fmla="*/ 27412 h 698247"/>
                <a:gd name="connsiteX7" fmla="*/ 112002 w 988339"/>
                <a:gd name="connsiteY7" fmla="*/ 12707 h 698247"/>
                <a:gd name="connsiteX8" fmla="*/ 174944 w 988339"/>
                <a:gd name="connsiteY8" fmla="*/ 0 h 698247"/>
                <a:gd name="connsiteX9" fmla="*/ 988339 w 988339"/>
                <a:gd name="connsiteY9" fmla="*/ 0 h 698247"/>
                <a:gd name="connsiteX0" fmla="*/ 750224 w 988339"/>
                <a:gd name="connsiteY0" fmla="*/ 309112 h 698247"/>
                <a:gd name="connsiteX1" fmla="*/ 482724 w 988339"/>
                <a:gd name="connsiteY1" fmla="*/ 323404 h 698247"/>
                <a:gd name="connsiteX2" fmla="*/ 598329 w 988339"/>
                <a:gd name="connsiteY2" fmla="*/ 554735 h 698247"/>
                <a:gd name="connsiteX3" fmla="*/ 382829 w 988339"/>
                <a:gd name="connsiteY3" fmla="*/ 698247 h 698247"/>
                <a:gd name="connsiteX4" fmla="*/ 32415 w 988339"/>
                <a:gd name="connsiteY4" fmla="*/ 268681 h 698247"/>
                <a:gd name="connsiteX5" fmla="*/ 66468 w 988339"/>
                <a:gd name="connsiteY5" fmla="*/ 38560 h 698247"/>
                <a:gd name="connsiteX6" fmla="*/ 90192 w 988339"/>
                <a:gd name="connsiteY6" fmla="*/ 27412 h 698247"/>
                <a:gd name="connsiteX7" fmla="*/ 112002 w 988339"/>
                <a:gd name="connsiteY7" fmla="*/ 12707 h 698247"/>
                <a:gd name="connsiteX8" fmla="*/ 174944 w 988339"/>
                <a:gd name="connsiteY8" fmla="*/ 0 h 698247"/>
                <a:gd name="connsiteX9" fmla="*/ 988339 w 988339"/>
                <a:gd name="connsiteY9" fmla="*/ 0 h 698247"/>
                <a:gd name="connsiteX0" fmla="*/ 750224 w 988339"/>
                <a:gd name="connsiteY0" fmla="*/ 309112 h 698247"/>
                <a:gd name="connsiteX1" fmla="*/ 400972 w 988339"/>
                <a:gd name="connsiteY1" fmla="*/ 287203 h 698247"/>
                <a:gd name="connsiteX2" fmla="*/ 598329 w 988339"/>
                <a:gd name="connsiteY2" fmla="*/ 554735 h 698247"/>
                <a:gd name="connsiteX3" fmla="*/ 382829 w 988339"/>
                <a:gd name="connsiteY3" fmla="*/ 698247 h 698247"/>
                <a:gd name="connsiteX4" fmla="*/ 32415 w 988339"/>
                <a:gd name="connsiteY4" fmla="*/ 268681 h 698247"/>
                <a:gd name="connsiteX5" fmla="*/ 66468 w 988339"/>
                <a:gd name="connsiteY5" fmla="*/ 38560 h 698247"/>
                <a:gd name="connsiteX6" fmla="*/ 90192 w 988339"/>
                <a:gd name="connsiteY6" fmla="*/ 27412 h 698247"/>
                <a:gd name="connsiteX7" fmla="*/ 112002 w 988339"/>
                <a:gd name="connsiteY7" fmla="*/ 12707 h 698247"/>
                <a:gd name="connsiteX8" fmla="*/ 174944 w 988339"/>
                <a:gd name="connsiteY8" fmla="*/ 0 h 698247"/>
                <a:gd name="connsiteX9" fmla="*/ 988339 w 988339"/>
                <a:gd name="connsiteY9" fmla="*/ 0 h 698247"/>
                <a:gd name="connsiteX0" fmla="*/ 750224 w 988339"/>
                <a:gd name="connsiteY0" fmla="*/ 309112 h 698247"/>
                <a:gd name="connsiteX1" fmla="*/ 400972 w 988339"/>
                <a:gd name="connsiteY1" fmla="*/ 287203 h 698247"/>
                <a:gd name="connsiteX2" fmla="*/ 598329 w 988339"/>
                <a:gd name="connsiteY2" fmla="*/ 554735 h 698247"/>
                <a:gd name="connsiteX3" fmla="*/ 382829 w 988339"/>
                <a:gd name="connsiteY3" fmla="*/ 698247 h 698247"/>
                <a:gd name="connsiteX4" fmla="*/ 32415 w 988339"/>
                <a:gd name="connsiteY4" fmla="*/ 268681 h 698247"/>
                <a:gd name="connsiteX5" fmla="*/ 66468 w 988339"/>
                <a:gd name="connsiteY5" fmla="*/ 38560 h 698247"/>
                <a:gd name="connsiteX6" fmla="*/ 90192 w 988339"/>
                <a:gd name="connsiteY6" fmla="*/ 27412 h 698247"/>
                <a:gd name="connsiteX7" fmla="*/ 174944 w 988339"/>
                <a:gd name="connsiteY7" fmla="*/ 0 h 698247"/>
                <a:gd name="connsiteX8" fmla="*/ 988339 w 988339"/>
                <a:gd name="connsiteY8" fmla="*/ 0 h 698247"/>
                <a:gd name="connsiteX0" fmla="*/ 750224 w 988339"/>
                <a:gd name="connsiteY0" fmla="*/ 309112 h 698247"/>
                <a:gd name="connsiteX1" fmla="*/ 400972 w 988339"/>
                <a:gd name="connsiteY1" fmla="*/ 287203 h 698247"/>
                <a:gd name="connsiteX2" fmla="*/ 598329 w 988339"/>
                <a:gd name="connsiteY2" fmla="*/ 554735 h 698247"/>
                <a:gd name="connsiteX3" fmla="*/ 382829 w 988339"/>
                <a:gd name="connsiteY3" fmla="*/ 698247 h 698247"/>
                <a:gd name="connsiteX4" fmla="*/ 32415 w 988339"/>
                <a:gd name="connsiteY4" fmla="*/ 268681 h 698247"/>
                <a:gd name="connsiteX5" fmla="*/ 66468 w 988339"/>
                <a:gd name="connsiteY5" fmla="*/ 38560 h 698247"/>
                <a:gd name="connsiteX6" fmla="*/ 90192 w 988339"/>
                <a:gd name="connsiteY6" fmla="*/ 27412 h 698247"/>
                <a:gd name="connsiteX7" fmla="*/ 988339 w 988339"/>
                <a:gd name="connsiteY7" fmla="*/ 0 h 698247"/>
                <a:gd name="connsiteX0" fmla="*/ 589978 w 988339"/>
                <a:gd name="connsiteY0" fmla="*/ 300916 h 698247"/>
                <a:gd name="connsiteX1" fmla="*/ 400972 w 988339"/>
                <a:gd name="connsiteY1" fmla="*/ 287203 h 698247"/>
                <a:gd name="connsiteX2" fmla="*/ 598329 w 988339"/>
                <a:gd name="connsiteY2" fmla="*/ 554735 h 698247"/>
                <a:gd name="connsiteX3" fmla="*/ 382829 w 988339"/>
                <a:gd name="connsiteY3" fmla="*/ 698247 h 698247"/>
                <a:gd name="connsiteX4" fmla="*/ 32415 w 988339"/>
                <a:gd name="connsiteY4" fmla="*/ 268681 h 698247"/>
                <a:gd name="connsiteX5" fmla="*/ 66468 w 988339"/>
                <a:gd name="connsiteY5" fmla="*/ 38560 h 698247"/>
                <a:gd name="connsiteX6" fmla="*/ 90192 w 988339"/>
                <a:gd name="connsiteY6" fmla="*/ 27412 h 698247"/>
                <a:gd name="connsiteX7" fmla="*/ 988339 w 988339"/>
                <a:gd name="connsiteY7" fmla="*/ 0 h 698247"/>
                <a:gd name="connsiteX0" fmla="*/ 589978 w 1094568"/>
                <a:gd name="connsiteY0" fmla="*/ 294126 h 691457"/>
                <a:gd name="connsiteX1" fmla="*/ 400972 w 1094568"/>
                <a:gd name="connsiteY1" fmla="*/ 280413 h 691457"/>
                <a:gd name="connsiteX2" fmla="*/ 598329 w 1094568"/>
                <a:gd name="connsiteY2" fmla="*/ 547945 h 691457"/>
                <a:gd name="connsiteX3" fmla="*/ 382829 w 1094568"/>
                <a:gd name="connsiteY3" fmla="*/ 691457 h 691457"/>
                <a:gd name="connsiteX4" fmla="*/ 32415 w 1094568"/>
                <a:gd name="connsiteY4" fmla="*/ 261891 h 691457"/>
                <a:gd name="connsiteX5" fmla="*/ 66468 w 1094568"/>
                <a:gd name="connsiteY5" fmla="*/ 31770 h 691457"/>
                <a:gd name="connsiteX6" fmla="*/ 90192 w 1094568"/>
                <a:gd name="connsiteY6" fmla="*/ 20622 h 691457"/>
                <a:gd name="connsiteX7" fmla="*/ 1094568 w 1094568"/>
                <a:gd name="connsiteY7" fmla="*/ 0 h 691457"/>
                <a:gd name="connsiteX0" fmla="*/ 657912 w 1094568"/>
                <a:gd name="connsiteY0" fmla="*/ 303213 h 691457"/>
                <a:gd name="connsiteX1" fmla="*/ 400972 w 1094568"/>
                <a:gd name="connsiteY1" fmla="*/ 280413 h 691457"/>
                <a:gd name="connsiteX2" fmla="*/ 598329 w 1094568"/>
                <a:gd name="connsiteY2" fmla="*/ 547945 h 691457"/>
                <a:gd name="connsiteX3" fmla="*/ 382829 w 1094568"/>
                <a:gd name="connsiteY3" fmla="*/ 691457 h 691457"/>
                <a:gd name="connsiteX4" fmla="*/ 32415 w 1094568"/>
                <a:gd name="connsiteY4" fmla="*/ 261891 h 691457"/>
                <a:gd name="connsiteX5" fmla="*/ 66468 w 1094568"/>
                <a:gd name="connsiteY5" fmla="*/ 31770 h 691457"/>
                <a:gd name="connsiteX6" fmla="*/ 90192 w 1094568"/>
                <a:gd name="connsiteY6" fmla="*/ 20622 h 691457"/>
                <a:gd name="connsiteX7" fmla="*/ 1094568 w 1094568"/>
                <a:gd name="connsiteY7" fmla="*/ 0 h 691457"/>
                <a:gd name="connsiteX0" fmla="*/ 657912 w 1104599"/>
                <a:gd name="connsiteY0" fmla="*/ 302761 h 691005"/>
                <a:gd name="connsiteX1" fmla="*/ 400972 w 1104599"/>
                <a:gd name="connsiteY1" fmla="*/ 279961 h 691005"/>
                <a:gd name="connsiteX2" fmla="*/ 598329 w 1104599"/>
                <a:gd name="connsiteY2" fmla="*/ 547493 h 691005"/>
                <a:gd name="connsiteX3" fmla="*/ 382829 w 1104599"/>
                <a:gd name="connsiteY3" fmla="*/ 691005 h 691005"/>
                <a:gd name="connsiteX4" fmla="*/ 32415 w 1104599"/>
                <a:gd name="connsiteY4" fmla="*/ 261439 h 691005"/>
                <a:gd name="connsiteX5" fmla="*/ 66468 w 1104599"/>
                <a:gd name="connsiteY5" fmla="*/ 31318 h 691005"/>
                <a:gd name="connsiteX6" fmla="*/ 90192 w 1104599"/>
                <a:gd name="connsiteY6" fmla="*/ 20170 h 691005"/>
                <a:gd name="connsiteX7" fmla="*/ 1104599 w 1104599"/>
                <a:gd name="connsiteY7" fmla="*/ 0 h 691005"/>
                <a:gd name="connsiteX0" fmla="*/ 657912 w 1104599"/>
                <a:gd name="connsiteY0" fmla="*/ 302761 h 691005"/>
                <a:gd name="connsiteX1" fmla="*/ 400972 w 1104599"/>
                <a:gd name="connsiteY1" fmla="*/ 279961 h 691005"/>
                <a:gd name="connsiteX2" fmla="*/ 638033 w 1104599"/>
                <a:gd name="connsiteY2" fmla="*/ 636718 h 691005"/>
                <a:gd name="connsiteX3" fmla="*/ 382829 w 1104599"/>
                <a:gd name="connsiteY3" fmla="*/ 691005 h 691005"/>
                <a:gd name="connsiteX4" fmla="*/ 32415 w 1104599"/>
                <a:gd name="connsiteY4" fmla="*/ 261439 h 691005"/>
                <a:gd name="connsiteX5" fmla="*/ 66468 w 1104599"/>
                <a:gd name="connsiteY5" fmla="*/ 31318 h 691005"/>
                <a:gd name="connsiteX6" fmla="*/ 90192 w 1104599"/>
                <a:gd name="connsiteY6" fmla="*/ 20170 h 691005"/>
                <a:gd name="connsiteX7" fmla="*/ 1104599 w 1104599"/>
                <a:gd name="connsiteY7" fmla="*/ 0 h 691005"/>
                <a:gd name="connsiteX0" fmla="*/ 657912 w 1104599"/>
                <a:gd name="connsiteY0" fmla="*/ 302761 h 720564"/>
                <a:gd name="connsiteX1" fmla="*/ 400972 w 1104599"/>
                <a:gd name="connsiteY1" fmla="*/ 279961 h 720564"/>
                <a:gd name="connsiteX2" fmla="*/ 638033 w 1104599"/>
                <a:gd name="connsiteY2" fmla="*/ 636718 h 720564"/>
                <a:gd name="connsiteX3" fmla="*/ 419942 w 1104599"/>
                <a:gd name="connsiteY3" fmla="*/ 720564 h 720564"/>
                <a:gd name="connsiteX4" fmla="*/ 32415 w 1104599"/>
                <a:gd name="connsiteY4" fmla="*/ 261439 h 720564"/>
                <a:gd name="connsiteX5" fmla="*/ 66468 w 1104599"/>
                <a:gd name="connsiteY5" fmla="*/ 31318 h 720564"/>
                <a:gd name="connsiteX6" fmla="*/ 90192 w 1104599"/>
                <a:gd name="connsiteY6" fmla="*/ 20170 h 720564"/>
                <a:gd name="connsiteX7" fmla="*/ 1104599 w 1104599"/>
                <a:gd name="connsiteY7" fmla="*/ 0 h 720564"/>
                <a:gd name="connsiteX0" fmla="*/ 731268 w 1104599"/>
                <a:gd name="connsiteY0" fmla="*/ 330936 h 720564"/>
                <a:gd name="connsiteX1" fmla="*/ 400972 w 1104599"/>
                <a:gd name="connsiteY1" fmla="*/ 279961 h 720564"/>
                <a:gd name="connsiteX2" fmla="*/ 638033 w 1104599"/>
                <a:gd name="connsiteY2" fmla="*/ 636718 h 720564"/>
                <a:gd name="connsiteX3" fmla="*/ 419942 w 1104599"/>
                <a:gd name="connsiteY3" fmla="*/ 720564 h 720564"/>
                <a:gd name="connsiteX4" fmla="*/ 32415 w 1104599"/>
                <a:gd name="connsiteY4" fmla="*/ 261439 h 720564"/>
                <a:gd name="connsiteX5" fmla="*/ 66468 w 1104599"/>
                <a:gd name="connsiteY5" fmla="*/ 31318 h 720564"/>
                <a:gd name="connsiteX6" fmla="*/ 90192 w 1104599"/>
                <a:gd name="connsiteY6" fmla="*/ 20170 h 720564"/>
                <a:gd name="connsiteX7" fmla="*/ 1104599 w 1104599"/>
                <a:gd name="connsiteY7" fmla="*/ 0 h 720564"/>
                <a:gd name="connsiteX0" fmla="*/ 743398 w 1104599"/>
                <a:gd name="connsiteY0" fmla="*/ 312638 h 720564"/>
                <a:gd name="connsiteX1" fmla="*/ 400972 w 1104599"/>
                <a:gd name="connsiteY1" fmla="*/ 279961 h 720564"/>
                <a:gd name="connsiteX2" fmla="*/ 638033 w 1104599"/>
                <a:gd name="connsiteY2" fmla="*/ 636718 h 720564"/>
                <a:gd name="connsiteX3" fmla="*/ 419942 w 1104599"/>
                <a:gd name="connsiteY3" fmla="*/ 720564 h 720564"/>
                <a:gd name="connsiteX4" fmla="*/ 32415 w 1104599"/>
                <a:gd name="connsiteY4" fmla="*/ 261439 h 720564"/>
                <a:gd name="connsiteX5" fmla="*/ 66468 w 1104599"/>
                <a:gd name="connsiteY5" fmla="*/ 31318 h 720564"/>
                <a:gd name="connsiteX6" fmla="*/ 90192 w 1104599"/>
                <a:gd name="connsiteY6" fmla="*/ 20170 h 720564"/>
                <a:gd name="connsiteX7" fmla="*/ 1104599 w 1104599"/>
                <a:gd name="connsiteY7" fmla="*/ 0 h 720564"/>
                <a:gd name="connsiteX0" fmla="*/ 743398 w 1067678"/>
                <a:gd name="connsiteY0" fmla="*/ 296209 h 704135"/>
                <a:gd name="connsiteX1" fmla="*/ 400972 w 1067678"/>
                <a:gd name="connsiteY1" fmla="*/ 263532 h 704135"/>
                <a:gd name="connsiteX2" fmla="*/ 638033 w 1067678"/>
                <a:gd name="connsiteY2" fmla="*/ 620289 h 704135"/>
                <a:gd name="connsiteX3" fmla="*/ 419942 w 1067678"/>
                <a:gd name="connsiteY3" fmla="*/ 704135 h 704135"/>
                <a:gd name="connsiteX4" fmla="*/ 32415 w 1067678"/>
                <a:gd name="connsiteY4" fmla="*/ 245010 h 704135"/>
                <a:gd name="connsiteX5" fmla="*/ 66468 w 1067678"/>
                <a:gd name="connsiteY5" fmla="*/ 14889 h 704135"/>
                <a:gd name="connsiteX6" fmla="*/ 90192 w 1067678"/>
                <a:gd name="connsiteY6" fmla="*/ 3741 h 704135"/>
                <a:gd name="connsiteX7" fmla="*/ 1067678 w 1067678"/>
                <a:gd name="connsiteY7" fmla="*/ 0 h 704135"/>
                <a:gd name="connsiteX0" fmla="*/ 743398 w 1057417"/>
                <a:gd name="connsiteY0" fmla="*/ 302701 h 710627"/>
                <a:gd name="connsiteX1" fmla="*/ 400972 w 1057417"/>
                <a:gd name="connsiteY1" fmla="*/ 270024 h 710627"/>
                <a:gd name="connsiteX2" fmla="*/ 638033 w 1057417"/>
                <a:gd name="connsiteY2" fmla="*/ 626781 h 710627"/>
                <a:gd name="connsiteX3" fmla="*/ 419942 w 1057417"/>
                <a:gd name="connsiteY3" fmla="*/ 710627 h 710627"/>
                <a:gd name="connsiteX4" fmla="*/ 32415 w 1057417"/>
                <a:gd name="connsiteY4" fmla="*/ 251502 h 710627"/>
                <a:gd name="connsiteX5" fmla="*/ 66468 w 1057417"/>
                <a:gd name="connsiteY5" fmla="*/ 21381 h 710627"/>
                <a:gd name="connsiteX6" fmla="*/ 90192 w 1057417"/>
                <a:gd name="connsiteY6" fmla="*/ 10233 h 710627"/>
                <a:gd name="connsiteX7" fmla="*/ 1057417 w 1057417"/>
                <a:gd name="connsiteY7" fmla="*/ 0 h 7106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57417" h="710627">
                  <a:moveTo>
                    <a:pt x="743398" y="302701"/>
                  </a:moveTo>
                  <a:lnTo>
                    <a:pt x="400972" y="270024"/>
                  </a:lnTo>
                  <a:lnTo>
                    <a:pt x="638033" y="626781"/>
                  </a:lnTo>
                  <a:lnTo>
                    <a:pt x="419942" y="710627"/>
                  </a:lnTo>
                  <a:lnTo>
                    <a:pt x="32415" y="251502"/>
                  </a:lnTo>
                  <a:cubicBezTo>
                    <a:pt x="-21728" y="178552"/>
                    <a:pt x="-6482" y="75523"/>
                    <a:pt x="66468" y="21381"/>
                  </a:cubicBezTo>
                  <a:lnTo>
                    <a:pt x="90192" y="10233"/>
                  </a:lnTo>
                  <a:lnTo>
                    <a:pt x="1057417" y="0"/>
                  </a:lnTo>
                </a:path>
              </a:pathLst>
            </a:custGeom>
            <a:pattFill prst="plaid">
              <a:fgClr>
                <a:srgbClr val="FF7C80"/>
              </a:fgClr>
              <a:bgClr>
                <a:srgbClr val="FF0066"/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sp>
          <p:nvSpPr>
            <p:cNvPr id="144" name="正方形/長方形 9">
              <a:extLst>
                <a:ext uri="{FF2B5EF4-FFF2-40B4-BE49-F238E27FC236}">
                  <a16:creationId xmlns:a16="http://schemas.microsoft.com/office/drawing/2014/main" id="{5539ED27-C3DB-4291-ACBC-EF9D6CA2C9F6}"/>
                </a:ext>
              </a:extLst>
            </p:cNvPr>
            <p:cNvSpPr/>
            <p:nvPr/>
          </p:nvSpPr>
          <p:spPr>
            <a:xfrm>
              <a:off x="7968502" y="44174"/>
              <a:ext cx="814738" cy="574215"/>
            </a:xfrm>
            <a:custGeom>
              <a:avLst/>
              <a:gdLst/>
              <a:ahLst/>
              <a:cxnLst/>
              <a:rect l="l" t="t" r="r" b="b"/>
              <a:pathLst>
                <a:path w="409500" h="880103">
                  <a:moveTo>
                    <a:pt x="204750" y="0"/>
                  </a:moveTo>
                  <a:cubicBezTo>
                    <a:pt x="278855" y="0"/>
                    <a:pt x="352960" y="28270"/>
                    <a:pt x="409500" y="84810"/>
                  </a:cubicBezTo>
                  <a:cubicBezTo>
                    <a:pt x="522580" y="197891"/>
                    <a:pt x="522580" y="381229"/>
                    <a:pt x="409500" y="494310"/>
                  </a:cubicBezTo>
                  <a:cubicBezTo>
                    <a:pt x="311075" y="592734"/>
                    <a:pt x="242826" y="721332"/>
                    <a:pt x="204750" y="880103"/>
                  </a:cubicBezTo>
                  <a:cubicBezTo>
                    <a:pt x="166674" y="721332"/>
                    <a:pt x="98424" y="592734"/>
                    <a:pt x="0" y="494310"/>
                  </a:cubicBezTo>
                  <a:cubicBezTo>
                    <a:pt x="-113081" y="381229"/>
                    <a:pt x="-113081" y="197891"/>
                    <a:pt x="0" y="84810"/>
                  </a:cubicBezTo>
                  <a:cubicBezTo>
                    <a:pt x="56540" y="28270"/>
                    <a:pt x="130645" y="0"/>
                    <a:pt x="204750" y="0"/>
                  </a:cubicBezTo>
                  <a:close/>
                </a:path>
              </a:pathLst>
            </a:custGeom>
            <a:solidFill>
              <a:srgbClr val="8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45" name="フリーフォーム: 図形 144">
              <a:extLst>
                <a:ext uri="{FF2B5EF4-FFF2-40B4-BE49-F238E27FC236}">
                  <a16:creationId xmlns:a16="http://schemas.microsoft.com/office/drawing/2014/main" id="{D307EA71-5D86-4152-A845-FEBF6E1F1E1B}"/>
                </a:ext>
              </a:extLst>
            </p:cNvPr>
            <p:cNvSpPr/>
            <p:nvPr/>
          </p:nvSpPr>
          <p:spPr>
            <a:xfrm rot="10800000">
              <a:off x="8026651" y="-136978"/>
              <a:ext cx="698442" cy="597290"/>
            </a:xfrm>
            <a:custGeom>
              <a:avLst/>
              <a:gdLst>
                <a:gd name="connsiteX0" fmla="*/ 483019 w 698442"/>
                <a:gd name="connsiteY0" fmla="*/ 521090 h 521090"/>
                <a:gd name="connsiteX1" fmla="*/ 215422 w 698442"/>
                <a:gd name="connsiteY1" fmla="*/ 521090 h 521090"/>
                <a:gd name="connsiteX2" fmla="*/ 215422 w 698442"/>
                <a:gd name="connsiteY2" fmla="*/ 288649 h 521090"/>
                <a:gd name="connsiteX3" fmla="*/ 213288 w 698442"/>
                <a:gd name="connsiteY3" fmla="*/ 288464 h 521090"/>
                <a:gd name="connsiteX4" fmla="*/ 0 w 698442"/>
                <a:gd name="connsiteY4" fmla="*/ 150131 h 521090"/>
                <a:gd name="connsiteX5" fmla="*/ 349221 w 698442"/>
                <a:gd name="connsiteY5" fmla="*/ 0 h 521090"/>
                <a:gd name="connsiteX6" fmla="*/ 698442 w 698442"/>
                <a:gd name="connsiteY6" fmla="*/ 150131 h 521090"/>
                <a:gd name="connsiteX7" fmla="*/ 485153 w 698442"/>
                <a:gd name="connsiteY7" fmla="*/ 288464 h 521090"/>
                <a:gd name="connsiteX8" fmla="*/ 483020 w 698442"/>
                <a:gd name="connsiteY8" fmla="*/ 288649 h 521090"/>
                <a:gd name="connsiteX0" fmla="*/ 483019 w 698442"/>
                <a:gd name="connsiteY0" fmla="*/ 521090 h 521090"/>
                <a:gd name="connsiteX1" fmla="*/ 215422 w 698442"/>
                <a:gd name="connsiteY1" fmla="*/ 521090 h 521090"/>
                <a:gd name="connsiteX2" fmla="*/ 215422 w 698442"/>
                <a:gd name="connsiteY2" fmla="*/ 288649 h 521090"/>
                <a:gd name="connsiteX3" fmla="*/ 213288 w 698442"/>
                <a:gd name="connsiteY3" fmla="*/ 288464 h 521090"/>
                <a:gd name="connsiteX4" fmla="*/ 0 w 698442"/>
                <a:gd name="connsiteY4" fmla="*/ 150131 h 521090"/>
                <a:gd name="connsiteX5" fmla="*/ 349221 w 698442"/>
                <a:gd name="connsiteY5" fmla="*/ 0 h 521090"/>
                <a:gd name="connsiteX6" fmla="*/ 698442 w 698442"/>
                <a:gd name="connsiteY6" fmla="*/ 150131 h 521090"/>
                <a:gd name="connsiteX7" fmla="*/ 485153 w 698442"/>
                <a:gd name="connsiteY7" fmla="*/ 288464 h 521090"/>
                <a:gd name="connsiteX8" fmla="*/ 483020 w 698442"/>
                <a:gd name="connsiteY8" fmla="*/ 288649 h 521090"/>
                <a:gd name="connsiteX9" fmla="*/ 483019 w 698442"/>
                <a:gd name="connsiteY9" fmla="*/ 521090 h 521090"/>
                <a:gd name="connsiteX0" fmla="*/ 483019 w 698442"/>
                <a:gd name="connsiteY0" fmla="*/ 597290 h 597290"/>
                <a:gd name="connsiteX1" fmla="*/ 215422 w 698442"/>
                <a:gd name="connsiteY1" fmla="*/ 597290 h 597290"/>
                <a:gd name="connsiteX2" fmla="*/ 215422 w 698442"/>
                <a:gd name="connsiteY2" fmla="*/ 364849 h 597290"/>
                <a:gd name="connsiteX3" fmla="*/ 213288 w 698442"/>
                <a:gd name="connsiteY3" fmla="*/ 364664 h 597290"/>
                <a:gd name="connsiteX4" fmla="*/ 0 w 698442"/>
                <a:gd name="connsiteY4" fmla="*/ 226331 h 597290"/>
                <a:gd name="connsiteX5" fmla="*/ 344458 w 698442"/>
                <a:gd name="connsiteY5" fmla="*/ 0 h 597290"/>
                <a:gd name="connsiteX6" fmla="*/ 698442 w 698442"/>
                <a:gd name="connsiteY6" fmla="*/ 226331 h 597290"/>
                <a:gd name="connsiteX7" fmla="*/ 485153 w 698442"/>
                <a:gd name="connsiteY7" fmla="*/ 364664 h 597290"/>
                <a:gd name="connsiteX8" fmla="*/ 483020 w 698442"/>
                <a:gd name="connsiteY8" fmla="*/ 364849 h 597290"/>
                <a:gd name="connsiteX9" fmla="*/ 483019 w 698442"/>
                <a:gd name="connsiteY9" fmla="*/ 597290 h 597290"/>
                <a:gd name="connsiteX0" fmla="*/ 483019 w 698442"/>
                <a:gd name="connsiteY0" fmla="*/ 597290 h 597290"/>
                <a:gd name="connsiteX1" fmla="*/ 215422 w 698442"/>
                <a:gd name="connsiteY1" fmla="*/ 597290 h 597290"/>
                <a:gd name="connsiteX2" fmla="*/ 215422 w 698442"/>
                <a:gd name="connsiteY2" fmla="*/ 364849 h 597290"/>
                <a:gd name="connsiteX3" fmla="*/ 213288 w 698442"/>
                <a:gd name="connsiteY3" fmla="*/ 364664 h 597290"/>
                <a:gd name="connsiteX4" fmla="*/ 0 w 698442"/>
                <a:gd name="connsiteY4" fmla="*/ 226331 h 597290"/>
                <a:gd name="connsiteX5" fmla="*/ 344458 w 698442"/>
                <a:gd name="connsiteY5" fmla="*/ 0 h 597290"/>
                <a:gd name="connsiteX6" fmla="*/ 698442 w 698442"/>
                <a:gd name="connsiteY6" fmla="*/ 226331 h 597290"/>
                <a:gd name="connsiteX7" fmla="*/ 485153 w 698442"/>
                <a:gd name="connsiteY7" fmla="*/ 364664 h 597290"/>
                <a:gd name="connsiteX8" fmla="*/ 483020 w 698442"/>
                <a:gd name="connsiteY8" fmla="*/ 364849 h 597290"/>
                <a:gd name="connsiteX9" fmla="*/ 483019 w 698442"/>
                <a:gd name="connsiteY9" fmla="*/ 597290 h 597290"/>
                <a:gd name="connsiteX0" fmla="*/ 483019 w 698442"/>
                <a:gd name="connsiteY0" fmla="*/ 597290 h 597290"/>
                <a:gd name="connsiteX1" fmla="*/ 215422 w 698442"/>
                <a:gd name="connsiteY1" fmla="*/ 597290 h 597290"/>
                <a:gd name="connsiteX2" fmla="*/ 215422 w 698442"/>
                <a:gd name="connsiteY2" fmla="*/ 364849 h 597290"/>
                <a:gd name="connsiteX3" fmla="*/ 213288 w 698442"/>
                <a:gd name="connsiteY3" fmla="*/ 364664 h 597290"/>
                <a:gd name="connsiteX4" fmla="*/ 0 w 698442"/>
                <a:gd name="connsiteY4" fmla="*/ 226331 h 597290"/>
                <a:gd name="connsiteX5" fmla="*/ 344458 w 698442"/>
                <a:gd name="connsiteY5" fmla="*/ 0 h 597290"/>
                <a:gd name="connsiteX6" fmla="*/ 698442 w 698442"/>
                <a:gd name="connsiteY6" fmla="*/ 226331 h 597290"/>
                <a:gd name="connsiteX7" fmla="*/ 485153 w 698442"/>
                <a:gd name="connsiteY7" fmla="*/ 364664 h 597290"/>
                <a:gd name="connsiteX8" fmla="*/ 483020 w 698442"/>
                <a:gd name="connsiteY8" fmla="*/ 364849 h 597290"/>
                <a:gd name="connsiteX9" fmla="*/ 483019 w 698442"/>
                <a:gd name="connsiteY9" fmla="*/ 597290 h 597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98442" h="597290">
                  <a:moveTo>
                    <a:pt x="483019" y="597290"/>
                  </a:moveTo>
                  <a:lnTo>
                    <a:pt x="215422" y="597290"/>
                  </a:lnTo>
                  <a:lnTo>
                    <a:pt x="215422" y="364849"/>
                  </a:lnTo>
                  <a:lnTo>
                    <a:pt x="213288" y="364664"/>
                  </a:lnTo>
                  <a:cubicBezTo>
                    <a:pt x="87948" y="341873"/>
                    <a:pt x="0" y="288517"/>
                    <a:pt x="0" y="226331"/>
                  </a:cubicBezTo>
                  <a:cubicBezTo>
                    <a:pt x="0" y="143416"/>
                    <a:pt x="130158" y="154782"/>
                    <a:pt x="344458" y="0"/>
                  </a:cubicBezTo>
                  <a:cubicBezTo>
                    <a:pt x="546852" y="157163"/>
                    <a:pt x="698442" y="143416"/>
                    <a:pt x="698442" y="226331"/>
                  </a:cubicBezTo>
                  <a:cubicBezTo>
                    <a:pt x="698442" y="288517"/>
                    <a:pt x="610494" y="341873"/>
                    <a:pt x="485153" y="364664"/>
                  </a:cubicBezTo>
                  <a:lnTo>
                    <a:pt x="483020" y="364849"/>
                  </a:lnTo>
                  <a:cubicBezTo>
                    <a:pt x="483020" y="442329"/>
                    <a:pt x="483019" y="519810"/>
                    <a:pt x="483019" y="597290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sp>
          <p:nvSpPr>
            <p:cNvPr id="146" name="円/楕円 62">
              <a:extLst>
                <a:ext uri="{FF2B5EF4-FFF2-40B4-BE49-F238E27FC236}">
                  <a16:creationId xmlns:a16="http://schemas.microsoft.com/office/drawing/2014/main" id="{3F4132AA-79BA-4671-83C6-A4DCD99AA442}"/>
                </a:ext>
              </a:extLst>
            </p:cNvPr>
            <p:cNvSpPr/>
            <p:nvPr/>
          </p:nvSpPr>
          <p:spPr>
            <a:xfrm>
              <a:off x="8025877" y="161667"/>
              <a:ext cx="705536" cy="283968"/>
            </a:xfrm>
            <a:custGeom>
              <a:avLst/>
              <a:gdLst>
                <a:gd name="connsiteX0" fmla="*/ 0 w 705535"/>
                <a:gd name="connsiteY0" fmla="*/ 117036 h 234071"/>
                <a:gd name="connsiteX1" fmla="*/ 352768 w 705535"/>
                <a:gd name="connsiteY1" fmla="*/ 0 h 234071"/>
                <a:gd name="connsiteX2" fmla="*/ 705536 w 705535"/>
                <a:gd name="connsiteY2" fmla="*/ 117036 h 234071"/>
                <a:gd name="connsiteX3" fmla="*/ 352768 w 705535"/>
                <a:gd name="connsiteY3" fmla="*/ 234072 h 234071"/>
                <a:gd name="connsiteX4" fmla="*/ 0 w 705535"/>
                <a:gd name="connsiteY4" fmla="*/ 117036 h 234071"/>
                <a:gd name="connsiteX0" fmla="*/ 0 w 705536"/>
                <a:gd name="connsiteY0" fmla="*/ 117036 h 234072"/>
                <a:gd name="connsiteX1" fmla="*/ 352768 w 705536"/>
                <a:gd name="connsiteY1" fmla="*/ 0 h 234072"/>
                <a:gd name="connsiteX2" fmla="*/ 705536 w 705536"/>
                <a:gd name="connsiteY2" fmla="*/ 117036 h 234072"/>
                <a:gd name="connsiteX3" fmla="*/ 352768 w 705536"/>
                <a:gd name="connsiteY3" fmla="*/ 234072 h 234072"/>
                <a:gd name="connsiteX4" fmla="*/ 0 w 705536"/>
                <a:gd name="connsiteY4" fmla="*/ 117036 h 234072"/>
                <a:gd name="connsiteX0" fmla="*/ 0 w 705536"/>
                <a:gd name="connsiteY0" fmla="*/ 117036 h 234072"/>
                <a:gd name="connsiteX1" fmla="*/ 352768 w 705536"/>
                <a:gd name="connsiteY1" fmla="*/ 0 h 234072"/>
                <a:gd name="connsiteX2" fmla="*/ 705536 w 705536"/>
                <a:gd name="connsiteY2" fmla="*/ 117036 h 234072"/>
                <a:gd name="connsiteX3" fmla="*/ 352768 w 705536"/>
                <a:gd name="connsiteY3" fmla="*/ 234072 h 234072"/>
                <a:gd name="connsiteX4" fmla="*/ 0 w 705536"/>
                <a:gd name="connsiteY4" fmla="*/ 117036 h 234072"/>
                <a:gd name="connsiteX0" fmla="*/ 0 w 705536"/>
                <a:gd name="connsiteY0" fmla="*/ 117036 h 234072"/>
                <a:gd name="connsiteX1" fmla="*/ 352768 w 705536"/>
                <a:gd name="connsiteY1" fmla="*/ 0 h 234072"/>
                <a:gd name="connsiteX2" fmla="*/ 705536 w 705536"/>
                <a:gd name="connsiteY2" fmla="*/ 117036 h 234072"/>
                <a:gd name="connsiteX3" fmla="*/ 352768 w 705536"/>
                <a:gd name="connsiteY3" fmla="*/ 234072 h 234072"/>
                <a:gd name="connsiteX4" fmla="*/ 0 w 705536"/>
                <a:gd name="connsiteY4" fmla="*/ 117036 h 234072"/>
                <a:gd name="connsiteX0" fmla="*/ 0 w 705536"/>
                <a:gd name="connsiteY0" fmla="*/ 28820 h 145856"/>
                <a:gd name="connsiteX1" fmla="*/ 357531 w 705536"/>
                <a:gd name="connsiteY1" fmla="*/ 28465 h 145856"/>
                <a:gd name="connsiteX2" fmla="*/ 705536 w 705536"/>
                <a:gd name="connsiteY2" fmla="*/ 28820 h 145856"/>
                <a:gd name="connsiteX3" fmla="*/ 352768 w 705536"/>
                <a:gd name="connsiteY3" fmla="*/ 145856 h 145856"/>
                <a:gd name="connsiteX4" fmla="*/ 0 w 705536"/>
                <a:gd name="connsiteY4" fmla="*/ 28820 h 145856"/>
                <a:gd name="connsiteX0" fmla="*/ 0 w 705536"/>
                <a:gd name="connsiteY0" fmla="*/ 28820 h 283968"/>
                <a:gd name="connsiteX1" fmla="*/ 357531 w 705536"/>
                <a:gd name="connsiteY1" fmla="*/ 28465 h 283968"/>
                <a:gd name="connsiteX2" fmla="*/ 705536 w 705536"/>
                <a:gd name="connsiteY2" fmla="*/ 28820 h 283968"/>
                <a:gd name="connsiteX3" fmla="*/ 348006 w 705536"/>
                <a:gd name="connsiteY3" fmla="*/ 283968 h 283968"/>
                <a:gd name="connsiteX4" fmla="*/ 0 w 705536"/>
                <a:gd name="connsiteY4" fmla="*/ 28820 h 283968"/>
                <a:gd name="connsiteX0" fmla="*/ 0 w 705536"/>
                <a:gd name="connsiteY0" fmla="*/ 28820 h 283968"/>
                <a:gd name="connsiteX1" fmla="*/ 357531 w 705536"/>
                <a:gd name="connsiteY1" fmla="*/ 28465 h 283968"/>
                <a:gd name="connsiteX2" fmla="*/ 705536 w 705536"/>
                <a:gd name="connsiteY2" fmla="*/ 28820 h 283968"/>
                <a:gd name="connsiteX3" fmla="*/ 348006 w 705536"/>
                <a:gd name="connsiteY3" fmla="*/ 283968 h 283968"/>
                <a:gd name="connsiteX4" fmla="*/ 0 w 705536"/>
                <a:gd name="connsiteY4" fmla="*/ 28820 h 283968"/>
                <a:gd name="connsiteX0" fmla="*/ 0 w 705536"/>
                <a:gd name="connsiteY0" fmla="*/ 28820 h 283968"/>
                <a:gd name="connsiteX1" fmla="*/ 357531 w 705536"/>
                <a:gd name="connsiteY1" fmla="*/ 28465 h 283968"/>
                <a:gd name="connsiteX2" fmla="*/ 705536 w 705536"/>
                <a:gd name="connsiteY2" fmla="*/ 28820 h 283968"/>
                <a:gd name="connsiteX3" fmla="*/ 348006 w 705536"/>
                <a:gd name="connsiteY3" fmla="*/ 283968 h 283968"/>
                <a:gd name="connsiteX4" fmla="*/ 0 w 705536"/>
                <a:gd name="connsiteY4" fmla="*/ 28820 h 2839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05536" h="283968">
                  <a:moveTo>
                    <a:pt x="0" y="28820"/>
                  </a:moveTo>
                  <a:cubicBezTo>
                    <a:pt x="0" y="-35817"/>
                    <a:pt x="162703" y="28465"/>
                    <a:pt x="357531" y="28465"/>
                  </a:cubicBezTo>
                  <a:cubicBezTo>
                    <a:pt x="552359" y="28465"/>
                    <a:pt x="705536" y="-35817"/>
                    <a:pt x="705536" y="28820"/>
                  </a:cubicBezTo>
                  <a:cubicBezTo>
                    <a:pt x="705536" y="93457"/>
                    <a:pt x="535690" y="214911"/>
                    <a:pt x="348006" y="283968"/>
                  </a:cubicBezTo>
                  <a:cubicBezTo>
                    <a:pt x="186516" y="212530"/>
                    <a:pt x="0" y="93457"/>
                    <a:pt x="0" y="28820"/>
                  </a:cubicBez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47" name="フリーフォーム: 図形 146">
              <a:extLst>
                <a:ext uri="{FF2B5EF4-FFF2-40B4-BE49-F238E27FC236}">
                  <a16:creationId xmlns:a16="http://schemas.microsoft.com/office/drawing/2014/main" id="{F9BE77CD-F961-4F39-A0DF-21AFABE3CE8A}"/>
                </a:ext>
              </a:extLst>
            </p:cNvPr>
            <p:cNvSpPr/>
            <p:nvPr/>
          </p:nvSpPr>
          <p:spPr>
            <a:xfrm>
              <a:off x="7833464" y="51832"/>
              <a:ext cx="1084812" cy="477234"/>
            </a:xfrm>
            <a:custGeom>
              <a:avLst/>
              <a:gdLst>
                <a:gd name="connsiteX0" fmla="*/ 408610 w 1084812"/>
                <a:gd name="connsiteY0" fmla="*/ 0 h 477234"/>
                <a:gd name="connsiteX1" fmla="*/ 408610 w 1084812"/>
                <a:gd name="connsiteY1" fmla="*/ 2034 h 477234"/>
                <a:gd name="connsiteX2" fmla="*/ 296106 w 1084812"/>
                <a:gd name="connsiteY2" fmla="*/ 28543 h 477234"/>
                <a:gd name="connsiteX3" fmla="*/ 296106 w 1084812"/>
                <a:gd name="connsiteY3" fmla="*/ 203338 h 477234"/>
                <a:gd name="connsiteX4" fmla="*/ 542407 w 1084812"/>
                <a:gd name="connsiteY4" fmla="*/ 368014 h 477234"/>
                <a:gd name="connsiteX5" fmla="*/ 788708 w 1084812"/>
                <a:gd name="connsiteY5" fmla="*/ 203338 h 477234"/>
                <a:gd name="connsiteX6" fmla="*/ 788708 w 1084812"/>
                <a:gd name="connsiteY6" fmla="*/ 28543 h 477234"/>
                <a:gd name="connsiteX7" fmla="*/ 676207 w 1084812"/>
                <a:gd name="connsiteY7" fmla="*/ 2035 h 477234"/>
                <a:gd name="connsiteX8" fmla="*/ 676207 w 1084812"/>
                <a:gd name="connsiteY8" fmla="*/ 0 h 477234"/>
                <a:gd name="connsiteX9" fmla="*/ 746515 w 1084812"/>
                <a:gd name="connsiteY9" fmla="*/ 4024 h 477234"/>
                <a:gd name="connsiteX10" fmla="*/ 925946 w 1084812"/>
                <a:gd name="connsiteY10" fmla="*/ 39068 h 477234"/>
                <a:gd name="connsiteX11" fmla="*/ 925946 w 1084812"/>
                <a:gd name="connsiteY11" fmla="*/ 264682 h 477234"/>
                <a:gd name="connsiteX12" fmla="*/ 542407 w 1084812"/>
                <a:gd name="connsiteY12" fmla="*/ 477234 h 477234"/>
                <a:gd name="connsiteX13" fmla="*/ 158868 w 1084812"/>
                <a:gd name="connsiteY13" fmla="*/ 264682 h 477234"/>
                <a:gd name="connsiteX14" fmla="*/ 158868 w 1084812"/>
                <a:gd name="connsiteY14" fmla="*/ 39068 h 477234"/>
                <a:gd name="connsiteX15" fmla="*/ 338299 w 1084812"/>
                <a:gd name="connsiteY15" fmla="*/ 4024 h 4772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084812" h="477234">
                  <a:moveTo>
                    <a:pt x="408610" y="0"/>
                  </a:moveTo>
                  <a:lnTo>
                    <a:pt x="408610" y="2034"/>
                  </a:lnTo>
                  <a:lnTo>
                    <a:pt x="296106" y="28543"/>
                  </a:lnTo>
                  <a:cubicBezTo>
                    <a:pt x="160077" y="76812"/>
                    <a:pt x="160077" y="155070"/>
                    <a:pt x="296106" y="203338"/>
                  </a:cubicBezTo>
                  <a:cubicBezTo>
                    <a:pt x="414504" y="245351"/>
                    <a:pt x="496604" y="300243"/>
                    <a:pt x="542407" y="368014"/>
                  </a:cubicBezTo>
                  <a:cubicBezTo>
                    <a:pt x="588210" y="300243"/>
                    <a:pt x="670309" y="245351"/>
                    <a:pt x="788708" y="203338"/>
                  </a:cubicBezTo>
                  <a:cubicBezTo>
                    <a:pt x="924736" y="155070"/>
                    <a:pt x="924736" y="76812"/>
                    <a:pt x="788708" y="28543"/>
                  </a:cubicBezTo>
                  <a:lnTo>
                    <a:pt x="676207" y="2035"/>
                  </a:lnTo>
                  <a:lnTo>
                    <a:pt x="676207" y="0"/>
                  </a:lnTo>
                  <a:lnTo>
                    <a:pt x="746515" y="4024"/>
                  </a:lnTo>
                  <a:cubicBezTo>
                    <a:pt x="811810" y="11812"/>
                    <a:pt x="872991" y="23493"/>
                    <a:pt x="925946" y="39068"/>
                  </a:cubicBezTo>
                  <a:cubicBezTo>
                    <a:pt x="1137768" y="101370"/>
                    <a:pt x="1137768" y="202380"/>
                    <a:pt x="925946" y="264682"/>
                  </a:cubicBezTo>
                  <a:cubicBezTo>
                    <a:pt x="741576" y="318909"/>
                    <a:pt x="613731" y="389759"/>
                    <a:pt x="542407" y="477234"/>
                  </a:cubicBezTo>
                  <a:cubicBezTo>
                    <a:pt x="471083" y="389759"/>
                    <a:pt x="343237" y="318909"/>
                    <a:pt x="158868" y="264682"/>
                  </a:cubicBezTo>
                  <a:cubicBezTo>
                    <a:pt x="-52956" y="202380"/>
                    <a:pt x="-52956" y="101370"/>
                    <a:pt x="158868" y="39068"/>
                  </a:cubicBezTo>
                  <a:cubicBezTo>
                    <a:pt x="211824" y="23493"/>
                    <a:pt x="273005" y="11812"/>
                    <a:pt x="338299" y="4024"/>
                  </a:cubicBezTo>
                  <a:close/>
                </a:path>
              </a:pathLst>
            </a:custGeom>
            <a:solidFill>
              <a:srgbClr val="C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grpSp>
          <p:nvGrpSpPr>
            <p:cNvPr id="148" name="グループ化 147">
              <a:extLst>
                <a:ext uri="{FF2B5EF4-FFF2-40B4-BE49-F238E27FC236}">
                  <a16:creationId xmlns:a16="http://schemas.microsoft.com/office/drawing/2014/main" id="{13FF02B7-B483-40EA-AF49-32E409F511B5}"/>
                </a:ext>
              </a:extLst>
            </p:cNvPr>
            <p:cNvGrpSpPr/>
            <p:nvPr/>
          </p:nvGrpSpPr>
          <p:grpSpPr>
            <a:xfrm>
              <a:off x="7693540" y="-1327387"/>
              <a:ext cx="1353072" cy="1276596"/>
              <a:chOff x="5589536" y="370664"/>
              <a:chExt cx="834570" cy="787400"/>
            </a:xfrm>
          </p:grpSpPr>
          <p:grpSp>
            <p:nvGrpSpPr>
              <p:cNvPr id="149" name="グループ化 148">
                <a:extLst>
                  <a:ext uri="{FF2B5EF4-FFF2-40B4-BE49-F238E27FC236}">
                    <a16:creationId xmlns:a16="http://schemas.microsoft.com/office/drawing/2014/main" id="{6DB78B29-D1B3-4A24-80E5-AFA916065933}"/>
                  </a:ext>
                </a:extLst>
              </p:cNvPr>
              <p:cNvGrpSpPr/>
              <p:nvPr/>
            </p:nvGrpSpPr>
            <p:grpSpPr>
              <a:xfrm>
                <a:off x="5589536" y="370664"/>
                <a:ext cx="834570" cy="787400"/>
                <a:chOff x="2791855" y="2017486"/>
                <a:chExt cx="1150919" cy="1045028"/>
              </a:xfrm>
              <a:solidFill>
                <a:srgbClr val="FFCC99"/>
              </a:solidFill>
            </p:grpSpPr>
            <p:grpSp>
              <p:nvGrpSpPr>
                <p:cNvPr id="156" name="グループ化 155">
                  <a:extLst>
                    <a:ext uri="{FF2B5EF4-FFF2-40B4-BE49-F238E27FC236}">
                      <a16:creationId xmlns:a16="http://schemas.microsoft.com/office/drawing/2014/main" id="{FD8D1976-40A5-4186-ABEA-D58DD31F0C23}"/>
                    </a:ext>
                  </a:extLst>
                </p:cNvPr>
                <p:cNvGrpSpPr/>
                <p:nvPr/>
              </p:nvGrpSpPr>
              <p:grpSpPr>
                <a:xfrm rot="20700000">
                  <a:off x="2791855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161" name="円/楕円 177">
                    <a:extLst>
                      <a:ext uri="{FF2B5EF4-FFF2-40B4-BE49-F238E27FC236}">
                        <a16:creationId xmlns:a16="http://schemas.microsoft.com/office/drawing/2014/main" id="{9A9E732C-AC01-4448-8CA7-D9B4AD5258B8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62" name="円/楕円 178">
                    <a:extLst>
                      <a:ext uri="{FF2B5EF4-FFF2-40B4-BE49-F238E27FC236}">
                        <a16:creationId xmlns:a16="http://schemas.microsoft.com/office/drawing/2014/main" id="{E4B0B499-B06E-42E0-B0D5-1EE770043F33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57" name="グループ化 156">
                  <a:extLst>
                    <a:ext uri="{FF2B5EF4-FFF2-40B4-BE49-F238E27FC236}">
                      <a16:creationId xmlns:a16="http://schemas.microsoft.com/office/drawing/2014/main" id="{267243A0-D6E3-4E9C-930D-0647236813E5}"/>
                    </a:ext>
                  </a:extLst>
                </p:cNvPr>
                <p:cNvGrpSpPr/>
                <p:nvPr/>
              </p:nvGrpSpPr>
              <p:grpSpPr>
                <a:xfrm rot="900000" flipH="1">
                  <a:off x="3720768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159" name="円/楕円 175">
                    <a:extLst>
                      <a:ext uri="{FF2B5EF4-FFF2-40B4-BE49-F238E27FC236}">
                        <a16:creationId xmlns:a16="http://schemas.microsoft.com/office/drawing/2014/main" id="{B10C8F10-4137-4957-96A8-FF045F276AF7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60" name="円/楕円 176">
                    <a:extLst>
                      <a:ext uri="{FF2B5EF4-FFF2-40B4-BE49-F238E27FC236}">
                        <a16:creationId xmlns:a16="http://schemas.microsoft.com/office/drawing/2014/main" id="{DF1D2F08-754D-4429-81D9-B8B7BA58CE38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sp>
              <p:nvSpPr>
                <p:cNvPr id="158" name="円/楕円 174">
                  <a:extLst>
                    <a:ext uri="{FF2B5EF4-FFF2-40B4-BE49-F238E27FC236}">
                      <a16:creationId xmlns:a16="http://schemas.microsoft.com/office/drawing/2014/main" id="{CED004DE-0B31-4432-8B7E-BBA756AFD9E4}"/>
                    </a:ext>
                  </a:extLst>
                </p:cNvPr>
                <p:cNvSpPr/>
                <p:nvPr/>
              </p:nvSpPr>
              <p:spPr>
                <a:xfrm>
                  <a:off x="2902857" y="2017486"/>
                  <a:ext cx="928914" cy="1045028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  <p:sp>
            <p:nvSpPr>
              <p:cNvPr id="150" name="円/楕円 127">
                <a:extLst>
                  <a:ext uri="{FF2B5EF4-FFF2-40B4-BE49-F238E27FC236}">
                    <a16:creationId xmlns:a16="http://schemas.microsoft.com/office/drawing/2014/main" id="{093041BE-0ABA-4F7D-AF61-1B2564194322}"/>
                  </a:ext>
                </a:extLst>
              </p:cNvPr>
              <p:cNvSpPr/>
              <p:nvPr/>
            </p:nvSpPr>
            <p:spPr>
              <a:xfrm>
                <a:off x="5761450" y="677587"/>
                <a:ext cx="83926" cy="143413"/>
              </a:xfrm>
              <a:custGeom>
                <a:avLst/>
                <a:gdLst/>
                <a:ahLst/>
                <a:cxnLst/>
                <a:rect l="l" t="t" r="r" b="b"/>
                <a:pathLst>
                  <a:path w="83926" h="143413">
                    <a:moveTo>
                      <a:pt x="12759" y="0"/>
                    </a:moveTo>
                    <a:cubicBezTo>
                      <a:pt x="8263" y="9969"/>
                      <a:pt x="9023" y="21953"/>
                      <a:pt x="14783" y="31931"/>
                    </a:cubicBezTo>
                    <a:lnTo>
                      <a:pt x="15311" y="32495"/>
                    </a:lnTo>
                    <a:cubicBezTo>
                      <a:pt x="22472" y="20393"/>
                      <a:pt x="32600" y="12933"/>
                      <a:pt x="43800" y="12933"/>
                    </a:cubicBezTo>
                    <a:cubicBezTo>
                      <a:pt x="65961" y="12933"/>
                      <a:pt x="83926" y="42142"/>
                      <a:pt x="83926" y="78173"/>
                    </a:cubicBezTo>
                    <a:cubicBezTo>
                      <a:pt x="83926" y="114204"/>
                      <a:pt x="65961" y="143413"/>
                      <a:pt x="43800" y="143413"/>
                    </a:cubicBezTo>
                    <a:cubicBezTo>
                      <a:pt x="21639" y="143413"/>
                      <a:pt x="3674" y="114204"/>
                      <a:pt x="3674" y="78173"/>
                    </a:cubicBezTo>
                    <a:lnTo>
                      <a:pt x="12211" y="44663"/>
                    </a:lnTo>
                    <a:cubicBezTo>
                      <a:pt x="8264" y="44011"/>
                      <a:pt x="5947" y="41284"/>
                      <a:pt x="4106" y="38095"/>
                    </a:cubicBezTo>
                    <a:cubicBezTo>
                      <a:pt x="-3810" y="24385"/>
                      <a:pt x="64" y="7329"/>
                      <a:pt x="12759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51" name="円/楕円 27">
                <a:extLst>
                  <a:ext uri="{FF2B5EF4-FFF2-40B4-BE49-F238E27FC236}">
                    <a16:creationId xmlns:a16="http://schemas.microsoft.com/office/drawing/2014/main" id="{A2682A1B-E366-479C-8E57-2F24CE431E0A}"/>
                  </a:ext>
                </a:extLst>
              </p:cNvPr>
              <p:cNvSpPr/>
              <p:nvPr/>
            </p:nvSpPr>
            <p:spPr>
              <a:xfrm rot="10800000">
                <a:off x="5916959" y="1048807"/>
                <a:ext cx="164248" cy="2910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52" name="円/楕円 27">
                <a:extLst>
                  <a:ext uri="{FF2B5EF4-FFF2-40B4-BE49-F238E27FC236}">
                    <a16:creationId xmlns:a16="http://schemas.microsoft.com/office/drawing/2014/main" id="{3CD2DB5D-CCE9-4F49-B519-B508C1210085}"/>
                  </a:ext>
                </a:extLst>
              </p:cNvPr>
              <p:cNvSpPr/>
              <p:nvPr/>
            </p:nvSpPr>
            <p:spPr>
              <a:xfrm rot="11700000">
                <a:off x="5723126" y="591538"/>
                <a:ext cx="164248" cy="2910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53" name="円/楕円 27">
                <a:extLst>
                  <a:ext uri="{FF2B5EF4-FFF2-40B4-BE49-F238E27FC236}">
                    <a16:creationId xmlns:a16="http://schemas.microsoft.com/office/drawing/2014/main" id="{B2C8AF22-47D1-4FA6-9215-A3033E63C916}"/>
                  </a:ext>
                </a:extLst>
              </p:cNvPr>
              <p:cNvSpPr/>
              <p:nvPr/>
            </p:nvSpPr>
            <p:spPr>
              <a:xfrm rot="9900000">
                <a:off x="6129526" y="591538"/>
                <a:ext cx="164248" cy="2910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54" name="円/楕円 127">
                <a:extLst>
                  <a:ext uri="{FF2B5EF4-FFF2-40B4-BE49-F238E27FC236}">
                    <a16:creationId xmlns:a16="http://schemas.microsoft.com/office/drawing/2014/main" id="{3B8D6A3D-6C70-47C3-85B9-3118A6FA24A4}"/>
                  </a:ext>
                </a:extLst>
              </p:cNvPr>
              <p:cNvSpPr/>
              <p:nvPr/>
            </p:nvSpPr>
            <p:spPr>
              <a:xfrm>
                <a:off x="6159628" y="677587"/>
                <a:ext cx="83926" cy="143413"/>
              </a:xfrm>
              <a:custGeom>
                <a:avLst/>
                <a:gdLst/>
                <a:ahLst/>
                <a:cxnLst/>
                <a:rect l="l" t="t" r="r" b="b"/>
                <a:pathLst>
                  <a:path w="83926" h="143413">
                    <a:moveTo>
                      <a:pt x="12759" y="0"/>
                    </a:moveTo>
                    <a:cubicBezTo>
                      <a:pt x="8263" y="9969"/>
                      <a:pt x="9023" y="21953"/>
                      <a:pt x="14783" y="31931"/>
                    </a:cubicBezTo>
                    <a:lnTo>
                      <a:pt x="15311" y="32495"/>
                    </a:lnTo>
                    <a:cubicBezTo>
                      <a:pt x="22472" y="20393"/>
                      <a:pt x="32600" y="12933"/>
                      <a:pt x="43800" y="12933"/>
                    </a:cubicBezTo>
                    <a:cubicBezTo>
                      <a:pt x="65961" y="12933"/>
                      <a:pt x="83926" y="42142"/>
                      <a:pt x="83926" y="78173"/>
                    </a:cubicBezTo>
                    <a:cubicBezTo>
                      <a:pt x="83926" y="114204"/>
                      <a:pt x="65961" y="143413"/>
                      <a:pt x="43800" y="143413"/>
                    </a:cubicBezTo>
                    <a:cubicBezTo>
                      <a:pt x="21639" y="143413"/>
                      <a:pt x="3674" y="114204"/>
                      <a:pt x="3674" y="78173"/>
                    </a:cubicBezTo>
                    <a:lnTo>
                      <a:pt x="12211" y="44663"/>
                    </a:lnTo>
                    <a:cubicBezTo>
                      <a:pt x="8264" y="44011"/>
                      <a:pt x="5947" y="41284"/>
                      <a:pt x="4106" y="38095"/>
                    </a:cubicBezTo>
                    <a:cubicBezTo>
                      <a:pt x="-3810" y="24385"/>
                      <a:pt x="64" y="7329"/>
                      <a:pt x="12759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55" name="正方形/長方形 67">
                <a:extLst>
                  <a:ext uri="{FF2B5EF4-FFF2-40B4-BE49-F238E27FC236}">
                    <a16:creationId xmlns:a16="http://schemas.microsoft.com/office/drawing/2014/main" id="{50AFF537-58E3-4F87-8BCA-E63DBBC0ED50}"/>
                  </a:ext>
                </a:extLst>
              </p:cNvPr>
              <p:cNvSpPr/>
              <p:nvPr/>
            </p:nvSpPr>
            <p:spPr>
              <a:xfrm>
                <a:off x="5977550" y="969754"/>
                <a:ext cx="50129" cy="25695"/>
              </a:xfrm>
              <a:custGeom>
                <a:avLst/>
                <a:gdLst/>
                <a:ahLst/>
                <a:cxnLst/>
                <a:rect l="l" t="t" r="r" b="b"/>
                <a:pathLst>
                  <a:path w="749072" h="1123608">
                    <a:moveTo>
                      <a:pt x="374536" y="0"/>
                    </a:moveTo>
                    <a:lnTo>
                      <a:pt x="749072" y="374536"/>
                    </a:lnTo>
                    <a:cubicBezTo>
                      <a:pt x="955923" y="581387"/>
                      <a:pt x="955923" y="916758"/>
                      <a:pt x="749072" y="1123608"/>
                    </a:cubicBezTo>
                    <a:cubicBezTo>
                      <a:pt x="542221" y="1330459"/>
                      <a:pt x="206851" y="1330459"/>
                      <a:pt x="0" y="1123608"/>
                    </a:cubicBezTo>
                    <a:cubicBezTo>
                      <a:pt x="-206851" y="916758"/>
                      <a:pt x="-206851" y="581387"/>
                      <a:pt x="0" y="374536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</p:grpSp>
      </p:grpSp>
      <p:grpSp>
        <p:nvGrpSpPr>
          <p:cNvPr id="163" name="グループ化 162">
            <a:extLst>
              <a:ext uri="{FF2B5EF4-FFF2-40B4-BE49-F238E27FC236}">
                <a16:creationId xmlns:a16="http://schemas.microsoft.com/office/drawing/2014/main" id="{3338A0BF-5E4F-4D87-B9AE-BEF0669C9484}"/>
              </a:ext>
            </a:extLst>
          </p:cNvPr>
          <p:cNvGrpSpPr/>
          <p:nvPr/>
        </p:nvGrpSpPr>
        <p:grpSpPr>
          <a:xfrm>
            <a:off x="478048" y="4660367"/>
            <a:ext cx="1470277" cy="1751084"/>
            <a:chOff x="4934" y="4273613"/>
            <a:chExt cx="2301907" cy="2741546"/>
          </a:xfrm>
        </p:grpSpPr>
        <p:grpSp>
          <p:nvGrpSpPr>
            <p:cNvPr id="164" name="グループ化 163">
              <a:extLst>
                <a:ext uri="{FF2B5EF4-FFF2-40B4-BE49-F238E27FC236}">
                  <a16:creationId xmlns:a16="http://schemas.microsoft.com/office/drawing/2014/main" id="{9DE5F23A-C0F4-40E3-8EE0-58F389AF9CBA}"/>
                </a:ext>
              </a:extLst>
            </p:cNvPr>
            <p:cNvGrpSpPr/>
            <p:nvPr/>
          </p:nvGrpSpPr>
          <p:grpSpPr>
            <a:xfrm>
              <a:off x="503881" y="4273613"/>
              <a:ext cx="1395292" cy="2577924"/>
              <a:chOff x="503881" y="3609489"/>
              <a:chExt cx="1395292" cy="2577924"/>
            </a:xfrm>
          </p:grpSpPr>
          <p:grpSp>
            <p:nvGrpSpPr>
              <p:cNvPr id="185" name="グループ化 184">
                <a:extLst>
                  <a:ext uri="{FF2B5EF4-FFF2-40B4-BE49-F238E27FC236}">
                    <a16:creationId xmlns:a16="http://schemas.microsoft.com/office/drawing/2014/main" id="{71E68842-1B7A-42FB-9D92-5252705CDD1F}"/>
                  </a:ext>
                </a:extLst>
              </p:cNvPr>
              <p:cNvGrpSpPr/>
              <p:nvPr/>
            </p:nvGrpSpPr>
            <p:grpSpPr>
              <a:xfrm>
                <a:off x="623378" y="4904922"/>
                <a:ext cx="1156298" cy="1282491"/>
                <a:chOff x="1474649" y="4836724"/>
                <a:chExt cx="1156298" cy="1282491"/>
              </a:xfrm>
            </p:grpSpPr>
            <p:sp>
              <p:nvSpPr>
                <p:cNvPr id="203" name="フリーフォーム: 図形 202">
                  <a:extLst>
                    <a:ext uri="{FF2B5EF4-FFF2-40B4-BE49-F238E27FC236}">
                      <a16:creationId xmlns:a16="http://schemas.microsoft.com/office/drawing/2014/main" id="{985271DF-9990-45D8-9795-9F7BAD08FD24}"/>
                    </a:ext>
                  </a:extLst>
                </p:cNvPr>
                <p:cNvSpPr/>
                <p:nvPr/>
              </p:nvSpPr>
              <p:spPr>
                <a:xfrm rot="10800000">
                  <a:off x="1703577" y="4836724"/>
                  <a:ext cx="698442" cy="521090"/>
                </a:xfrm>
                <a:custGeom>
                  <a:avLst/>
                  <a:gdLst>
                    <a:gd name="connsiteX0" fmla="*/ 483019 w 698442"/>
                    <a:gd name="connsiteY0" fmla="*/ 521090 h 521090"/>
                    <a:gd name="connsiteX1" fmla="*/ 215422 w 698442"/>
                    <a:gd name="connsiteY1" fmla="*/ 521090 h 521090"/>
                    <a:gd name="connsiteX2" fmla="*/ 215422 w 698442"/>
                    <a:gd name="connsiteY2" fmla="*/ 288649 h 521090"/>
                    <a:gd name="connsiteX3" fmla="*/ 213288 w 698442"/>
                    <a:gd name="connsiteY3" fmla="*/ 288464 h 521090"/>
                    <a:gd name="connsiteX4" fmla="*/ 0 w 698442"/>
                    <a:gd name="connsiteY4" fmla="*/ 150131 h 521090"/>
                    <a:gd name="connsiteX5" fmla="*/ 349221 w 698442"/>
                    <a:gd name="connsiteY5" fmla="*/ 0 h 521090"/>
                    <a:gd name="connsiteX6" fmla="*/ 698442 w 698442"/>
                    <a:gd name="connsiteY6" fmla="*/ 150131 h 521090"/>
                    <a:gd name="connsiteX7" fmla="*/ 485153 w 698442"/>
                    <a:gd name="connsiteY7" fmla="*/ 288464 h 521090"/>
                    <a:gd name="connsiteX8" fmla="*/ 483020 w 698442"/>
                    <a:gd name="connsiteY8" fmla="*/ 288649 h 5210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98442" h="521090">
                      <a:moveTo>
                        <a:pt x="483019" y="521090"/>
                      </a:moveTo>
                      <a:lnTo>
                        <a:pt x="215422" y="521090"/>
                      </a:lnTo>
                      <a:lnTo>
                        <a:pt x="215422" y="288649"/>
                      </a:lnTo>
                      <a:lnTo>
                        <a:pt x="213288" y="288464"/>
                      </a:lnTo>
                      <a:cubicBezTo>
                        <a:pt x="87948" y="265673"/>
                        <a:pt x="0" y="212317"/>
                        <a:pt x="0" y="150131"/>
                      </a:cubicBezTo>
                      <a:cubicBezTo>
                        <a:pt x="0" y="67216"/>
                        <a:pt x="156352" y="0"/>
                        <a:pt x="349221" y="0"/>
                      </a:cubicBezTo>
                      <a:cubicBezTo>
                        <a:pt x="542090" y="0"/>
                        <a:pt x="698442" y="67216"/>
                        <a:pt x="698442" y="150131"/>
                      </a:cubicBezTo>
                      <a:cubicBezTo>
                        <a:pt x="698442" y="212317"/>
                        <a:pt x="610494" y="265673"/>
                        <a:pt x="485153" y="288464"/>
                      </a:cubicBezTo>
                      <a:lnTo>
                        <a:pt x="483020" y="288649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204" name="片側の 2 つの角を丸めた四角形 103">
                  <a:extLst>
                    <a:ext uri="{FF2B5EF4-FFF2-40B4-BE49-F238E27FC236}">
                      <a16:creationId xmlns:a16="http://schemas.microsoft.com/office/drawing/2014/main" id="{08D9CDF6-80A7-4C13-9ADA-D4464FFAE968}"/>
                    </a:ext>
                  </a:extLst>
                </p:cNvPr>
                <p:cNvSpPr/>
                <p:nvPr/>
              </p:nvSpPr>
              <p:spPr>
                <a:xfrm>
                  <a:off x="1474649" y="5101729"/>
                  <a:ext cx="1156298" cy="101748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56298" h="1017486">
                      <a:moveTo>
                        <a:pt x="325416" y="0"/>
                      </a:moveTo>
                      <a:lnTo>
                        <a:pt x="323832" y="8159"/>
                      </a:lnTo>
                      <a:cubicBezTo>
                        <a:pt x="323832" y="81115"/>
                        <a:pt x="437694" y="140257"/>
                        <a:pt x="578150" y="140257"/>
                      </a:cubicBezTo>
                      <a:cubicBezTo>
                        <a:pt x="718606" y="140257"/>
                        <a:pt x="832468" y="81115"/>
                        <a:pt x="832468" y="8159"/>
                      </a:cubicBezTo>
                      <a:cubicBezTo>
                        <a:pt x="832468" y="5375"/>
                        <a:pt x="832302" y="2611"/>
                        <a:pt x="830885" y="0"/>
                      </a:cubicBezTo>
                      <a:cubicBezTo>
                        <a:pt x="1013537" y="15445"/>
                        <a:pt x="1156298" y="169101"/>
                        <a:pt x="1156298" y="356100"/>
                      </a:cubicBezTo>
                      <a:lnTo>
                        <a:pt x="1156298" y="1017486"/>
                      </a:lnTo>
                      <a:lnTo>
                        <a:pt x="0" y="1017486"/>
                      </a:lnTo>
                      <a:lnTo>
                        <a:pt x="0" y="356100"/>
                      </a:lnTo>
                      <a:cubicBezTo>
                        <a:pt x="0" y="169100"/>
                        <a:pt x="142763" y="15444"/>
                        <a:pt x="325416" y="0"/>
                      </a:cubicBezTo>
                      <a:close/>
                    </a:path>
                  </a:pathLst>
                </a:custGeom>
                <a:solidFill>
                  <a:srgbClr val="FF33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205" name="片側の 2 つの角を丸めた四角形 101">
                  <a:extLst>
                    <a:ext uri="{FF2B5EF4-FFF2-40B4-BE49-F238E27FC236}">
                      <a16:creationId xmlns:a16="http://schemas.microsoft.com/office/drawing/2014/main" id="{A8891014-EEEA-4E34-B5DE-5D8BD4117824}"/>
                    </a:ext>
                  </a:extLst>
                </p:cNvPr>
                <p:cNvSpPr/>
                <p:nvPr/>
              </p:nvSpPr>
              <p:spPr>
                <a:xfrm>
                  <a:off x="1474649" y="5113765"/>
                  <a:ext cx="1156298" cy="10054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56298" h="1005450">
                      <a:moveTo>
                        <a:pt x="895542" y="0"/>
                      </a:moveTo>
                      <a:cubicBezTo>
                        <a:pt x="1046303" y="41469"/>
                        <a:pt x="1156298" y="179921"/>
                        <a:pt x="1156298" y="344064"/>
                      </a:cubicBezTo>
                      <a:lnTo>
                        <a:pt x="1156298" y="1005450"/>
                      </a:lnTo>
                      <a:lnTo>
                        <a:pt x="884199" y="1005450"/>
                      </a:lnTo>
                      <a:lnTo>
                        <a:pt x="667091" y="318293"/>
                      </a:lnTo>
                      <a:cubicBezTo>
                        <a:pt x="800067" y="281104"/>
                        <a:pt x="896919" y="158696"/>
                        <a:pt x="896919" y="13666"/>
                      </a:cubicBezTo>
                      <a:cubicBezTo>
                        <a:pt x="896919" y="9072"/>
                        <a:pt x="896822" y="4501"/>
                        <a:pt x="895542" y="0"/>
                      </a:cubicBezTo>
                      <a:close/>
                      <a:moveTo>
                        <a:pt x="260757" y="0"/>
                      </a:moveTo>
                      <a:lnTo>
                        <a:pt x="259379" y="13666"/>
                      </a:lnTo>
                      <a:cubicBezTo>
                        <a:pt x="259379" y="158696"/>
                        <a:pt x="356232" y="281104"/>
                        <a:pt x="489208" y="318293"/>
                      </a:cubicBezTo>
                      <a:lnTo>
                        <a:pt x="272100" y="1005450"/>
                      </a:lnTo>
                      <a:lnTo>
                        <a:pt x="0" y="1005450"/>
                      </a:lnTo>
                      <a:lnTo>
                        <a:pt x="0" y="344064"/>
                      </a:lnTo>
                      <a:cubicBezTo>
                        <a:pt x="0" y="179921"/>
                        <a:pt x="109996" y="41469"/>
                        <a:pt x="260757" y="0"/>
                      </a:cubicBezTo>
                      <a:close/>
                    </a:path>
                  </a:pathLst>
                </a:custGeom>
                <a:solidFill>
                  <a:srgbClr val="7030A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  <p:grpSp>
            <p:nvGrpSpPr>
              <p:cNvPr id="186" name="グループ化 185">
                <a:extLst>
                  <a:ext uri="{FF2B5EF4-FFF2-40B4-BE49-F238E27FC236}">
                    <a16:creationId xmlns:a16="http://schemas.microsoft.com/office/drawing/2014/main" id="{D451AB83-E325-4489-9D7F-969C6DE738B3}"/>
                  </a:ext>
                </a:extLst>
              </p:cNvPr>
              <p:cNvGrpSpPr/>
              <p:nvPr/>
            </p:nvGrpSpPr>
            <p:grpSpPr>
              <a:xfrm>
                <a:off x="503881" y="3609489"/>
                <a:ext cx="1395292" cy="1480274"/>
                <a:chOff x="1395996" y="245036"/>
                <a:chExt cx="860611" cy="913028"/>
              </a:xfrm>
            </p:grpSpPr>
            <p:sp>
              <p:nvSpPr>
                <p:cNvPr id="187" name="雲 391">
                  <a:extLst>
                    <a:ext uri="{FF2B5EF4-FFF2-40B4-BE49-F238E27FC236}">
                      <a16:creationId xmlns:a16="http://schemas.microsoft.com/office/drawing/2014/main" id="{0F7FA011-BCB5-4321-9E45-CE0CB11681C2}"/>
                    </a:ext>
                  </a:extLst>
                </p:cNvPr>
                <p:cNvSpPr/>
                <p:nvPr/>
              </p:nvSpPr>
              <p:spPr>
                <a:xfrm>
                  <a:off x="1395996" y="245036"/>
                  <a:ext cx="860611" cy="62482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28791" h="684142">
                      <a:moveTo>
                        <a:pt x="390797" y="508"/>
                      </a:moveTo>
                      <a:cubicBezTo>
                        <a:pt x="396003" y="-92"/>
                        <a:pt x="401215" y="35"/>
                        <a:pt x="406166" y="2032"/>
                      </a:cubicBezTo>
                      <a:cubicBezTo>
                        <a:pt x="406732" y="1224"/>
                        <a:pt x="407453" y="1069"/>
                        <a:pt x="408176" y="930"/>
                      </a:cubicBezTo>
                      <a:cubicBezTo>
                        <a:pt x="429611" y="-3209"/>
                        <a:pt x="451022" y="6582"/>
                        <a:pt x="464396" y="28234"/>
                      </a:cubicBezTo>
                      <a:cubicBezTo>
                        <a:pt x="477769" y="6582"/>
                        <a:pt x="499181" y="-3209"/>
                        <a:pt x="520615" y="930"/>
                      </a:cubicBezTo>
                      <a:cubicBezTo>
                        <a:pt x="521339" y="1069"/>
                        <a:pt x="522059" y="1224"/>
                        <a:pt x="522625" y="2032"/>
                      </a:cubicBezTo>
                      <a:cubicBezTo>
                        <a:pt x="535574" y="-1254"/>
                        <a:pt x="549192" y="1211"/>
                        <a:pt x="561945" y="8686"/>
                      </a:cubicBezTo>
                      <a:lnTo>
                        <a:pt x="590055" y="37923"/>
                      </a:lnTo>
                      <a:cubicBezTo>
                        <a:pt x="628400" y="2229"/>
                        <a:pt x="683194" y="20259"/>
                        <a:pt x="706518" y="80110"/>
                      </a:cubicBezTo>
                      <a:cubicBezTo>
                        <a:pt x="749907" y="45522"/>
                        <a:pt x="805137" y="56745"/>
                        <a:pt x="839202" y="107099"/>
                      </a:cubicBezTo>
                      <a:cubicBezTo>
                        <a:pt x="860762" y="138980"/>
                        <a:pt x="870767" y="182290"/>
                        <a:pt x="866477" y="225236"/>
                      </a:cubicBezTo>
                      <a:cubicBezTo>
                        <a:pt x="866667" y="225964"/>
                        <a:pt x="866872" y="226676"/>
                        <a:pt x="867062" y="227404"/>
                      </a:cubicBezTo>
                      <a:cubicBezTo>
                        <a:pt x="899007" y="231900"/>
                        <a:pt x="924429" y="266060"/>
                        <a:pt x="928291" y="309671"/>
                      </a:cubicBezTo>
                      <a:cubicBezTo>
                        <a:pt x="931584" y="346918"/>
                        <a:pt x="918414" y="383279"/>
                        <a:pt x="894764" y="402227"/>
                      </a:cubicBezTo>
                      <a:cubicBezTo>
                        <a:pt x="911433" y="426383"/>
                        <a:pt x="917464" y="460670"/>
                        <a:pt x="910641" y="492440"/>
                      </a:cubicBezTo>
                      <a:cubicBezTo>
                        <a:pt x="901223" y="536351"/>
                        <a:pt x="869801" y="564607"/>
                        <a:pt x="836337" y="559273"/>
                      </a:cubicBezTo>
                      <a:cubicBezTo>
                        <a:pt x="802272" y="640431"/>
                        <a:pt x="726036" y="667516"/>
                        <a:pt x="667340" y="619330"/>
                      </a:cubicBezTo>
                      <a:cubicBezTo>
                        <a:pt x="642472" y="670096"/>
                        <a:pt x="597072" y="694347"/>
                        <a:pt x="553572" y="680116"/>
                      </a:cubicBezTo>
                      <a:cubicBezTo>
                        <a:pt x="520921" y="669433"/>
                        <a:pt x="494102" y="638537"/>
                        <a:pt x="483380" y="596366"/>
                      </a:cubicBezTo>
                      <a:cubicBezTo>
                        <a:pt x="476530" y="595229"/>
                        <a:pt x="469962" y="592400"/>
                        <a:pt x="464396" y="587273"/>
                      </a:cubicBezTo>
                      <a:cubicBezTo>
                        <a:pt x="458829" y="592400"/>
                        <a:pt x="452261" y="595229"/>
                        <a:pt x="445411" y="596366"/>
                      </a:cubicBezTo>
                      <a:cubicBezTo>
                        <a:pt x="434690" y="638537"/>
                        <a:pt x="407871" y="669433"/>
                        <a:pt x="375219" y="680116"/>
                      </a:cubicBezTo>
                      <a:cubicBezTo>
                        <a:pt x="331719" y="694347"/>
                        <a:pt x="286320" y="670096"/>
                        <a:pt x="261452" y="619330"/>
                      </a:cubicBezTo>
                      <a:cubicBezTo>
                        <a:pt x="202755" y="667516"/>
                        <a:pt x="126520" y="640431"/>
                        <a:pt x="92454" y="559273"/>
                      </a:cubicBezTo>
                      <a:cubicBezTo>
                        <a:pt x="58991" y="564607"/>
                        <a:pt x="27569" y="536351"/>
                        <a:pt x="18150" y="492440"/>
                      </a:cubicBezTo>
                      <a:cubicBezTo>
                        <a:pt x="11328" y="460670"/>
                        <a:pt x="17359" y="426383"/>
                        <a:pt x="34027" y="402227"/>
                      </a:cubicBezTo>
                      <a:cubicBezTo>
                        <a:pt x="10378" y="383279"/>
                        <a:pt x="-2793" y="346918"/>
                        <a:pt x="500" y="309671"/>
                      </a:cubicBezTo>
                      <a:cubicBezTo>
                        <a:pt x="4363" y="266060"/>
                        <a:pt x="29785" y="231900"/>
                        <a:pt x="61729" y="227404"/>
                      </a:cubicBezTo>
                      <a:cubicBezTo>
                        <a:pt x="61919" y="226676"/>
                        <a:pt x="62125" y="225964"/>
                        <a:pt x="62315" y="225236"/>
                      </a:cubicBezTo>
                      <a:cubicBezTo>
                        <a:pt x="58025" y="182290"/>
                        <a:pt x="68029" y="138980"/>
                        <a:pt x="89589" y="107099"/>
                      </a:cubicBezTo>
                      <a:cubicBezTo>
                        <a:pt x="123655" y="56745"/>
                        <a:pt x="178884" y="45522"/>
                        <a:pt x="222273" y="80110"/>
                      </a:cubicBezTo>
                      <a:cubicBezTo>
                        <a:pt x="245597" y="20259"/>
                        <a:pt x="300392" y="2229"/>
                        <a:pt x="338736" y="37923"/>
                      </a:cubicBezTo>
                      <a:lnTo>
                        <a:pt x="366846" y="8686"/>
                      </a:lnTo>
                      <a:cubicBezTo>
                        <a:pt x="374611" y="4135"/>
                        <a:pt x="382696" y="1441"/>
                        <a:pt x="390797" y="508"/>
                      </a:cubicBezTo>
                      <a:close/>
                    </a:path>
                  </a:pathLst>
                </a:custGeom>
                <a:solidFill>
                  <a:srgbClr val="7030A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grpSp>
              <p:nvGrpSpPr>
                <p:cNvPr id="188" name="グループ化 187">
                  <a:extLst>
                    <a:ext uri="{FF2B5EF4-FFF2-40B4-BE49-F238E27FC236}">
                      <a16:creationId xmlns:a16="http://schemas.microsoft.com/office/drawing/2014/main" id="{47FCBCF7-5EEF-497E-9BEE-B8029D09DEBD}"/>
                    </a:ext>
                  </a:extLst>
                </p:cNvPr>
                <p:cNvGrpSpPr/>
                <p:nvPr/>
              </p:nvGrpSpPr>
              <p:grpSpPr>
                <a:xfrm>
                  <a:off x="1409018" y="370664"/>
                  <a:ext cx="834570" cy="787400"/>
                  <a:chOff x="2791855" y="2017486"/>
                  <a:chExt cx="1150919" cy="1045028"/>
                </a:xfrm>
                <a:solidFill>
                  <a:srgbClr val="FFCC99"/>
                </a:solidFill>
              </p:grpSpPr>
              <p:grpSp>
                <p:nvGrpSpPr>
                  <p:cNvPr id="196" name="グループ化 195">
                    <a:extLst>
                      <a:ext uri="{FF2B5EF4-FFF2-40B4-BE49-F238E27FC236}">
                        <a16:creationId xmlns:a16="http://schemas.microsoft.com/office/drawing/2014/main" id="{4BE133D2-5B4F-47D1-A140-D9BB8CF77B36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201" name="円/楕円 256">
                      <a:extLst>
                        <a:ext uri="{FF2B5EF4-FFF2-40B4-BE49-F238E27FC236}">
                          <a16:creationId xmlns:a16="http://schemas.microsoft.com/office/drawing/2014/main" id="{7885DA17-F0F1-4889-BF3C-CC1CF4969D8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202" name="円/楕円 257">
                      <a:extLst>
                        <a:ext uri="{FF2B5EF4-FFF2-40B4-BE49-F238E27FC236}">
                          <a16:creationId xmlns:a16="http://schemas.microsoft.com/office/drawing/2014/main" id="{B8755FEA-9628-4932-80E8-5D81E819B42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197" name="グループ化 196">
                    <a:extLst>
                      <a:ext uri="{FF2B5EF4-FFF2-40B4-BE49-F238E27FC236}">
                        <a16:creationId xmlns:a16="http://schemas.microsoft.com/office/drawing/2014/main" id="{41CEFB2B-070E-40C7-A536-B2BA5CED7AC0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199" name="円/楕円 254">
                      <a:extLst>
                        <a:ext uri="{FF2B5EF4-FFF2-40B4-BE49-F238E27FC236}">
                          <a16:creationId xmlns:a16="http://schemas.microsoft.com/office/drawing/2014/main" id="{736E247F-926F-4D6C-B439-43BCB1E69F4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200" name="円/楕円 255">
                      <a:extLst>
                        <a:ext uri="{FF2B5EF4-FFF2-40B4-BE49-F238E27FC236}">
                          <a16:creationId xmlns:a16="http://schemas.microsoft.com/office/drawing/2014/main" id="{6CA8D8F1-5075-47B7-9AF9-D4B8E6DD09B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198" name="円/楕円 253">
                    <a:extLst>
                      <a:ext uri="{FF2B5EF4-FFF2-40B4-BE49-F238E27FC236}">
                        <a16:creationId xmlns:a16="http://schemas.microsoft.com/office/drawing/2014/main" id="{3E8A6AF8-5CD0-4FFF-B197-20E90999F67F}"/>
                      </a:ext>
                    </a:extLst>
                  </p:cNvPr>
                  <p:cNvSpPr/>
                  <p:nvPr/>
                </p:nvSpPr>
                <p:spPr>
                  <a:xfrm>
                    <a:off x="2902857" y="2017486"/>
                    <a:ext cx="928914" cy="1045028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FF0000"/>
                      </a:gs>
                      <a:gs pos="55000">
                        <a:srgbClr val="FFCC99">
                          <a:shade val="100000"/>
                          <a:satMod val="115000"/>
                        </a:srgb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sp>
              <p:nvSpPr>
                <p:cNvPr id="189" name="円/楕円 27">
                  <a:extLst>
                    <a:ext uri="{FF2B5EF4-FFF2-40B4-BE49-F238E27FC236}">
                      <a16:creationId xmlns:a16="http://schemas.microsoft.com/office/drawing/2014/main" id="{72C08C65-AAA0-4D9F-A077-E8D16E25837A}"/>
                    </a:ext>
                  </a:extLst>
                </p:cNvPr>
                <p:cNvSpPr/>
                <p:nvPr/>
              </p:nvSpPr>
              <p:spPr>
                <a:xfrm rot="10800000">
                  <a:off x="1731289" y="1009084"/>
                  <a:ext cx="194038" cy="112295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  <a:gd name="connsiteX0" fmla="*/ 58 w 3210476"/>
                    <a:gd name="connsiteY0" fmla="*/ 32883 h 379168"/>
                    <a:gd name="connsiteX1" fmla="*/ 1572867 w 3210476"/>
                    <a:gd name="connsiteY1" fmla="*/ 69227 h 379168"/>
                    <a:gd name="connsiteX2" fmla="*/ 3210476 w 3210476"/>
                    <a:gd name="connsiteY2" fmla="*/ 32883 h 379168"/>
                    <a:gd name="connsiteX3" fmla="*/ 1605267 w 3210476"/>
                    <a:gd name="connsiteY3" fmla="*/ 379168 h 379168"/>
                    <a:gd name="connsiteX4" fmla="*/ 58 w 3210476"/>
                    <a:gd name="connsiteY4" fmla="*/ 32883 h 3791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79168">
                      <a:moveTo>
                        <a:pt x="58" y="32883"/>
                      </a:moveTo>
                      <a:cubicBezTo>
                        <a:pt x="7704" y="-43355"/>
                        <a:pt x="686335" y="69227"/>
                        <a:pt x="1572867" y="69227"/>
                      </a:cubicBezTo>
                      <a:cubicBezTo>
                        <a:pt x="2459399" y="69227"/>
                        <a:pt x="3210476" y="-58359"/>
                        <a:pt x="3210476" y="32883"/>
                      </a:cubicBezTo>
                      <a:cubicBezTo>
                        <a:pt x="3210476" y="124125"/>
                        <a:pt x="2491799" y="379168"/>
                        <a:pt x="1605267" y="379168"/>
                      </a:cubicBezTo>
                      <a:cubicBezTo>
                        <a:pt x="718735" y="379168"/>
                        <a:pt x="-7588" y="109121"/>
                        <a:pt x="58" y="32883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90" name="円/楕円 27">
                  <a:extLst>
                    <a:ext uri="{FF2B5EF4-FFF2-40B4-BE49-F238E27FC236}">
                      <a16:creationId xmlns:a16="http://schemas.microsoft.com/office/drawing/2014/main" id="{2422512E-4881-4997-8424-A020B9A7A4FB}"/>
                    </a:ext>
                  </a:extLst>
                </p:cNvPr>
                <p:cNvSpPr/>
                <p:nvPr/>
              </p:nvSpPr>
              <p:spPr>
                <a:xfrm rot="11700000">
                  <a:off x="1552351" y="575934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91" name="円/楕円 27">
                  <a:extLst>
                    <a:ext uri="{FF2B5EF4-FFF2-40B4-BE49-F238E27FC236}">
                      <a16:creationId xmlns:a16="http://schemas.microsoft.com/office/drawing/2014/main" id="{7FE5ECC8-DCD3-434D-A032-B28B4A29FD1A}"/>
                    </a:ext>
                  </a:extLst>
                </p:cNvPr>
                <p:cNvSpPr/>
                <p:nvPr/>
              </p:nvSpPr>
              <p:spPr>
                <a:xfrm rot="9900000">
                  <a:off x="1944193" y="575934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92" name="円/楕円 247">
                  <a:extLst>
                    <a:ext uri="{FF2B5EF4-FFF2-40B4-BE49-F238E27FC236}">
                      <a16:creationId xmlns:a16="http://schemas.microsoft.com/office/drawing/2014/main" id="{49A12F4A-4BC8-42F7-B2D2-B536CF5224A8}"/>
                    </a:ext>
                  </a:extLst>
                </p:cNvPr>
                <p:cNvSpPr/>
                <p:nvPr/>
              </p:nvSpPr>
              <p:spPr>
                <a:xfrm>
                  <a:off x="1766176" y="892206"/>
                  <a:ext cx="118869" cy="69275"/>
                </a:xfrm>
                <a:prstGeom prst="ellipse">
                  <a:avLst/>
                </a:prstGeom>
                <a:solidFill>
                  <a:srgbClr val="FF33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93" name="フリーフォーム 248">
                  <a:extLst>
                    <a:ext uri="{FF2B5EF4-FFF2-40B4-BE49-F238E27FC236}">
                      <a16:creationId xmlns:a16="http://schemas.microsoft.com/office/drawing/2014/main" id="{0B0FDA62-1840-4EB3-9D0A-5521CFE6E4D5}"/>
                    </a:ext>
                  </a:extLst>
                </p:cNvPr>
                <p:cNvSpPr/>
                <p:nvPr/>
              </p:nvSpPr>
              <p:spPr>
                <a:xfrm>
                  <a:off x="1796291" y="832418"/>
                  <a:ext cx="59058" cy="139533"/>
                </a:xfrm>
                <a:custGeom>
                  <a:avLst/>
                  <a:gdLst>
                    <a:gd name="connsiteX0" fmla="*/ 11873 w 59058"/>
                    <a:gd name="connsiteY0" fmla="*/ 0 h 139533"/>
                    <a:gd name="connsiteX1" fmla="*/ 47185 w 59058"/>
                    <a:gd name="connsiteY1" fmla="*/ 0 h 139533"/>
                    <a:gd name="connsiteX2" fmla="*/ 50409 w 59058"/>
                    <a:gd name="connsiteY2" fmla="*/ 5768 h 139533"/>
                    <a:gd name="connsiteX3" fmla="*/ 59058 w 59058"/>
                    <a:gd name="connsiteY3" fmla="*/ 61175 h 139533"/>
                    <a:gd name="connsiteX4" fmla="*/ 29529 w 59058"/>
                    <a:gd name="connsiteY4" fmla="*/ 139533 h 139533"/>
                    <a:gd name="connsiteX5" fmla="*/ 0 w 59058"/>
                    <a:gd name="connsiteY5" fmla="*/ 61175 h 139533"/>
                    <a:gd name="connsiteX6" fmla="*/ 8649 w 59058"/>
                    <a:gd name="connsiteY6" fmla="*/ 5768 h 139533"/>
                    <a:gd name="connsiteX0" fmla="*/ 11873 w 103313"/>
                    <a:gd name="connsiteY0" fmla="*/ 0 h 139533"/>
                    <a:gd name="connsiteX1" fmla="*/ 47185 w 103313"/>
                    <a:gd name="connsiteY1" fmla="*/ 0 h 139533"/>
                    <a:gd name="connsiteX2" fmla="*/ 50409 w 103313"/>
                    <a:gd name="connsiteY2" fmla="*/ 5768 h 139533"/>
                    <a:gd name="connsiteX3" fmla="*/ 59058 w 103313"/>
                    <a:gd name="connsiteY3" fmla="*/ 61175 h 139533"/>
                    <a:gd name="connsiteX4" fmla="*/ 29529 w 103313"/>
                    <a:gd name="connsiteY4" fmla="*/ 139533 h 139533"/>
                    <a:gd name="connsiteX5" fmla="*/ 0 w 103313"/>
                    <a:gd name="connsiteY5" fmla="*/ 61175 h 139533"/>
                    <a:gd name="connsiteX6" fmla="*/ 8649 w 103313"/>
                    <a:gd name="connsiteY6" fmla="*/ 5768 h 139533"/>
                    <a:gd name="connsiteX7" fmla="*/ 103313 w 103313"/>
                    <a:gd name="connsiteY7" fmla="*/ 91440 h 139533"/>
                    <a:gd name="connsiteX0" fmla="*/ 11873 w 59058"/>
                    <a:gd name="connsiteY0" fmla="*/ 0 h 139533"/>
                    <a:gd name="connsiteX1" fmla="*/ 47185 w 59058"/>
                    <a:gd name="connsiteY1" fmla="*/ 0 h 139533"/>
                    <a:gd name="connsiteX2" fmla="*/ 50409 w 59058"/>
                    <a:gd name="connsiteY2" fmla="*/ 5768 h 139533"/>
                    <a:gd name="connsiteX3" fmla="*/ 59058 w 59058"/>
                    <a:gd name="connsiteY3" fmla="*/ 61175 h 139533"/>
                    <a:gd name="connsiteX4" fmla="*/ 29529 w 59058"/>
                    <a:gd name="connsiteY4" fmla="*/ 139533 h 139533"/>
                    <a:gd name="connsiteX5" fmla="*/ 0 w 59058"/>
                    <a:gd name="connsiteY5" fmla="*/ 61175 h 139533"/>
                    <a:gd name="connsiteX6" fmla="*/ 8649 w 59058"/>
                    <a:gd name="connsiteY6" fmla="*/ 5768 h 139533"/>
                    <a:gd name="connsiteX0" fmla="*/ 11873 w 59058"/>
                    <a:gd name="connsiteY0" fmla="*/ 0 h 139533"/>
                    <a:gd name="connsiteX1" fmla="*/ 47185 w 59058"/>
                    <a:gd name="connsiteY1" fmla="*/ 0 h 139533"/>
                    <a:gd name="connsiteX2" fmla="*/ 59058 w 59058"/>
                    <a:gd name="connsiteY2" fmla="*/ 61175 h 139533"/>
                    <a:gd name="connsiteX3" fmla="*/ 29529 w 59058"/>
                    <a:gd name="connsiteY3" fmla="*/ 139533 h 139533"/>
                    <a:gd name="connsiteX4" fmla="*/ 0 w 59058"/>
                    <a:gd name="connsiteY4" fmla="*/ 61175 h 139533"/>
                    <a:gd name="connsiteX5" fmla="*/ 8649 w 59058"/>
                    <a:gd name="connsiteY5" fmla="*/ 5768 h 139533"/>
                    <a:gd name="connsiteX0" fmla="*/ 102360 w 102360"/>
                    <a:gd name="connsiteY0" fmla="*/ 0 h 251452"/>
                    <a:gd name="connsiteX1" fmla="*/ 47185 w 102360"/>
                    <a:gd name="connsiteY1" fmla="*/ 111919 h 251452"/>
                    <a:gd name="connsiteX2" fmla="*/ 59058 w 102360"/>
                    <a:gd name="connsiteY2" fmla="*/ 173094 h 251452"/>
                    <a:gd name="connsiteX3" fmla="*/ 29529 w 102360"/>
                    <a:gd name="connsiteY3" fmla="*/ 251452 h 251452"/>
                    <a:gd name="connsiteX4" fmla="*/ 0 w 102360"/>
                    <a:gd name="connsiteY4" fmla="*/ 173094 h 251452"/>
                    <a:gd name="connsiteX5" fmla="*/ 8649 w 102360"/>
                    <a:gd name="connsiteY5" fmla="*/ 117687 h 251452"/>
                    <a:gd name="connsiteX0" fmla="*/ 47185 w 59058"/>
                    <a:gd name="connsiteY0" fmla="*/ 0 h 139533"/>
                    <a:gd name="connsiteX1" fmla="*/ 59058 w 59058"/>
                    <a:gd name="connsiteY1" fmla="*/ 61175 h 139533"/>
                    <a:gd name="connsiteX2" fmla="*/ 29529 w 59058"/>
                    <a:gd name="connsiteY2" fmla="*/ 139533 h 139533"/>
                    <a:gd name="connsiteX3" fmla="*/ 0 w 59058"/>
                    <a:gd name="connsiteY3" fmla="*/ 61175 h 139533"/>
                    <a:gd name="connsiteX4" fmla="*/ 8649 w 59058"/>
                    <a:gd name="connsiteY4" fmla="*/ 5768 h 1395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9058" h="139533">
                      <a:moveTo>
                        <a:pt x="47185" y="0"/>
                      </a:moveTo>
                      <a:lnTo>
                        <a:pt x="59058" y="61175"/>
                      </a:lnTo>
                      <a:cubicBezTo>
                        <a:pt x="59058" y="104451"/>
                        <a:pt x="45837" y="139533"/>
                        <a:pt x="29529" y="139533"/>
                      </a:cubicBezTo>
                      <a:cubicBezTo>
                        <a:pt x="13221" y="139533"/>
                        <a:pt x="0" y="104451"/>
                        <a:pt x="0" y="61175"/>
                      </a:cubicBezTo>
                      <a:cubicBezTo>
                        <a:pt x="0" y="39537"/>
                        <a:pt x="3305" y="19948"/>
                        <a:pt x="8649" y="5768"/>
                      </a:cubicBezTo>
                    </a:path>
                  </a:pathLst>
                </a:custGeom>
                <a:solidFill>
                  <a:srgbClr val="FF33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94" name="月 193">
                  <a:extLst>
                    <a:ext uri="{FF2B5EF4-FFF2-40B4-BE49-F238E27FC236}">
                      <a16:creationId xmlns:a16="http://schemas.microsoft.com/office/drawing/2014/main" id="{64D34861-7F65-4EF6-A414-6BB7D0C331D9}"/>
                    </a:ext>
                  </a:extLst>
                </p:cNvPr>
                <p:cNvSpPr/>
                <p:nvPr/>
              </p:nvSpPr>
              <p:spPr>
                <a:xfrm rot="1800000">
                  <a:off x="1676139" y="933447"/>
                  <a:ext cx="45719" cy="128698"/>
                </a:xfrm>
                <a:prstGeom prst="moon">
                  <a:avLst/>
                </a:prstGeom>
                <a:solidFill>
                  <a:srgbClr val="FF66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95" name="月 194">
                  <a:extLst>
                    <a:ext uri="{FF2B5EF4-FFF2-40B4-BE49-F238E27FC236}">
                      <a16:creationId xmlns:a16="http://schemas.microsoft.com/office/drawing/2014/main" id="{AAB91AA5-6BFE-4431-A9A9-5F32316947C9}"/>
                    </a:ext>
                  </a:extLst>
                </p:cNvPr>
                <p:cNvSpPr/>
                <p:nvPr/>
              </p:nvSpPr>
              <p:spPr>
                <a:xfrm rot="19800000" flipH="1">
                  <a:off x="1921334" y="933447"/>
                  <a:ext cx="45719" cy="128698"/>
                </a:xfrm>
                <a:prstGeom prst="moon">
                  <a:avLst/>
                </a:prstGeom>
                <a:solidFill>
                  <a:srgbClr val="FF66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</p:grpSp>
        <p:grpSp>
          <p:nvGrpSpPr>
            <p:cNvPr id="165" name="グループ化 164">
              <a:extLst>
                <a:ext uri="{FF2B5EF4-FFF2-40B4-BE49-F238E27FC236}">
                  <a16:creationId xmlns:a16="http://schemas.microsoft.com/office/drawing/2014/main" id="{FEAD2E51-8754-4321-9D4F-528DB46E1749}"/>
                </a:ext>
              </a:extLst>
            </p:cNvPr>
            <p:cNvGrpSpPr/>
            <p:nvPr/>
          </p:nvGrpSpPr>
          <p:grpSpPr>
            <a:xfrm>
              <a:off x="1306985" y="5384766"/>
              <a:ext cx="999856" cy="921409"/>
              <a:chOff x="2103569" y="1688060"/>
              <a:chExt cx="999856" cy="921409"/>
            </a:xfrm>
          </p:grpSpPr>
          <p:grpSp>
            <p:nvGrpSpPr>
              <p:cNvPr id="170" name="グループ化 169">
                <a:extLst>
                  <a:ext uri="{FF2B5EF4-FFF2-40B4-BE49-F238E27FC236}">
                    <a16:creationId xmlns:a16="http://schemas.microsoft.com/office/drawing/2014/main" id="{0E4BE689-3B0C-4E29-BFC2-A1213DD86F73}"/>
                  </a:ext>
                </a:extLst>
              </p:cNvPr>
              <p:cNvGrpSpPr/>
              <p:nvPr/>
            </p:nvGrpSpPr>
            <p:grpSpPr>
              <a:xfrm>
                <a:off x="2402435" y="2150865"/>
                <a:ext cx="588416" cy="458604"/>
                <a:chOff x="2402435" y="2150865"/>
                <a:chExt cx="588416" cy="458604"/>
              </a:xfrm>
            </p:grpSpPr>
            <p:sp>
              <p:nvSpPr>
                <p:cNvPr id="183" name="角丸四角形 87">
                  <a:extLst>
                    <a:ext uri="{FF2B5EF4-FFF2-40B4-BE49-F238E27FC236}">
                      <a16:creationId xmlns:a16="http://schemas.microsoft.com/office/drawing/2014/main" id="{68B3D1A2-A487-4E23-A29F-1A5B466A4C20}"/>
                    </a:ext>
                  </a:extLst>
                </p:cNvPr>
                <p:cNvSpPr/>
                <p:nvPr/>
              </p:nvSpPr>
              <p:spPr>
                <a:xfrm>
                  <a:off x="2405902" y="2231828"/>
                  <a:ext cx="581481" cy="377641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7030A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84" name="角丸四角形 96">
                  <a:extLst>
                    <a:ext uri="{FF2B5EF4-FFF2-40B4-BE49-F238E27FC236}">
                      <a16:creationId xmlns:a16="http://schemas.microsoft.com/office/drawing/2014/main" id="{53850802-9D28-4D55-A9C5-BD623CA6F0F5}"/>
                    </a:ext>
                  </a:extLst>
                </p:cNvPr>
                <p:cNvSpPr/>
                <p:nvPr/>
              </p:nvSpPr>
              <p:spPr>
                <a:xfrm>
                  <a:off x="2402435" y="2150865"/>
                  <a:ext cx="588416" cy="377641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  <p:grpSp>
            <p:nvGrpSpPr>
              <p:cNvPr id="171" name="グループ化 170">
                <a:extLst>
                  <a:ext uri="{FF2B5EF4-FFF2-40B4-BE49-F238E27FC236}">
                    <a16:creationId xmlns:a16="http://schemas.microsoft.com/office/drawing/2014/main" id="{5A844B7A-26B7-45BE-B143-7420DCF0FC6A}"/>
                  </a:ext>
                </a:extLst>
              </p:cNvPr>
              <p:cNvGrpSpPr/>
              <p:nvPr/>
            </p:nvGrpSpPr>
            <p:grpSpPr>
              <a:xfrm>
                <a:off x="2103569" y="1688060"/>
                <a:ext cx="999856" cy="776200"/>
                <a:chOff x="2397394" y="5773826"/>
                <a:chExt cx="999856" cy="776200"/>
              </a:xfrm>
            </p:grpSpPr>
            <p:grpSp>
              <p:nvGrpSpPr>
                <p:cNvPr id="172" name="グループ化 171">
                  <a:extLst>
                    <a:ext uri="{FF2B5EF4-FFF2-40B4-BE49-F238E27FC236}">
                      <a16:creationId xmlns:a16="http://schemas.microsoft.com/office/drawing/2014/main" id="{612DC2F2-B106-4192-9394-4094E6CBAE57}"/>
                    </a:ext>
                  </a:extLst>
                </p:cNvPr>
                <p:cNvGrpSpPr/>
                <p:nvPr/>
              </p:nvGrpSpPr>
              <p:grpSpPr>
                <a:xfrm>
                  <a:off x="2495855" y="5937068"/>
                  <a:ext cx="901395" cy="612958"/>
                  <a:chOff x="2495855" y="5937068"/>
                  <a:chExt cx="901395" cy="612958"/>
                </a:xfrm>
              </p:grpSpPr>
              <p:sp>
                <p:nvSpPr>
                  <p:cNvPr id="174" name="角丸四角形 100">
                    <a:extLst>
                      <a:ext uri="{FF2B5EF4-FFF2-40B4-BE49-F238E27FC236}">
                        <a16:creationId xmlns:a16="http://schemas.microsoft.com/office/drawing/2014/main" id="{0F84DBA2-6205-4E01-9CEA-5ED916C7FDDF}"/>
                      </a:ext>
                    </a:extLst>
                  </p:cNvPr>
                  <p:cNvSpPr/>
                  <p:nvPr/>
                </p:nvSpPr>
                <p:spPr>
                  <a:xfrm>
                    <a:off x="2578815" y="6099176"/>
                    <a:ext cx="793035" cy="45085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75" name="角丸四角形 101">
                    <a:extLst>
                      <a:ext uri="{FF2B5EF4-FFF2-40B4-BE49-F238E27FC236}">
                        <a16:creationId xmlns:a16="http://schemas.microsoft.com/office/drawing/2014/main" id="{9DB08584-4D21-4798-B21D-BE34DAA86B15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2698889" y="6086920"/>
                    <a:ext cx="455692" cy="20361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76" name="角丸四角形 102">
                    <a:extLst>
                      <a:ext uri="{FF2B5EF4-FFF2-40B4-BE49-F238E27FC236}">
                        <a16:creationId xmlns:a16="http://schemas.microsoft.com/office/drawing/2014/main" id="{4EE52B35-2DB9-403F-B657-C2004E9CB0C4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2902499" y="6086921"/>
                    <a:ext cx="455692" cy="20361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77" name="角丸四角形 103">
                    <a:extLst>
                      <a:ext uri="{FF2B5EF4-FFF2-40B4-BE49-F238E27FC236}">
                        <a16:creationId xmlns:a16="http://schemas.microsoft.com/office/drawing/2014/main" id="{D1F0F113-514E-43FE-B94C-CE67A36B3D47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115095" y="6097820"/>
                    <a:ext cx="399209" cy="16510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78" name="角丸四角形 105">
                    <a:extLst>
                      <a:ext uri="{FF2B5EF4-FFF2-40B4-BE49-F238E27FC236}">
                        <a16:creationId xmlns:a16="http://schemas.microsoft.com/office/drawing/2014/main" id="{A2041AB2-95B0-44D1-8057-2E4393F5A423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2698889" y="6063109"/>
                    <a:ext cx="455692" cy="20361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79" name="角丸四角形 106">
                    <a:extLst>
                      <a:ext uri="{FF2B5EF4-FFF2-40B4-BE49-F238E27FC236}">
                        <a16:creationId xmlns:a16="http://schemas.microsoft.com/office/drawing/2014/main" id="{2A145DB6-915B-4905-858C-7D9AD0A67340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2902499" y="6063110"/>
                    <a:ext cx="455692" cy="20361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80" name="角丸四角形 107">
                    <a:extLst>
                      <a:ext uri="{FF2B5EF4-FFF2-40B4-BE49-F238E27FC236}">
                        <a16:creationId xmlns:a16="http://schemas.microsoft.com/office/drawing/2014/main" id="{B641FEF7-D735-4CA3-ADE7-A6CAB0E3E411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115095" y="6074009"/>
                    <a:ext cx="399209" cy="16510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81" name="角丸四角形 108">
                    <a:extLst>
                      <a:ext uri="{FF2B5EF4-FFF2-40B4-BE49-F238E27FC236}">
                        <a16:creationId xmlns:a16="http://schemas.microsoft.com/office/drawing/2014/main" id="{824362FF-E481-428C-AF6F-F7410637AB10}"/>
                      </a:ext>
                    </a:extLst>
                  </p:cNvPr>
                  <p:cNvSpPr/>
                  <p:nvPr/>
                </p:nvSpPr>
                <p:spPr>
                  <a:xfrm rot="20732390">
                    <a:off x="2546144" y="6223005"/>
                    <a:ext cx="340974" cy="21907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82" name="角丸四角形 104">
                    <a:extLst>
                      <a:ext uri="{FF2B5EF4-FFF2-40B4-BE49-F238E27FC236}">
                        <a16:creationId xmlns:a16="http://schemas.microsoft.com/office/drawing/2014/main" id="{A235487E-D2CF-4B95-8EF0-66C35BB81FCC}"/>
                      </a:ext>
                    </a:extLst>
                  </p:cNvPr>
                  <p:cNvSpPr/>
                  <p:nvPr/>
                </p:nvSpPr>
                <p:spPr>
                  <a:xfrm rot="20732390">
                    <a:off x="2495855" y="6202849"/>
                    <a:ext cx="412035" cy="21907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sp>
              <p:nvSpPr>
                <p:cNvPr id="173" name="円/楕円 99">
                  <a:extLst>
                    <a:ext uri="{FF2B5EF4-FFF2-40B4-BE49-F238E27FC236}">
                      <a16:creationId xmlns:a16="http://schemas.microsoft.com/office/drawing/2014/main" id="{D2B98357-455E-434E-AD30-3C556EE82DF4}"/>
                    </a:ext>
                  </a:extLst>
                </p:cNvPr>
                <p:cNvSpPr/>
                <p:nvPr/>
              </p:nvSpPr>
              <p:spPr>
                <a:xfrm>
                  <a:off x="2397394" y="5773826"/>
                  <a:ext cx="531323" cy="465052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</p:grpSp>
        <p:sp>
          <p:nvSpPr>
            <p:cNvPr id="166" name="フリーフォーム: 図形 165">
              <a:extLst>
                <a:ext uri="{FF2B5EF4-FFF2-40B4-BE49-F238E27FC236}">
                  <a16:creationId xmlns:a16="http://schemas.microsoft.com/office/drawing/2014/main" id="{7C65CFD8-6999-4492-B463-FA9246565287}"/>
                </a:ext>
              </a:extLst>
            </p:cNvPr>
            <p:cNvSpPr/>
            <p:nvPr/>
          </p:nvSpPr>
          <p:spPr>
            <a:xfrm>
              <a:off x="817404" y="4959178"/>
              <a:ext cx="136068" cy="232513"/>
            </a:xfrm>
            <a:custGeom>
              <a:avLst/>
              <a:gdLst>
                <a:gd name="connsiteX0" fmla="*/ 20686 w 136068"/>
                <a:gd name="connsiteY0" fmla="*/ 0 h 232513"/>
                <a:gd name="connsiteX1" fmla="*/ 23968 w 136068"/>
                <a:gd name="connsiteY1" fmla="*/ 51769 h 232513"/>
                <a:gd name="connsiteX2" fmla="*/ 24824 w 136068"/>
                <a:gd name="connsiteY2" fmla="*/ 52684 h 232513"/>
                <a:gd name="connsiteX3" fmla="*/ 45463 w 136068"/>
                <a:gd name="connsiteY3" fmla="*/ 29468 h 232513"/>
                <a:gd name="connsiteX4" fmla="*/ 50736 w 136068"/>
                <a:gd name="connsiteY4" fmla="*/ 27714 h 232513"/>
                <a:gd name="connsiteX5" fmla="*/ 109196 w 136068"/>
                <a:gd name="connsiteY5" fmla="*/ 43378 h 232513"/>
                <a:gd name="connsiteX6" fmla="*/ 117014 w 136068"/>
                <a:gd name="connsiteY6" fmla="*/ 51948 h 232513"/>
                <a:gd name="connsiteX7" fmla="*/ 136068 w 136068"/>
                <a:gd name="connsiteY7" fmla="*/ 126741 h 232513"/>
                <a:gd name="connsiteX8" fmla="*/ 71013 w 136068"/>
                <a:gd name="connsiteY8" fmla="*/ 232513 h 232513"/>
                <a:gd name="connsiteX9" fmla="*/ 5957 w 136068"/>
                <a:gd name="connsiteY9" fmla="*/ 126741 h 232513"/>
                <a:gd name="connsiteX10" fmla="*/ 19798 w 136068"/>
                <a:gd name="connsiteY10" fmla="*/ 72412 h 232513"/>
                <a:gd name="connsiteX11" fmla="*/ 6657 w 136068"/>
                <a:gd name="connsiteY11" fmla="*/ 61763 h 232513"/>
                <a:gd name="connsiteX12" fmla="*/ 20686 w 136068"/>
                <a:gd name="connsiteY12" fmla="*/ 0 h 23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36068" h="232513">
                  <a:moveTo>
                    <a:pt x="20686" y="0"/>
                  </a:moveTo>
                  <a:cubicBezTo>
                    <a:pt x="13397" y="16163"/>
                    <a:pt x="14629" y="35592"/>
                    <a:pt x="23968" y="51769"/>
                  </a:cubicBezTo>
                  <a:lnTo>
                    <a:pt x="24824" y="52684"/>
                  </a:lnTo>
                  <a:cubicBezTo>
                    <a:pt x="30629" y="42874"/>
                    <a:pt x="37636" y="34945"/>
                    <a:pt x="45463" y="29468"/>
                  </a:cubicBezTo>
                  <a:lnTo>
                    <a:pt x="50736" y="27714"/>
                  </a:lnTo>
                  <a:lnTo>
                    <a:pt x="109196" y="43378"/>
                  </a:lnTo>
                  <a:lnTo>
                    <a:pt x="117014" y="51948"/>
                  </a:lnTo>
                  <a:cubicBezTo>
                    <a:pt x="128787" y="71089"/>
                    <a:pt x="136068" y="97533"/>
                    <a:pt x="136068" y="126741"/>
                  </a:cubicBezTo>
                  <a:cubicBezTo>
                    <a:pt x="136068" y="185157"/>
                    <a:pt x="106942" y="232513"/>
                    <a:pt x="71013" y="232513"/>
                  </a:cubicBezTo>
                  <a:cubicBezTo>
                    <a:pt x="35083" y="232513"/>
                    <a:pt x="5957" y="185157"/>
                    <a:pt x="5957" y="126741"/>
                  </a:cubicBezTo>
                  <a:lnTo>
                    <a:pt x="19798" y="72412"/>
                  </a:lnTo>
                  <a:cubicBezTo>
                    <a:pt x="13399" y="71355"/>
                    <a:pt x="9642" y="66933"/>
                    <a:pt x="6657" y="61763"/>
                  </a:cubicBezTo>
                  <a:cubicBezTo>
                    <a:pt x="-6177" y="39535"/>
                    <a:pt x="104" y="11883"/>
                    <a:pt x="20686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sp>
          <p:nvSpPr>
            <p:cNvPr id="167" name="フリーフォーム: 図形 166">
              <a:extLst>
                <a:ext uri="{FF2B5EF4-FFF2-40B4-BE49-F238E27FC236}">
                  <a16:creationId xmlns:a16="http://schemas.microsoft.com/office/drawing/2014/main" id="{8A6B67A7-3893-4363-9ED8-104B47FFD3F4}"/>
                </a:ext>
              </a:extLst>
            </p:cNvPr>
            <p:cNvSpPr/>
            <p:nvPr/>
          </p:nvSpPr>
          <p:spPr>
            <a:xfrm>
              <a:off x="1462962" y="4959178"/>
              <a:ext cx="136068" cy="232513"/>
            </a:xfrm>
            <a:custGeom>
              <a:avLst/>
              <a:gdLst>
                <a:gd name="connsiteX0" fmla="*/ 20686 w 136068"/>
                <a:gd name="connsiteY0" fmla="*/ 0 h 232513"/>
                <a:gd name="connsiteX1" fmla="*/ 23967 w 136068"/>
                <a:gd name="connsiteY1" fmla="*/ 51769 h 232513"/>
                <a:gd name="connsiteX2" fmla="*/ 24824 w 136068"/>
                <a:gd name="connsiteY2" fmla="*/ 52684 h 232513"/>
                <a:gd name="connsiteX3" fmla="*/ 42530 w 136068"/>
                <a:gd name="connsiteY3" fmla="*/ 32767 h 232513"/>
                <a:gd name="connsiteX4" fmla="*/ 89164 w 136068"/>
                <a:gd name="connsiteY4" fmla="*/ 26927 h 232513"/>
                <a:gd name="connsiteX5" fmla="*/ 96335 w 136068"/>
                <a:gd name="connsiteY5" fmla="*/ 29280 h 232513"/>
                <a:gd name="connsiteX6" fmla="*/ 136068 w 136068"/>
                <a:gd name="connsiteY6" fmla="*/ 126741 h 232513"/>
                <a:gd name="connsiteX7" fmla="*/ 71012 w 136068"/>
                <a:gd name="connsiteY7" fmla="*/ 232513 h 232513"/>
                <a:gd name="connsiteX8" fmla="*/ 5957 w 136068"/>
                <a:gd name="connsiteY8" fmla="*/ 126741 h 232513"/>
                <a:gd name="connsiteX9" fmla="*/ 19798 w 136068"/>
                <a:gd name="connsiteY9" fmla="*/ 72412 h 232513"/>
                <a:gd name="connsiteX10" fmla="*/ 6657 w 136068"/>
                <a:gd name="connsiteY10" fmla="*/ 61763 h 232513"/>
                <a:gd name="connsiteX11" fmla="*/ 20686 w 136068"/>
                <a:gd name="connsiteY11" fmla="*/ 0 h 23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36068" h="232513">
                  <a:moveTo>
                    <a:pt x="20686" y="0"/>
                  </a:moveTo>
                  <a:cubicBezTo>
                    <a:pt x="13397" y="16163"/>
                    <a:pt x="14629" y="35592"/>
                    <a:pt x="23967" y="51769"/>
                  </a:cubicBezTo>
                  <a:lnTo>
                    <a:pt x="24824" y="52684"/>
                  </a:lnTo>
                  <a:lnTo>
                    <a:pt x="42530" y="32767"/>
                  </a:lnTo>
                  <a:lnTo>
                    <a:pt x="89164" y="26927"/>
                  </a:lnTo>
                  <a:lnTo>
                    <a:pt x="96335" y="29280"/>
                  </a:lnTo>
                  <a:cubicBezTo>
                    <a:pt x="119685" y="45338"/>
                    <a:pt x="136068" y="82928"/>
                    <a:pt x="136068" y="126741"/>
                  </a:cubicBezTo>
                  <a:cubicBezTo>
                    <a:pt x="136068" y="185157"/>
                    <a:pt x="106942" y="232513"/>
                    <a:pt x="71012" y="232513"/>
                  </a:cubicBezTo>
                  <a:cubicBezTo>
                    <a:pt x="35083" y="232513"/>
                    <a:pt x="5957" y="185157"/>
                    <a:pt x="5957" y="126741"/>
                  </a:cubicBezTo>
                  <a:lnTo>
                    <a:pt x="19798" y="72412"/>
                  </a:lnTo>
                  <a:cubicBezTo>
                    <a:pt x="13398" y="71355"/>
                    <a:pt x="9642" y="66933"/>
                    <a:pt x="6657" y="61763"/>
                  </a:cubicBezTo>
                  <a:cubicBezTo>
                    <a:pt x="-6177" y="39535"/>
                    <a:pt x="104" y="11883"/>
                    <a:pt x="20686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sp>
          <p:nvSpPr>
            <p:cNvPr id="168" name="フリーフォーム 73">
              <a:extLst>
                <a:ext uri="{FF2B5EF4-FFF2-40B4-BE49-F238E27FC236}">
                  <a16:creationId xmlns:a16="http://schemas.microsoft.com/office/drawing/2014/main" id="{7C454FD2-13EC-4A14-A56C-C211078722BD}"/>
                </a:ext>
              </a:extLst>
            </p:cNvPr>
            <p:cNvSpPr/>
            <p:nvPr/>
          </p:nvSpPr>
          <p:spPr>
            <a:xfrm rot="610876">
              <a:off x="553735" y="6622643"/>
              <a:ext cx="407496" cy="392516"/>
            </a:xfrm>
            <a:custGeom>
              <a:avLst/>
              <a:gdLst>
                <a:gd name="connsiteX0" fmla="*/ 107625 w 407496"/>
                <a:gd name="connsiteY0" fmla="*/ 2811 h 392721"/>
                <a:gd name="connsiteX1" fmla="*/ 130169 w 407496"/>
                <a:gd name="connsiteY1" fmla="*/ 205 h 392721"/>
                <a:gd name="connsiteX2" fmla="*/ 355143 w 407496"/>
                <a:gd name="connsiteY2" fmla="*/ 19170 h 392721"/>
                <a:gd name="connsiteX3" fmla="*/ 407291 w 407496"/>
                <a:gd name="connsiteY3" fmla="*/ 80919 h 392721"/>
                <a:gd name="connsiteX4" fmla="*/ 345542 w 407496"/>
                <a:gd name="connsiteY4" fmla="*/ 133066 h 392721"/>
                <a:gd name="connsiteX5" fmla="*/ 166624 w 407496"/>
                <a:gd name="connsiteY5" fmla="*/ 117983 h 392721"/>
                <a:gd name="connsiteX6" fmla="*/ 196882 w 407496"/>
                <a:gd name="connsiteY6" fmla="*/ 286467 h 392721"/>
                <a:gd name="connsiteX7" fmla="*/ 235586 w 407496"/>
                <a:gd name="connsiteY7" fmla="*/ 286467 h 392721"/>
                <a:gd name="connsiteX8" fmla="*/ 288713 w 407496"/>
                <a:gd name="connsiteY8" fmla="*/ 339594 h 392721"/>
                <a:gd name="connsiteX9" fmla="*/ 288712 w 407496"/>
                <a:gd name="connsiteY9" fmla="*/ 339594 h 392721"/>
                <a:gd name="connsiteX10" fmla="*/ 235585 w 407496"/>
                <a:gd name="connsiteY10" fmla="*/ 392721 h 392721"/>
                <a:gd name="connsiteX11" fmla="*/ 167647 w 407496"/>
                <a:gd name="connsiteY11" fmla="*/ 392720 h 392721"/>
                <a:gd name="connsiteX12" fmla="*/ 146968 w 407496"/>
                <a:gd name="connsiteY12" fmla="*/ 388545 h 392721"/>
                <a:gd name="connsiteX13" fmla="*/ 145241 w 407496"/>
                <a:gd name="connsiteY13" fmla="*/ 387381 h 392721"/>
                <a:gd name="connsiteX14" fmla="*/ 124022 w 407496"/>
                <a:gd name="connsiteY14" fmla="*/ 384849 h 392721"/>
                <a:gd name="connsiteX15" fmla="*/ 99198 w 407496"/>
                <a:gd name="connsiteY15" fmla="*/ 363761 h 392721"/>
                <a:gd name="connsiteX16" fmla="*/ 98212 w 407496"/>
                <a:gd name="connsiteY16" fmla="*/ 361270 h 392721"/>
                <a:gd name="connsiteX17" fmla="*/ 93849 w 407496"/>
                <a:gd name="connsiteY17" fmla="*/ 366650 h 392721"/>
                <a:gd name="connsiteX18" fmla="*/ 52121 w 407496"/>
                <a:gd name="connsiteY18" fmla="*/ 379766 h 392721"/>
                <a:gd name="connsiteX19" fmla="*/ 225 w 407496"/>
                <a:gd name="connsiteY19" fmla="*/ 317806 h 392721"/>
                <a:gd name="connsiteX20" fmla="*/ 20103 w 407496"/>
                <a:gd name="connsiteY20" fmla="*/ 92911 h 392721"/>
                <a:gd name="connsiteX21" fmla="*/ 59509 w 407496"/>
                <a:gd name="connsiteY21" fmla="*/ 43530 h 392721"/>
                <a:gd name="connsiteX22" fmla="*/ 71374 w 407496"/>
                <a:gd name="connsiteY22" fmla="*/ 42206 h 392721"/>
                <a:gd name="connsiteX23" fmla="*/ 74764 w 407496"/>
                <a:gd name="connsiteY23" fmla="*/ 30563 h 392721"/>
                <a:gd name="connsiteX24" fmla="*/ 107625 w 407496"/>
                <a:gd name="connsiteY24" fmla="*/ 2811 h 392721"/>
                <a:gd name="connsiteX0" fmla="*/ 107625 w 407496"/>
                <a:gd name="connsiteY0" fmla="*/ 2811 h 392721"/>
                <a:gd name="connsiteX1" fmla="*/ 130169 w 407496"/>
                <a:gd name="connsiteY1" fmla="*/ 205 h 392721"/>
                <a:gd name="connsiteX2" fmla="*/ 355143 w 407496"/>
                <a:gd name="connsiteY2" fmla="*/ 19170 h 392721"/>
                <a:gd name="connsiteX3" fmla="*/ 407291 w 407496"/>
                <a:gd name="connsiteY3" fmla="*/ 80919 h 392721"/>
                <a:gd name="connsiteX4" fmla="*/ 345542 w 407496"/>
                <a:gd name="connsiteY4" fmla="*/ 133066 h 392721"/>
                <a:gd name="connsiteX5" fmla="*/ 166624 w 407496"/>
                <a:gd name="connsiteY5" fmla="*/ 117983 h 392721"/>
                <a:gd name="connsiteX6" fmla="*/ 196882 w 407496"/>
                <a:gd name="connsiteY6" fmla="*/ 286467 h 392721"/>
                <a:gd name="connsiteX7" fmla="*/ 235586 w 407496"/>
                <a:gd name="connsiteY7" fmla="*/ 286467 h 392721"/>
                <a:gd name="connsiteX8" fmla="*/ 288713 w 407496"/>
                <a:gd name="connsiteY8" fmla="*/ 339594 h 392721"/>
                <a:gd name="connsiteX9" fmla="*/ 288712 w 407496"/>
                <a:gd name="connsiteY9" fmla="*/ 339594 h 392721"/>
                <a:gd name="connsiteX10" fmla="*/ 235585 w 407496"/>
                <a:gd name="connsiteY10" fmla="*/ 392721 h 392721"/>
                <a:gd name="connsiteX11" fmla="*/ 167647 w 407496"/>
                <a:gd name="connsiteY11" fmla="*/ 392720 h 392721"/>
                <a:gd name="connsiteX12" fmla="*/ 146968 w 407496"/>
                <a:gd name="connsiteY12" fmla="*/ 388545 h 392721"/>
                <a:gd name="connsiteX13" fmla="*/ 145241 w 407496"/>
                <a:gd name="connsiteY13" fmla="*/ 387381 h 392721"/>
                <a:gd name="connsiteX14" fmla="*/ 124022 w 407496"/>
                <a:gd name="connsiteY14" fmla="*/ 384849 h 392721"/>
                <a:gd name="connsiteX15" fmla="*/ 99198 w 407496"/>
                <a:gd name="connsiteY15" fmla="*/ 363761 h 392721"/>
                <a:gd name="connsiteX16" fmla="*/ 98212 w 407496"/>
                <a:gd name="connsiteY16" fmla="*/ 361270 h 392721"/>
                <a:gd name="connsiteX17" fmla="*/ 93849 w 407496"/>
                <a:gd name="connsiteY17" fmla="*/ 366650 h 392721"/>
                <a:gd name="connsiteX18" fmla="*/ 52121 w 407496"/>
                <a:gd name="connsiteY18" fmla="*/ 379766 h 392721"/>
                <a:gd name="connsiteX19" fmla="*/ 225 w 407496"/>
                <a:gd name="connsiteY19" fmla="*/ 317806 h 392721"/>
                <a:gd name="connsiteX20" fmla="*/ 20103 w 407496"/>
                <a:gd name="connsiteY20" fmla="*/ 92911 h 392721"/>
                <a:gd name="connsiteX21" fmla="*/ 59509 w 407496"/>
                <a:gd name="connsiteY21" fmla="*/ 43530 h 392721"/>
                <a:gd name="connsiteX22" fmla="*/ 71374 w 407496"/>
                <a:gd name="connsiteY22" fmla="*/ 42206 h 392721"/>
                <a:gd name="connsiteX23" fmla="*/ 107625 w 407496"/>
                <a:gd name="connsiteY23" fmla="*/ 2811 h 392721"/>
                <a:gd name="connsiteX0" fmla="*/ 107625 w 407496"/>
                <a:gd name="connsiteY0" fmla="*/ 2811 h 392721"/>
                <a:gd name="connsiteX1" fmla="*/ 130169 w 407496"/>
                <a:gd name="connsiteY1" fmla="*/ 205 h 392721"/>
                <a:gd name="connsiteX2" fmla="*/ 355143 w 407496"/>
                <a:gd name="connsiteY2" fmla="*/ 19170 h 392721"/>
                <a:gd name="connsiteX3" fmla="*/ 407291 w 407496"/>
                <a:gd name="connsiteY3" fmla="*/ 80919 h 392721"/>
                <a:gd name="connsiteX4" fmla="*/ 345542 w 407496"/>
                <a:gd name="connsiteY4" fmla="*/ 133066 h 392721"/>
                <a:gd name="connsiteX5" fmla="*/ 166624 w 407496"/>
                <a:gd name="connsiteY5" fmla="*/ 117983 h 392721"/>
                <a:gd name="connsiteX6" fmla="*/ 196882 w 407496"/>
                <a:gd name="connsiteY6" fmla="*/ 286467 h 392721"/>
                <a:gd name="connsiteX7" fmla="*/ 235586 w 407496"/>
                <a:gd name="connsiteY7" fmla="*/ 286467 h 392721"/>
                <a:gd name="connsiteX8" fmla="*/ 288713 w 407496"/>
                <a:gd name="connsiteY8" fmla="*/ 339594 h 392721"/>
                <a:gd name="connsiteX9" fmla="*/ 288712 w 407496"/>
                <a:gd name="connsiteY9" fmla="*/ 339594 h 392721"/>
                <a:gd name="connsiteX10" fmla="*/ 235585 w 407496"/>
                <a:gd name="connsiteY10" fmla="*/ 392721 h 392721"/>
                <a:gd name="connsiteX11" fmla="*/ 167647 w 407496"/>
                <a:gd name="connsiteY11" fmla="*/ 392720 h 392721"/>
                <a:gd name="connsiteX12" fmla="*/ 146968 w 407496"/>
                <a:gd name="connsiteY12" fmla="*/ 388545 h 392721"/>
                <a:gd name="connsiteX13" fmla="*/ 145241 w 407496"/>
                <a:gd name="connsiteY13" fmla="*/ 387381 h 392721"/>
                <a:gd name="connsiteX14" fmla="*/ 124022 w 407496"/>
                <a:gd name="connsiteY14" fmla="*/ 384849 h 392721"/>
                <a:gd name="connsiteX15" fmla="*/ 99198 w 407496"/>
                <a:gd name="connsiteY15" fmla="*/ 363761 h 392721"/>
                <a:gd name="connsiteX16" fmla="*/ 98212 w 407496"/>
                <a:gd name="connsiteY16" fmla="*/ 361270 h 392721"/>
                <a:gd name="connsiteX17" fmla="*/ 93849 w 407496"/>
                <a:gd name="connsiteY17" fmla="*/ 366650 h 392721"/>
                <a:gd name="connsiteX18" fmla="*/ 52121 w 407496"/>
                <a:gd name="connsiteY18" fmla="*/ 379766 h 392721"/>
                <a:gd name="connsiteX19" fmla="*/ 225 w 407496"/>
                <a:gd name="connsiteY19" fmla="*/ 317806 h 392721"/>
                <a:gd name="connsiteX20" fmla="*/ 20103 w 407496"/>
                <a:gd name="connsiteY20" fmla="*/ 92911 h 392721"/>
                <a:gd name="connsiteX21" fmla="*/ 59509 w 407496"/>
                <a:gd name="connsiteY21" fmla="*/ 43530 h 392721"/>
                <a:gd name="connsiteX22" fmla="*/ 107625 w 407496"/>
                <a:gd name="connsiteY22" fmla="*/ 2811 h 392721"/>
                <a:gd name="connsiteX0" fmla="*/ 107625 w 407496"/>
                <a:gd name="connsiteY0" fmla="*/ 2811 h 392721"/>
                <a:gd name="connsiteX1" fmla="*/ 130169 w 407496"/>
                <a:gd name="connsiteY1" fmla="*/ 205 h 392721"/>
                <a:gd name="connsiteX2" fmla="*/ 355143 w 407496"/>
                <a:gd name="connsiteY2" fmla="*/ 19170 h 392721"/>
                <a:gd name="connsiteX3" fmla="*/ 407291 w 407496"/>
                <a:gd name="connsiteY3" fmla="*/ 80919 h 392721"/>
                <a:gd name="connsiteX4" fmla="*/ 345542 w 407496"/>
                <a:gd name="connsiteY4" fmla="*/ 133066 h 392721"/>
                <a:gd name="connsiteX5" fmla="*/ 166624 w 407496"/>
                <a:gd name="connsiteY5" fmla="*/ 117983 h 392721"/>
                <a:gd name="connsiteX6" fmla="*/ 196882 w 407496"/>
                <a:gd name="connsiteY6" fmla="*/ 286467 h 392721"/>
                <a:gd name="connsiteX7" fmla="*/ 235586 w 407496"/>
                <a:gd name="connsiteY7" fmla="*/ 286467 h 392721"/>
                <a:gd name="connsiteX8" fmla="*/ 288713 w 407496"/>
                <a:gd name="connsiteY8" fmla="*/ 339594 h 392721"/>
                <a:gd name="connsiteX9" fmla="*/ 288712 w 407496"/>
                <a:gd name="connsiteY9" fmla="*/ 339594 h 392721"/>
                <a:gd name="connsiteX10" fmla="*/ 235585 w 407496"/>
                <a:gd name="connsiteY10" fmla="*/ 392721 h 392721"/>
                <a:gd name="connsiteX11" fmla="*/ 167647 w 407496"/>
                <a:gd name="connsiteY11" fmla="*/ 392720 h 392721"/>
                <a:gd name="connsiteX12" fmla="*/ 146968 w 407496"/>
                <a:gd name="connsiteY12" fmla="*/ 388545 h 392721"/>
                <a:gd name="connsiteX13" fmla="*/ 145241 w 407496"/>
                <a:gd name="connsiteY13" fmla="*/ 387381 h 392721"/>
                <a:gd name="connsiteX14" fmla="*/ 124022 w 407496"/>
                <a:gd name="connsiteY14" fmla="*/ 384849 h 392721"/>
                <a:gd name="connsiteX15" fmla="*/ 99198 w 407496"/>
                <a:gd name="connsiteY15" fmla="*/ 363761 h 392721"/>
                <a:gd name="connsiteX16" fmla="*/ 98212 w 407496"/>
                <a:gd name="connsiteY16" fmla="*/ 361270 h 392721"/>
                <a:gd name="connsiteX17" fmla="*/ 93849 w 407496"/>
                <a:gd name="connsiteY17" fmla="*/ 366650 h 392721"/>
                <a:gd name="connsiteX18" fmla="*/ 52121 w 407496"/>
                <a:gd name="connsiteY18" fmla="*/ 379766 h 392721"/>
                <a:gd name="connsiteX19" fmla="*/ 225 w 407496"/>
                <a:gd name="connsiteY19" fmla="*/ 317806 h 392721"/>
                <a:gd name="connsiteX20" fmla="*/ 20103 w 407496"/>
                <a:gd name="connsiteY20" fmla="*/ 92911 h 392721"/>
                <a:gd name="connsiteX21" fmla="*/ 107625 w 407496"/>
                <a:gd name="connsiteY21" fmla="*/ 2811 h 392721"/>
                <a:gd name="connsiteX0" fmla="*/ 20103 w 407496"/>
                <a:gd name="connsiteY0" fmla="*/ 92706 h 392516"/>
                <a:gd name="connsiteX1" fmla="*/ 130169 w 407496"/>
                <a:gd name="connsiteY1" fmla="*/ 0 h 392516"/>
                <a:gd name="connsiteX2" fmla="*/ 355143 w 407496"/>
                <a:gd name="connsiteY2" fmla="*/ 18965 h 392516"/>
                <a:gd name="connsiteX3" fmla="*/ 407291 w 407496"/>
                <a:gd name="connsiteY3" fmla="*/ 80714 h 392516"/>
                <a:gd name="connsiteX4" fmla="*/ 345542 w 407496"/>
                <a:gd name="connsiteY4" fmla="*/ 132861 h 392516"/>
                <a:gd name="connsiteX5" fmla="*/ 166624 w 407496"/>
                <a:gd name="connsiteY5" fmla="*/ 117778 h 392516"/>
                <a:gd name="connsiteX6" fmla="*/ 196882 w 407496"/>
                <a:gd name="connsiteY6" fmla="*/ 286262 h 392516"/>
                <a:gd name="connsiteX7" fmla="*/ 235586 w 407496"/>
                <a:gd name="connsiteY7" fmla="*/ 286262 h 392516"/>
                <a:gd name="connsiteX8" fmla="*/ 288713 w 407496"/>
                <a:gd name="connsiteY8" fmla="*/ 339389 h 392516"/>
                <a:gd name="connsiteX9" fmla="*/ 288712 w 407496"/>
                <a:gd name="connsiteY9" fmla="*/ 339389 h 392516"/>
                <a:gd name="connsiteX10" fmla="*/ 235585 w 407496"/>
                <a:gd name="connsiteY10" fmla="*/ 392516 h 392516"/>
                <a:gd name="connsiteX11" fmla="*/ 167647 w 407496"/>
                <a:gd name="connsiteY11" fmla="*/ 392515 h 392516"/>
                <a:gd name="connsiteX12" fmla="*/ 146968 w 407496"/>
                <a:gd name="connsiteY12" fmla="*/ 388340 h 392516"/>
                <a:gd name="connsiteX13" fmla="*/ 145241 w 407496"/>
                <a:gd name="connsiteY13" fmla="*/ 387176 h 392516"/>
                <a:gd name="connsiteX14" fmla="*/ 124022 w 407496"/>
                <a:gd name="connsiteY14" fmla="*/ 384644 h 392516"/>
                <a:gd name="connsiteX15" fmla="*/ 99198 w 407496"/>
                <a:gd name="connsiteY15" fmla="*/ 363556 h 392516"/>
                <a:gd name="connsiteX16" fmla="*/ 98212 w 407496"/>
                <a:gd name="connsiteY16" fmla="*/ 361065 h 392516"/>
                <a:gd name="connsiteX17" fmla="*/ 93849 w 407496"/>
                <a:gd name="connsiteY17" fmla="*/ 366445 h 392516"/>
                <a:gd name="connsiteX18" fmla="*/ 52121 w 407496"/>
                <a:gd name="connsiteY18" fmla="*/ 379561 h 392516"/>
                <a:gd name="connsiteX19" fmla="*/ 225 w 407496"/>
                <a:gd name="connsiteY19" fmla="*/ 317601 h 392516"/>
                <a:gd name="connsiteX20" fmla="*/ 20103 w 407496"/>
                <a:gd name="connsiteY20" fmla="*/ 92706 h 392516"/>
                <a:gd name="connsiteX0" fmla="*/ 20103 w 407496"/>
                <a:gd name="connsiteY0" fmla="*/ 92706 h 392516"/>
                <a:gd name="connsiteX1" fmla="*/ 130169 w 407496"/>
                <a:gd name="connsiteY1" fmla="*/ 0 h 392516"/>
                <a:gd name="connsiteX2" fmla="*/ 355143 w 407496"/>
                <a:gd name="connsiteY2" fmla="*/ 18965 h 392516"/>
                <a:gd name="connsiteX3" fmla="*/ 407291 w 407496"/>
                <a:gd name="connsiteY3" fmla="*/ 80714 h 392516"/>
                <a:gd name="connsiteX4" fmla="*/ 345542 w 407496"/>
                <a:gd name="connsiteY4" fmla="*/ 132861 h 392516"/>
                <a:gd name="connsiteX5" fmla="*/ 166624 w 407496"/>
                <a:gd name="connsiteY5" fmla="*/ 117778 h 392516"/>
                <a:gd name="connsiteX6" fmla="*/ 196882 w 407496"/>
                <a:gd name="connsiteY6" fmla="*/ 286262 h 392516"/>
                <a:gd name="connsiteX7" fmla="*/ 235586 w 407496"/>
                <a:gd name="connsiteY7" fmla="*/ 286262 h 392516"/>
                <a:gd name="connsiteX8" fmla="*/ 288713 w 407496"/>
                <a:gd name="connsiteY8" fmla="*/ 339389 h 392516"/>
                <a:gd name="connsiteX9" fmla="*/ 288712 w 407496"/>
                <a:gd name="connsiteY9" fmla="*/ 339389 h 392516"/>
                <a:gd name="connsiteX10" fmla="*/ 235585 w 407496"/>
                <a:gd name="connsiteY10" fmla="*/ 392516 h 392516"/>
                <a:gd name="connsiteX11" fmla="*/ 167647 w 407496"/>
                <a:gd name="connsiteY11" fmla="*/ 392515 h 392516"/>
                <a:gd name="connsiteX12" fmla="*/ 146968 w 407496"/>
                <a:gd name="connsiteY12" fmla="*/ 388340 h 392516"/>
                <a:gd name="connsiteX13" fmla="*/ 145241 w 407496"/>
                <a:gd name="connsiteY13" fmla="*/ 387176 h 392516"/>
                <a:gd name="connsiteX14" fmla="*/ 124022 w 407496"/>
                <a:gd name="connsiteY14" fmla="*/ 384644 h 392516"/>
                <a:gd name="connsiteX15" fmla="*/ 99198 w 407496"/>
                <a:gd name="connsiteY15" fmla="*/ 363556 h 392516"/>
                <a:gd name="connsiteX16" fmla="*/ 98212 w 407496"/>
                <a:gd name="connsiteY16" fmla="*/ 361065 h 392516"/>
                <a:gd name="connsiteX17" fmla="*/ 93849 w 407496"/>
                <a:gd name="connsiteY17" fmla="*/ 366445 h 392516"/>
                <a:gd name="connsiteX18" fmla="*/ 52121 w 407496"/>
                <a:gd name="connsiteY18" fmla="*/ 379561 h 392516"/>
                <a:gd name="connsiteX19" fmla="*/ 225 w 407496"/>
                <a:gd name="connsiteY19" fmla="*/ 317601 h 392516"/>
                <a:gd name="connsiteX20" fmla="*/ 20103 w 407496"/>
                <a:gd name="connsiteY20" fmla="*/ 92706 h 3925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407496" h="392516">
                  <a:moveTo>
                    <a:pt x="20103" y="92706"/>
                  </a:moveTo>
                  <a:lnTo>
                    <a:pt x="130169" y="0"/>
                  </a:lnTo>
                  <a:lnTo>
                    <a:pt x="355143" y="18965"/>
                  </a:lnTo>
                  <a:cubicBezTo>
                    <a:pt x="386595" y="21616"/>
                    <a:pt x="409942" y="49262"/>
                    <a:pt x="407291" y="80714"/>
                  </a:cubicBezTo>
                  <a:cubicBezTo>
                    <a:pt x="404639" y="112166"/>
                    <a:pt x="376993" y="135512"/>
                    <a:pt x="345542" y="132861"/>
                  </a:cubicBezTo>
                  <a:lnTo>
                    <a:pt x="166624" y="117778"/>
                  </a:lnTo>
                  <a:lnTo>
                    <a:pt x="196882" y="286262"/>
                  </a:lnTo>
                  <a:lnTo>
                    <a:pt x="235586" y="286262"/>
                  </a:lnTo>
                  <a:cubicBezTo>
                    <a:pt x="264927" y="286262"/>
                    <a:pt x="288713" y="310048"/>
                    <a:pt x="288713" y="339389"/>
                  </a:cubicBezTo>
                  <a:lnTo>
                    <a:pt x="288712" y="339389"/>
                  </a:lnTo>
                  <a:cubicBezTo>
                    <a:pt x="288712" y="368730"/>
                    <a:pt x="264926" y="392516"/>
                    <a:pt x="235585" y="392516"/>
                  </a:cubicBezTo>
                  <a:lnTo>
                    <a:pt x="167647" y="392515"/>
                  </a:lnTo>
                  <a:cubicBezTo>
                    <a:pt x="160312" y="392515"/>
                    <a:pt x="153324" y="391028"/>
                    <a:pt x="146968" y="388340"/>
                  </a:cubicBezTo>
                  <a:lnTo>
                    <a:pt x="145241" y="387176"/>
                  </a:lnTo>
                  <a:lnTo>
                    <a:pt x="124022" y="384644"/>
                  </a:lnTo>
                  <a:cubicBezTo>
                    <a:pt x="113956" y="380191"/>
                    <a:pt x="105280" y="372883"/>
                    <a:pt x="99198" y="363556"/>
                  </a:cubicBezTo>
                  <a:lnTo>
                    <a:pt x="98212" y="361065"/>
                  </a:lnTo>
                  <a:lnTo>
                    <a:pt x="93849" y="366445"/>
                  </a:lnTo>
                  <a:cubicBezTo>
                    <a:pt x="82637" y="375837"/>
                    <a:pt x="67842" y="380951"/>
                    <a:pt x="52121" y="379561"/>
                  </a:cubicBezTo>
                  <a:cubicBezTo>
                    <a:pt x="20681" y="376782"/>
                    <a:pt x="-2554" y="349042"/>
                    <a:pt x="225" y="317601"/>
                  </a:cubicBezTo>
                  <a:lnTo>
                    <a:pt x="20103" y="92706"/>
                  </a:ln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sp>
          <p:nvSpPr>
            <p:cNvPr id="169" name="フリーフォーム 74">
              <a:extLst>
                <a:ext uri="{FF2B5EF4-FFF2-40B4-BE49-F238E27FC236}">
                  <a16:creationId xmlns:a16="http://schemas.microsoft.com/office/drawing/2014/main" id="{4C2DE293-2165-4E32-BD89-43181F0F19D1}"/>
                </a:ext>
              </a:extLst>
            </p:cNvPr>
            <p:cNvSpPr/>
            <p:nvPr/>
          </p:nvSpPr>
          <p:spPr>
            <a:xfrm rot="20339314">
              <a:off x="4934" y="6026045"/>
              <a:ext cx="971239" cy="742219"/>
            </a:xfrm>
            <a:custGeom>
              <a:avLst/>
              <a:gdLst>
                <a:gd name="connsiteX0" fmla="*/ 1051281 w 1150041"/>
                <a:gd name="connsiteY0" fmla="*/ 12707 h 813876"/>
                <a:gd name="connsiteX1" fmla="*/ 1150041 w 1150041"/>
                <a:gd name="connsiteY1" fmla="*/ 161702 h 813876"/>
                <a:gd name="connsiteX2" fmla="*/ 988339 w 1150041"/>
                <a:gd name="connsiteY2" fmla="*/ 323404 h 813876"/>
                <a:gd name="connsiteX3" fmla="*/ 482724 w 1150041"/>
                <a:gd name="connsiteY3" fmla="*/ 323404 h 813876"/>
                <a:gd name="connsiteX4" fmla="*/ 701228 w 1150041"/>
                <a:gd name="connsiteY4" fmla="*/ 617809 h 813876"/>
                <a:gd name="connsiteX5" fmla="*/ 437055 w 1150041"/>
                <a:gd name="connsiteY5" fmla="*/ 813876 h 813876"/>
                <a:gd name="connsiteX6" fmla="*/ 32415 w 1150041"/>
                <a:gd name="connsiteY6" fmla="*/ 268681 h 813876"/>
                <a:gd name="connsiteX7" fmla="*/ 66468 w 1150041"/>
                <a:gd name="connsiteY7" fmla="*/ 38560 h 813876"/>
                <a:gd name="connsiteX8" fmla="*/ 90192 w 1150041"/>
                <a:gd name="connsiteY8" fmla="*/ 27412 h 813876"/>
                <a:gd name="connsiteX9" fmla="*/ 112002 w 1150041"/>
                <a:gd name="connsiteY9" fmla="*/ 12707 h 813876"/>
                <a:gd name="connsiteX10" fmla="*/ 174944 w 1150041"/>
                <a:gd name="connsiteY10" fmla="*/ 0 h 813876"/>
                <a:gd name="connsiteX11" fmla="*/ 988339 w 1150041"/>
                <a:gd name="connsiteY11" fmla="*/ 0 h 813876"/>
                <a:gd name="connsiteX12" fmla="*/ 1051281 w 1150041"/>
                <a:gd name="connsiteY12" fmla="*/ 12707 h 813876"/>
                <a:gd name="connsiteX0" fmla="*/ 1150041 w 1241481"/>
                <a:gd name="connsiteY0" fmla="*/ 161702 h 813876"/>
                <a:gd name="connsiteX1" fmla="*/ 988339 w 1241481"/>
                <a:gd name="connsiteY1" fmla="*/ 323404 h 813876"/>
                <a:gd name="connsiteX2" fmla="*/ 482724 w 1241481"/>
                <a:gd name="connsiteY2" fmla="*/ 323404 h 813876"/>
                <a:gd name="connsiteX3" fmla="*/ 701228 w 1241481"/>
                <a:gd name="connsiteY3" fmla="*/ 617809 h 813876"/>
                <a:gd name="connsiteX4" fmla="*/ 437055 w 1241481"/>
                <a:gd name="connsiteY4" fmla="*/ 813876 h 813876"/>
                <a:gd name="connsiteX5" fmla="*/ 32415 w 1241481"/>
                <a:gd name="connsiteY5" fmla="*/ 268681 h 813876"/>
                <a:gd name="connsiteX6" fmla="*/ 66468 w 1241481"/>
                <a:gd name="connsiteY6" fmla="*/ 38560 h 813876"/>
                <a:gd name="connsiteX7" fmla="*/ 90192 w 1241481"/>
                <a:gd name="connsiteY7" fmla="*/ 27412 h 813876"/>
                <a:gd name="connsiteX8" fmla="*/ 112002 w 1241481"/>
                <a:gd name="connsiteY8" fmla="*/ 12707 h 813876"/>
                <a:gd name="connsiteX9" fmla="*/ 174944 w 1241481"/>
                <a:gd name="connsiteY9" fmla="*/ 0 h 813876"/>
                <a:gd name="connsiteX10" fmla="*/ 988339 w 1241481"/>
                <a:gd name="connsiteY10" fmla="*/ 0 h 813876"/>
                <a:gd name="connsiteX11" fmla="*/ 1051281 w 1241481"/>
                <a:gd name="connsiteY11" fmla="*/ 12707 h 813876"/>
                <a:gd name="connsiteX12" fmla="*/ 1241481 w 1241481"/>
                <a:gd name="connsiteY12" fmla="*/ 253142 h 813876"/>
                <a:gd name="connsiteX0" fmla="*/ 988339 w 1241481"/>
                <a:gd name="connsiteY0" fmla="*/ 323404 h 813876"/>
                <a:gd name="connsiteX1" fmla="*/ 482724 w 1241481"/>
                <a:gd name="connsiteY1" fmla="*/ 323404 h 813876"/>
                <a:gd name="connsiteX2" fmla="*/ 701228 w 1241481"/>
                <a:gd name="connsiteY2" fmla="*/ 617809 h 813876"/>
                <a:gd name="connsiteX3" fmla="*/ 437055 w 1241481"/>
                <a:gd name="connsiteY3" fmla="*/ 813876 h 813876"/>
                <a:gd name="connsiteX4" fmla="*/ 32415 w 1241481"/>
                <a:gd name="connsiteY4" fmla="*/ 268681 h 813876"/>
                <a:gd name="connsiteX5" fmla="*/ 66468 w 1241481"/>
                <a:gd name="connsiteY5" fmla="*/ 38560 h 813876"/>
                <a:gd name="connsiteX6" fmla="*/ 90192 w 1241481"/>
                <a:gd name="connsiteY6" fmla="*/ 27412 h 813876"/>
                <a:gd name="connsiteX7" fmla="*/ 112002 w 1241481"/>
                <a:gd name="connsiteY7" fmla="*/ 12707 h 813876"/>
                <a:gd name="connsiteX8" fmla="*/ 174944 w 1241481"/>
                <a:gd name="connsiteY8" fmla="*/ 0 h 813876"/>
                <a:gd name="connsiteX9" fmla="*/ 988339 w 1241481"/>
                <a:gd name="connsiteY9" fmla="*/ 0 h 813876"/>
                <a:gd name="connsiteX10" fmla="*/ 1051281 w 1241481"/>
                <a:gd name="connsiteY10" fmla="*/ 12707 h 813876"/>
                <a:gd name="connsiteX11" fmla="*/ 1241481 w 1241481"/>
                <a:gd name="connsiteY11" fmla="*/ 253142 h 813876"/>
                <a:gd name="connsiteX0" fmla="*/ 988339 w 1051281"/>
                <a:gd name="connsiteY0" fmla="*/ 323404 h 813876"/>
                <a:gd name="connsiteX1" fmla="*/ 482724 w 1051281"/>
                <a:gd name="connsiteY1" fmla="*/ 323404 h 813876"/>
                <a:gd name="connsiteX2" fmla="*/ 701228 w 1051281"/>
                <a:gd name="connsiteY2" fmla="*/ 617809 h 813876"/>
                <a:gd name="connsiteX3" fmla="*/ 437055 w 1051281"/>
                <a:gd name="connsiteY3" fmla="*/ 813876 h 813876"/>
                <a:gd name="connsiteX4" fmla="*/ 32415 w 1051281"/>
                <a:gd name="connsiteY4" fmla="*/ 268681 h 813876"/>
                <a:gd name="connsiteX5" fmla="*/ 66468 w 1051281"/>
                <a:gd name="connsiteY5" fmla="*/ 38560 h 813876"/>
                <a:gd name="connsiteX6" fmla="*/ 90192 w 1051281"/>
                <a:gd name="connsiteY6" fmla="*/ 27412 h 813876"/>
                <a:gd name="connsiteX7" fmla="*/ 112002 w 1051281"/>
                <a:gd name="connsiteY7" fmla="*/ 12707 h 813876"/>
                <a:gd name="connsiteX8" fmla="*/ 174944 w 1051281"/>
                <a:gd name="connsiteY8" fmla="*/ 0 h 813876"/>
                <a:gd name="connsiteX9" fmla="*/ 988339 w 1051281"/>
                <a:gd name="connsiteY9" fmla="*/ 0 h 813876"/>
                <a:gd name="connsiteX10" fmla="*/ 1051281 w 1051281"/>
                <a:gd name="connsiteY10" fmla="*/ 12707 h 813876"/>
                <a:gd name="connsiteX0" fmla="*/ 988339 w 988339"/>
                <a:gd name="connsiteY0" fmla="*/ 323404 h 813876"/>
                <a:gd name="connsiteX1" fmla="*/ 482724 w 988339"/>
                <a:gd name="connsiteY1" fmla="*/ 323404 h 813876"/>
                <a:gd name="connsiteX2" fmla="*/ 701228 w 988339"/>
                <a:gd name="connsiteY2" fmla="*/ 617809 h 813876"/>
                <a:gd name="connsiteX3" fmla="*/ 437055 w 988339"/>
                <a:gd name="connsiteY3" fmla="*/ 813876 h 813876"/>
                <a:gd name="connsiteX4" fmla="*/ 32415 w 988339"/>
                <a:gd name="connsiteY4" fmla="*/ 268681 h 813876"/>
                <a:gd name="connsiteX5" fmla="*/ 66468 w 988339"/>
                <a:gd name="connsiteY5" fmla="*/ 38560 h 813876"/>
                <a:gd name="connsiteX6" fmla="*/ 90192 w 988339"/>
                <a:gd name="connsiteY6" fmla="*/ 27412 h 813876"/>
                <a:gd name="connsiteX7" fmla="*/ 112002 w 988339"/>
                <a:gd name="connsiteY7" fmla="*/ 12707 h 813876"/>
                <a:gd name="connsiteX8" fmla="*/ 174944 w 988339"/>
                <a:gd name="connsiteY8" fmla="*/ 0 h 813876"/>
                <a:gd name="connsiteX9" fmla="*/ 988339 w 988339"/>
                <a:gd name="connsiteY9" fmla="*/ 0 h 813876"/>
                <a:gd name="connsiteX0" fmla="*/ 750224 w 988339"/>
                <a:gd name="connsiteY0" fmla="*/ 309112 h 813876"/>
                <a:gd name="connsiteX1" fmla="*/ 482724 w 988339"/>
                <a:gd name="connsiteY1" fmla="*/ 323404 h 813876"/>
                <a:gd name="connsiteX2" fmla="*/ 701228 w 988339"/>
                <a:gd name="connsiteY2" fmla="*/ 617809 h 813876"/>
                <a:gd name="connsiteX3" fmla="*/ 437055 w 988339"/>
                <a:gd name="connsiteY3" fmla="*/ 813876 h 813876"/>
                <a:gd name="connsiteX4" fmla="*/ 32415 w 988339"/>
                <a:gd name="connsiteY4" fmla="*/ 268681 h 813876"/>
                <a:gd name="connsiteX5" fmla="*/ 66468 w 988339"/>
                <a:gd name="connsiteY5" fmla="*/ 38560 h 813876"/>
                <a:gd name="connsiteX6" fmla="*/ 90192 w 988339"/>
                <a:gd name="connsiteY6" fmla="*/ 27412 h 813876"/>
                <a:gd name="connsiteX7" fmla="*/ 112002 w 988339"/>
                <a:gd name="connsiteY7" fmla="*/ 12707 h 813876"/>
                <a:gd name="connsiteX8" fmla="*/ 174944 w 988339"/>
                <a:gd name="connsiteY8" fmla="*/ 0 h 813876"/>
                <a:gd name="connsiteX9" fmla="*/ 988339 w 988339"/>
                <a:gd name="connsiteY9" fmla="*/ 0 h 813876"/>
                <a:gd name="connsiteX0" fmla="*/ 750224 w 988339"/>
                <a:gd name="connsiteY0" fmla="*/ 309112 h 698247"/>
                <a:gd name="connsiteX1" fmla="*/ 482724 w 988339"/>
                <a:gd name="connsiteY1" fmla="*/ 323404 h 698247"/>
                <a:gd name="connsiteX2" fmla="*/ 701228 w 988339"/>
                <a:gd name="connsiteY2" fmla="*/ 617809 h 698247"/>
                <a:gd name="connsiteX3" fmla="*/ 382829 w 988339"/>
                <a:gd name="connsiteY3" fmla="*/ 698247 h 698247"/>
                <a:gd name="connsiteX4" fmla="*/ 32415 w 988339"/>
                <a:gd name="connsiteY4" fmla="*/ 268681 h 698247"/>
                <a:gd name="connsiteX5" fmla="*/ 66468 w 988339"/>
                <a:gd name="connsiteY5" fmla="*/ 38560 h 698247"/>
                <a:gd name="connsiteX6" fmla="*/ 90192 w 988339"/>
                <a:gd name="connsiteY6" fmla="*/ 27412 h 698247"/>
                <a:gd name="connsiteX7" fmla="*/ 112002 w 988339"/>
                <a:gd name="connsiteY7" fmla="*/ 12707 h 698247"/>
                <a:gd name="connsiteX8" fmla="*/ 174944 w 988339"/>
                <a:gd name="connsiteY8" fmla="*/ 0 h 698247"/>
                <a:gd name="connsiteX9" fmla="*/ 988339 w 988339"/>
                <a:gd name="connsiteY9" fmla="*/ 0 h 698247"/>
                <a:gd name="connsiteX0" fmla="*/ 750224 w 988339"/>
                <a:gd name="connsiteY0" fmla="*/ 309112 h 698247"/>
                <a:gd name="connsiteX1" fmla="*/ 482724 w 988339"/>
                <a:gd name="connsiteY1" fmla="*/ 323404 h 698247"/>
                <a:gd name="connsiteX2" fmla="*/ 598329 w 988339"/>
                <a:gd name="connsiteY2" fmla="*/ 554735 h 698247"/>
                <a:gd name="connsiteX3" fmla="*/ 382829 w 988339"/>
                <a:gd name="connsiteY3" fmla="*/ 698247 h 698247"/>
                <a:gd name="connsiteX4" fmla="*/ 32415 w 988339"/>
                <a:gd name="connsiteY4" fmla="*/ 268681 h 698247"/>
                <a:gd name="connsiteX5" fmla="*/ 66468 w 988339"/>
                <a:gd name="connsiteY5" fmla="*/ 38560 h 698247"/>
                <a:gd name="connsiteX6" fmla="*/ 90192 w 988339"/>
                <a:gd name="connsiteY6" fmla="*/ 27412 h 698247"/>
                <a:gd name="connsiteX7" fmla="*/ 112002 w 988339"/>
                <a:gd name="connsiteY7" fmla="*/ 12707 h 698247"/>
                <a:gd name="connsiteX8" fmla="*/ 174944 w 988339"/>
                <a:gd name="connsiteY8" fmla="*/ 0 h 698247"/>
                <a:gd name="connsiteX9" fmla="*/ 988339 w 988339"/>
                <a:gd name="connsiteY9" fmla="*/ 0 h 698247"/>
                <a:gd name="connsiteX0" fmla="*/ 750224 w 988339"/>
                <a:gd name="connsiteY0" fmla="*/ 309112 h 698247"/>
                <a:gd name="connsiteX1" fmla="*/ 400972 w 988339"/>
                <a:gd name="connsiteY1" fmla="*/ 287203 h 698247"/>
                <a:gd name="connsiteX2" fmla="*/ 598329 w 988339"/>
                <a:gd name="connsiteY2" fmla="*/ 554735 h 698247"/>
                <a:gd name="connsiteX3" fmla="*/ 382829 w 988339"/>
                <a:gd name="connsiteY3" fmla="*/ 698247 h 698247"/>
                <a:gd name="connsiteX4" fmla="*/ 32415 w 988339"/>
                <a:gd name="connsiteY4" fmla="*/ 268681 h 698247"/>
                <a:gd name="connsiteX5" fmla="*/ 66468 w 988339"/>
                <a:gd name="connsiteY5" fmla="*/ 38560 h 698247"/>
                <a:gd name="connsiteX6" fmla="*/ 90192 w 988339"/>
                <a:gd name="connsiteY6" fmla="*/ 27412 h 698247"/>
                <a:gd name="connsiteX7" fmla="*/ 112002 w 988339"/>
                <a:gd name="connsiteY7" fmla="*/ 12707 h 698247"/>
                <a:gd name="connsiteX8" fmla="*/ 174944 w 988339"/>
                <a:gd name="connsiteY8" fmla="*/ 0 h 698247"/>
                <a:gd name="connsiteX9" fmla="*/ 988339 w 988339"/>
                <a:gd name="connsiteY9" fmla="*/ 0 h 698247"/>
                <a:gd name="connsiteX0" fmla="*/ 750224 w 988339"/>
                <a:gd name="connsiteY0" fmla="*/ 309112 h 698247"/>
                <a:gd name="connsiteX1" fmla="*/ 400972 w 988339"/>
                <a:gd name="connsiteY1" fmla="*/ 287203 h 698247"/>
                <a:gd name="connsiteX2" fmla="*/ 598329 w 988339"/>
                <a:gd name="connsiteY2" fmla="*/ 554735 h 698247"/>
                <a:gd name="connsiteX3" fmla="*/ 382829 w 988339"/>
                <a:gd name="connsiteY3" fmla="*/ 698247 h 698247"/>
                <a:gd name="connsiteX4" fmla="*/ 32415 w 988339"/>
                <a:gd name="connsiteY4" fmla="*/ 268681 h 698247"/>
                <a:gd name="connsiteX5" fmla="*/ 66468 w 988339"/>
                <a:gd name="connsiteY5" fmla="*/ 38560 h 698247"/>
                <a:gd name="connsiteX6" fmla="*/ 90192 w 988339"/>
                <a:gd name="connsiteY6" fmla="*/ 27412 h 698247"/>
                <a:gd name="connsiteX7" fmla="*/ 174944 w 988339"/>
                <a:gd name="connsiteY7" fmla="*/ 0 h 698247"/>
                <a:gd name="connsiteX8" fmla="*/ 988339 w 988339"/>
                <a:gd name="connsiteY8" fmla="*/ 0 h 698247"/>
                <a:gd name="connsiteX0" fmla="*/ 750224 w 988339"/>
                <a:gd name="connsiteY0" fmla="*/ 309112 h 698247"/>
                <a:gd name="connsiteX1" fmla="*/ 400972 w 988339"/>
                <a:gd name="connsiteY1" fmla="*/ 287203 h 698247"/>
                <a:gd name="connsiteX2" fmla="*/ 598329 w 988339"/>
                <a:gd name="connsiteY2" fmla="*/ 554735 h 698247"/>
                <a:gd name="connsiteX3" fmla="*/ 382829 w 988339"/>
                <a:gd name="connsiteY3" fmla="*/ 698247 h 698247"/>
                <a:gd name="connsiteX4" fmla="*/ 32415 w 988339"/>
                <a:gd name="connsiteY4" fmla="*/ 268681 h 698247"/>
                <a:gd name="connsiteX5" fmla="*/ 66468 w 988339"/>
                <a:gd name="connsiteY5" fmla="*/ 38560 h 698247"/>
                <a:gd name="connsiteX6" fmla="*/ 90192 w 988339"/>
                <a:gd name="connsiteY6" fmla="*/ 27412 h 698247"/>
                <a:gd name="connsiteX7" fmla="*/ 988339 w 988339"/>
                <a:gd name="connsiteY7" fmla="*/ 0 h 698247"/>
                <a:gd name="connsiteX0" fmla="*/ 589978 w 988339"/>
                <a:gd name="connsiteY0" fmla="*/ 300916 h 698247"/>
                <a:gd name="connsiteX1" fmla="*/ 400972 w 988339"/>
                <a:gd name="connsiteY1" fmla="*/ 287203 h 698247"/>
                <a:gd name="connsiteX2" fmla="*/ 598329 w 988339"/>
                <a:gd name="connsiteY2" fmla="*/ 554735 h 698247"/>
                <a:gd name="connsiteX3" fmla="*/ 382829 w 988339"/>
                <a:gd name="connsiteY3" fmla="*/ 698247 h 698247"/>
                <a:gd name="connsiteX4" fmla="*/ 32415 w 988339"/>
                <a:gd name="connsiteY4" fmla="*/ 268681 h 698247"/>
                <a:gd name="connsiteX5" fmla="*/ 66468 w 988339"/>
                <a:gd name="connsiteY5" fmla="*/ 38560 h 698247"/>
                <a:gd name="connsiteX6" fmla="*/ 90192 w 988339"/>
                <a:gd name="connsiteY6" fmla="*/ 27412 h 698247"/>
                <a:gd name="connsiteX7" fmla="*/ 988339 w 988339"/>
                <a:gd name="connsiteY7" fmla="*/ 0 h 698247"/>
                <a:gd name="connsiteX0" fmla="*/ 589978 w 1094568"/>
                <a:gd name="connsiteY0" fmla="*/ 294126 h 691457"/>
                <a:gd name="connsiteX1" fmla="*/ 400972 w 1094568"/>
                <a:gd name="connsiteY1" fmla="*/ 280413 h 691457"/>
                <a:gd name="connsiteX2" fmla="*/ 598329 w 1094568"/>
                <a:gd name="connsiteY2" fmla="*/ 547945 h 691457"/>
                <a:gd name="connsiteX3" fmla="*/ 382829 w 1094568"/>
                <a:gd name="connsiteY3" fmla="*/ 691457 h 691457"/>
                <a:gd name="connsiteX4" fmla="*/ 32415 w 1094568"/>
                <a:gd name="connsiteY4" fmla="*/ 261891 h 691457"/>
                <a:gd name="connsiteX5" fmla="*/ 66468 w 1094568"/>
                <a:gd name="connsiteY5" fmla="*/ 31770 h 691457"/>
                <a:gd name="connsiteX6" fmla="*/ 90192 w 1094568"/>
                <a:gd name="connsiteY6" fmla="*/ 20622 h 691457"/>
                <a:gd name="connsiteX7" fmla="*/ 1094568 w 1094568"/>
                <a:gd name="connsiteY7" fmla="*/ 0 h 691457"/>
                <a:gd name="connsiteX0" fmla="*/ 657912 w 1094568"/>
                <a:gd name="connsiteY0" fmla="*/ 303213 h 691457"/>
                <a:gd name="connsiteX1" fmla="*/ 400972 w 1094568"/>
                <a:gd name="connsiteY1" fmla="*/ 280413 h 691457"/>
                <a:gd name="connsiteX2" fmla="*/ 598329 w 1094568"/>
                <a:gd name="connsiteY2" fmla="*/ 547945 h 691457"/>
                <a:gd name="connsiteX3" fmla="*/ 382829 w 1094568"/>
                <a:gd name="connsiteY3" fmla="*/ 691457 h 691457"/>
                <a:gd name="connsiteX4" fmla="*/ 32415 w 1094568"/>
                <a:gd name="connsiteY4" fmla="*/ 261891 h 691457"/>
                <a:gd name="connsiteX5" fmla="*/ 66468 w 1094568"/>
                <a:gd name="connsiteY5" fmla="*/ 31770 h 691457"/>
                <a:gd name="connsiteX6" fmla="*/ 90192 w 1094568"/>
                <a:gd name="connsiteY6" fmla="*/ 20622 h 691457"/>
                <a:gd name="connsiteX7" fmla="*/ 1094568 w 1094568"/>
                <a:gd name="connsiteY7" fmla="*/ 0 h 691457"/>
                <a:gd name="connsiteX0" fmla="*/ 657912 w 1104599"/>
                <a:gd name="connsiteY0" fmla="*/ 302761 h 691005"/>
                <a:gd name="connsiteX1" fmla="*/ 400972 w 1104599"/>
                <a:gd name="connsiteY1" fmla="*/ 279961 h 691005"/>
                <a:gd name="connsiteX2" fmla="*/ 598329 w 1104599"/>
                <a:gd name="connsiteY2" fmla="*/ 547493 h 691005"/>
                <a:gd name="connsiteX3" fmla="*/ 382829 w 1104599"/>
                <a:gd name="connsiteY3" fmla="*/ 691005 h 691005"/>
                <a:gd name="connsiteX4" fmla="*/ 32415 w 1104599"/>
                <a:gd name="connsiteY4" fmla="*/ 261439 h 691005"/>
                <a:gd name="connsiteX5" fmla="*/ 66468 w 1104599"/>
                <a:gd name="connsiteY5" fmla="*/ 31318 h 691005"/>
                <a:gd name="connsiteX6" fmla="*/ 90192 w 1104599"/>
                <a:gd name="connsiteY6" fmla="*/ 20170 h 691005"/>
                <a:gd name="connsiteX7" fmla="*/ 1104599 w 1104599"/>
                <a:gd name="connsiteY7" fmla="*/ 0 h 691005"/>
                <a:gd name="connsiteX0" fmla="*/ 657912 w 1104599"/>
                <a:gd name="connsiteY0" fmla="*/ 302761 h 691005"/>
                <a:gd name="connsiteX1" fmla="*/ 400972 w 1104599"/>
                <a:gd name="connsiteY1" fmla="*/ 279961 h 691005"/>
                <a:gd name="connsiteX2" fmla="*/ 665562 w 1104599"/>
                <a:gd name="connsiteY2" fmla="*/ 644741 h 691005"/>
                <a:gd name="connsiteX3" fmla="*/ 382829 w 1104599"/>
                <a:gd name="connsiteY3" fmla="*/ 691005 h 691005"/>
                <a:gd name="connsiteX4" fmla="*/ 32415 w 1104599"/>
                <a:gd name="connsiteY4" fmla="*/ 261439 h 691005"/>
                <a:gd name="connsiteX5" fmla="*/ 66468 w 1104599"/>
                <a:gd name="connsiteY5" fmla="*/ 31318 h 691005"/>
                <a:gd name="connsiteX6" fmla="*/ 90192 w 1104599"/>
                <a:gd name="connsiteY6" fmla="*/ 20170 h 691005"/>
                <a:gd name="connsiteX7" fmla="*/ 1104599 w 1104599"/>
                <a:gd name="connsiteY7" fmla="*/ 0 h 691005"/>
                <a:gd name="connsiteX0" fmla="*/ 657912 w 1104599"/>
                <a:gd name="connsiteY0" fmla="*/ 302761 h 716973"/>
                <a:gd name="connsiteX1" fmla="*/ 400972 w 1104599"/>
                <a:gd name="connsiteY1" fmla="*/ 279961 h 716973"/>
                <a:gd name="connsiteX2" fmla="*/ 665562 w 1104599"/>
                <a:gd name="connsiteY2" fmla="*/ 644741 h 716973"/>
                <a:gd name="connsiteX3" fmla="*/ 423872 w 1104599"/>
                <a:gd name="connsiteY3" fmla="*/ 716973 h 716973"/>
                <a:gd name="connsiteX4" fmla="*/ 32415 w 1104599"/>
                <a:gd name="connsiteY4" fmla="*/ 261439 h 716973"/>
                <a:gd name="connsiteX5" fmla="*/ 66468 w 1104599"/>
                <a:gd name="connsiteY5" fmla="*/ 31318 h 716973"/>
                <a:gd name="connsiteX6" fmla="*/ 90192 w 1104599"/>
                <a:gd name="connsiteY6" fmla="*/ 20170 h 716973"/>
                <a:gd name="connsiteX7" fmla="*/ 1104599 w 1104599"/>
                <a:gd name="connsiteY7" fmla="*/ 0 h 716973"/>
                <a:gd name="connsiteX0" fmla="*/ 657912 w 1104599"/>
                <a:gd name="connsiteY0" fmla="*/ 302761 h 716973"/>
                <a:gd name="connsiteX1" fmla="*/ 400972 w 1104599"/>
                <a:gd name="connsiteY1" fmla="*/ 279961 h 716973"/>
                <a:gd name="connsiteX2" fmla="*/ 646747 w 1104599"/>
                <a:gd name="connsiteY2" fmla="*/ 627311 h 716973"/>
                <a:gd name="connsiteX3" fmla="*/ 423872 w 1104599"/>
                <a:gd name="connsiteY3" fmla="*/ 716973 h 716973"/>
                <a:gd name="connsiteX4" fmla="*/ 32415 w 1104599"/>
                <a:gd name="connsiteY4" fmla="*/ 261439 h 716973"/>
                <a:gd name="connsiteX5" fmla="*/ 66468 w 1104599"/>
                <a:gd name="connsiteY5" fmla="*/ 31318 h 716973"/>
                <a:gd name="connsiteX6" fmla="*/ 90192 w 1104599"/>
                <a:gd name="connsiteY6" fmla="*/ 20170 h 716973"/>
                <a:gd name="connsiteX7" fmla="*/ 1104599 w 1104599"/>
                <a:gd name="connsiteY7" fmla="*/ 0 h 716973"/>
                <a:gd name="connsiteX0" fmla="*/ 657912 w 1104599"/>
                <a:gd name="connsiteY0" fmla="*/ 302761 h 724157"/>
                <a:gd name="connsiteX1" fmla="*/ 400972 w 1104599"/>
                <a:gd name="connsiteY1" fmla="*/ 279961 h 724157"/>
                <a:gd name="connsiteX2" fmla="*/ 646747 w 1104599"/>
                <a:gd name="connsiteY2" fmla="*/ 627311 h 724157"/>
                <a:gd name="connsiteX3" fmla="*/ 416010 w 1104599"/>
                <a:gd name="connsiteY3" fmla="*/ 724157 h 724157"/>
                <a:gd name="connsiteX4" fmla="*/ 32415 w 1104599"/>
                <a:gd name="connsiteY4" fmla="*/ 261439 h 724157"/>
                <a:gd name="connsiteX5" fmla="*/ 66468 w 1104599"/>
                <a:gd name="connsiteY5" fmla="*/ 31318 h 724157"/>
                <a:gd name="connsiteX6" fmla="*/ 90192 w 1104599"/>
                <a:gd name="connsiteY6" fmla="*/ 20170 h 724157"/>
                <a:gd name="connsiteX7" fmla="*/ 1104599 w 1104599"/>
                <a:gd name="connsiteY7" fmla="*/ 0 h 724157"/>
                <a:gd name="connsiteX0" fmla="*/ 657912 w 1104599"/>
                <a:gd name="connsiteY0" fmla="*/ 302761 h 724157"/>
                <a:gd name="connsiteX1" fmla="*/ 400972 w 1104599"/>
                <a:gd name="connsiteY1" fmla="*/ 279961 h 724157"/>
                <a:gd name="connsiteX2" fmla="*/ 630332 w 1104599"/>
                <a:gd name="connsiteY2" fmla="*/ 623558 h 724157"/>
                <a:gd name="connsiteX3" fmla="*/ 416010 w 1104599"/>
                <a:gd name="connsiteY3" fmla="*/ 724157 h 724157"/>
                <a:gd name="connsiteX4" fmla="*/ 32415 w 1104599"/>
                <a:gd name="connsiteY4" fmla="*/ 261439 h 724157"/>
                <a:gd name="connsiteX5" fmla="*/ 66468 w 1104599"/>
                <a:gd name="connsiteY5" fmla="*/ 31318 h 724157"/>
                <a:gd name="connsiteX6" fmla="*/ 90192 w 1104599"/>
                <a:gd name="connsiteY6" fmla="*/ 20170 h 724157"/>
                <a:gd name="connsiteX7" fmla="*/ 1104599 w 1104599"/>
                <a:gd name="connsiteY7" fmla="*/ 0 h 724157"/>
                <a:gd name="connsiteX0" fmla="*/ 657912 w 971239"/>
                <a:gd name="connsiteY0" fmla="*/ 320823 h 742219"/>
                <a:gd name="connsiteX1" fmla="*/ 400972 w 971239"/>
                <a:gd name="connsiteY1" fmla="*/ 298023 h 742219"/>
                <a:gd name="connsiteX2" fmla="*/ 630332 w 971239"/>
                <a:gd name="connsiteY2" fmla="*/ 641620 h 742219"/>
                <a:gd name="connsiteX3" fmla="*/ 416010 w 971239"/>
                <a:gd name="connsiteY3" fmla="*/ 742219 h 742219"/>
                <a:gd name="connsiteX4" fmla="*/ 32415 w 971239"/>
                <a:gd name="connsiteY4" fmla="*/ 279501 h 742219"/>
                <a:gd name="connsiteX5" fmla="*/ 66468 w 971239"/>
                <a:gd name="connsiteY5" fmla="*/ 49380 h 742219"/>
                <a:gd name="connsiteX6" fmla="*/ 90192 w 971239"/>
                <a:gd name="connsiteY6" fmla="*/ 38232 h 742219"/>
                <a:gd name="connsiteX7" fmla="*/ 971239 w 971239"/>
                <a:gd name="connsiteY7" fmla="*/ 0 h 7422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71239" h="742219">
                  <a:moveTo>
                    <a:pt x="657912" y="320823"/>
                  </a:moveTo>
                  <a:lnTo>
                    <a:pt x="400972" y="298023"/>
                  </a:lnTo>
                  <a:lnTo>
                    <a:pt x="630332" y="641620"/>
                  </a:lnTo>
                  <a:lnTo>
                    <a:pt x="416010" y="742219"/>
                  </a:lnTo>
                  <a:lnTo>
                    <a:pt x="32415" y="279501"/>
                  </a:lnTo>
                  <a:cubicBezTo>
                    <a:pt x="-21728" y="206551"/>
                    <a:pt x="-6482" y="103522"/>
                    <a:pt x="66468" y="49380"/>
                  </a:cubicBezTo>
                  <a:lnTo>
                    <a:pt x="90192" y="38232"/>
                  </a:lnTo>
                  <a:lnTo>
                    <a:pt x="971239" y="0"/>
                  </a:lnTo>
                </a:path>
              </a:pathLst>
            </a:custGeom>
            <a:solidFill>
              <a:srgbClr val="7030A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</p:grpSp>
      <p:grpSp>
        <p:nvGrpSpPr>
          <p:cNvPr id="206" name="グループ化 205">
            <a:extLst>
              <a:ext uri="{FF2B5EF4-FFF2-40B4-BE49-F238E27FC236}">
                <a16:creationId xmlns:a16="http://schemas.microsoft.com/office/drawing/2014/main" id="{7F355719-8681-48C4-A448-6AB52251A9CA}"/>
              </a:ext>
            </a:extLst>
          </p:cNvPr>
          <p:cNvGrpSpPr/>
          <p:nvPr/>
        </p:nvGrpSpPr>
        <p:grpSpPr>
          <a:xfrm>
            <a:off x="2360697" y="4651443"/>
            <a:ext cx="1462930" cy="1760006"/>
            <a:chOff x="1749987" y="4259643"/>
            <a:chExt cx="2290404" cy="2755514"/>
          </a:xfrm>
        </p:grpSpPr>
        <p:grpSp>
          <p:nvGrpSpPr>
            <p:cNvPr id="207" name="グループ化 206">
              <a:extLst>
                <a:ext uri="{FF2B5EF4-FFF2-40B4-BE49-F238E27FC236}">
                  <a16:creationId xmlns:a16="http://schemas.microsoft.com/office/drawing/2014/main" id="{7DAC3979-FB71-4B4D-B816-207A4276CB69}"/>
                </a:ext>
              </a:extLst>
            </p:cNvPr>
            <p:cNvGrpSpPr/>
            <p:nvPr/>
          </p:nvGrpSpPr>
          <p:grpSpPr>
            <a:xfrm>
              <a:off x="2200872" y="4259643"/>
              <a:ext cx="1487696" cy="2591894"/>
              <a:chOff x="2200872" y="3595519"/>
              <a:chExt cx="1487696" cy="2591894"/>
            </a:xfrm>
          </p:grpSpPr>
          <p:grpSp>
            <p:nvGrpSpPr>
              <p:cNvPr id="226" name="グループ化 225">
                <a:extLst>
                  <a:ext uri="{FF2B5EF4-FFF2-40B4-BE49-F238E27FC236}">
                    <a16:creationId xmlns:a16="http://schemas.microsoft.com/office/drawing/2014/main" id="{274D882E-A4D3-45ED-8C6B-6C9E6543BBB7}"/>
                  </a:ext>
                </a:extLst>
              </p:cNvPr>
              <p:cNvGrpSpPr/>
              <p:nvPr/>
            </p:nvGrpSpPr>
            <p:grpSpPr>
              <a:xfrm>
                <a:off x="2366571" y="4904922"/>
                <a:ext cx="1156298" cy="1282491"/>
                <a:chOff x="2793983" y="4836724"/>
                <a:chExt cx="1156298" cy="1282491"/>
              </a:xfrm>
            </p:grpSpPr>
            <p:sp>
              <p:nvSpPr>
                <p:cNvPr id="250" name="フリーフォーム: 図形 249">
                  <a:extLst>
                    <a:ext uri="{FF2B5EF4-FFF2-40B4-BE49-F238E27FC236}">
                      <a16:creationId xmlns:a16="http://schemas.microsoft.com/office/drawing/2014/main" id="{CBA6CA6C-215A-44FB-8BBB-6CAB7FA3DCFB}"/>
                    </a:ext>
                  </a:extLst>
                </p:cNvPr>
                <p:cNvSpPr/>
                <p:nvPr/>
              </p:nvSpPr>
              <p:spPr>
                <a:xfrm rot="10800000">
                  <a:off x="3018027" y="4836724"/>
                  <a:ext cx="698442" cy="521090"/>
                </a:xfrm>
                <a:custGeom>
                  <a:avLst/>
                  <a:gdLst>
                    <a:gd name="connsiteX0" fmla="*/ 483019 w 698442"/>
                    <a:gd name="connsiteY0" fmla="*/ 521090 h 521090"/>
                    <a:gd name="connsiteX1" fmla="*/ 215422 w 698442"/>
                    <a:gd name="connsiteY1" fmla="*/ 521090 h 521090"/>
                    <a:gd name="connsiteX2" fmla="*/ 215422 w 698442"/>
                    <a:gd name="connsiteY2" fmla="*/ 288649 h 521090"/>
                    <a:gd name="connsiteX3" fmla="*/ 213288 w 698442"/>
                    <a:gd name="connsiteY3" fmla="*/ 288464 h 521090"/>
                    <a:gd name="connsiteX4" fmla="*/ 0 w 698442"/>
                    <a:gd name="connsiteY4" fmla="*/ 150131 h 521090"/>
                    <a:gd name="connsiteX5" fmla="*/ 349221 w 698442"/>
                    <a:gd name="connsiteY5" fmla="*/ 0 h 521090"/>
                    <a:gd name="connsiteX6" fmla="*/ 698442 w 698442"/>
                    <a:gd name="connsiteY6" fmla="*/ 150131 h 521090"/>
                    <a:gd name="connsiteX7" fmla="*/ 485153 w 698442"/>
                    <a:gd name="connsiteY7" fmla="*/ 288464 h 521090"/>
                    <a:gd name="connsiteX8" fmla="*/ 483020 w 698442"/>
                    <a:gd name="connsiteY8" fmla="*/ 288649 h 5210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98442" h="521090">
                      <a:moveTo>
                        <a:pt x="483019" y="521090"/>
                      </a:moveTo>
                      <a:lnTo>
                        <a:pt x="215422" y="521090"/>
                      </a:lnTo>
                      <a:lnTo>
                        <a:pt x="215422" y="288649"/>
                      </a:lnTo>
                      <a:lnTo>
                        <a:pt x="213288" y="288464"/>
                      </a:lnTo>
                      <a:cubicBezTo>
                        <a:pt x="87948" y="265673"/>
                        <a:pt x="0" y="212317"/>
                        <a:pt x="0" y="150131"/>
                      </a:cubicBezTo>
                      <a:cubicBezTo>
                        <a:pt x="0" y="67216"/>
                        <a:pt x="156352" y="0"/>
                        <a:pt x="349221" y="0"/>
                      </a:cubicBezTo>
                      <a:cubicBezTo>
                        <a:pt x="542090" y="0"/>
                        <a:pt x="698442" y="67216"/>
                        <a:pt x="698442" y="150131"/>
                      </a:cubicBezTo>
                      <a:cubicBezTo>
                        <a:pt x="698442" y="212317"/>
                        <a:pt x="610494" y="265673"/>
                        <a:pt x="485153" y="288464"/>
                      </a:cubicBezTo>
                      <a:lnTo>
                        <a:pt x="483020" y="288649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251" name="片側の 2 つの角を丸めた四角形 103">
                  <a:extLst>
                    <a:ext uri="{FF2B5EF4-FFF2-40B4-BE49-F238E27FC236}">
                      <a16:creationId xmlns:a16="http://schemas.microsoft.com/office/drawing/2014/main" id="{5A49A933-6ECA-4B41-882A-19B0FD947369}"/>
                    </a:ext>
                  </a:extLst>
                </p:cNvPr>
                <p:cNvSpPr/>
                <p:nvPr/>
              </p:nvSpPr>
              <p:spPr>
                <a:xfrm>
                  <a:off x="2793983" y="5101729"/>
                  <a:ext cx="1156298" cy="101748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56298" h="1017486">
                      <a:moveTo>
                        <a:pt x="325416" y="0"/>
                      </a:moveTo>
                      <a:lnTo>
                        <a:pt x="323832" y="8159"/>
                      </a:lnTo>
                      <a:cubicBezTo>
                        <a:pt x="323832" y="81115"/>
                        <a:pt x="437694" y="140257"/>
                        <a:pt x="578150" y="140257"/>
                      </a:cubicBezTo>
                      <a:cubicBezTo>
                        <a:pt x="718606" y="140257"/>
                        <a:pt x="832468" y="81115"/>
                        <a:pt x="832468" y="8159"/>
                      </a:cubicBezTo>
                      <a:cubicBezTo>
                        <a:pt x="832468" y="5375"/>
                        <a:pt x="832302" y="2611"/>
                        <a:pt x="830885" y="0"/>
                      </a:cubicBezTo>
                      <a:cubicBezTo>
                        <a:pt x="1013537" y="15445"/>
                        <a:pt x="1156298" y="169101"/>
                        <a:pt x="1156298" y="356100"/>
                      </a:cubicBezTo>
                      <a:lnTo>
                        <a:pt x="1156298" y="1017486"/>
                      </a:lnTo>
                      <a:lnTo>
                        <a:pt x="0" y="1017486"/>
                      </a:lnTo>
                      <a:lnTo>
                        <a:pt x="0" y="356100"/>
                      </a:lnTo>
                      <a:cubicBezTo>
                        <a:pt x="0" y="169100"/>
                        <a:pt x="142763" y="15444"/>
                        <a:pt x="325416" y="0"/>
                      </a:cubicBezTo>
                      <a:close/>
                    </a:path>
                  </a:pathLst>
                </a:custGeom>
                <a:pattFill prst="trellis">
                  <a:fgClr>
                    <a:srgbClr val="002060"/>
                  </a:fgClr>
                  <a:bgClr>
                    <a:srgbClr val="ED7D31">
                      <a:lumMod val="75000"/>
                    </a:srgb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  <p:grpSp>
            <p:nvGrpSpPr>
              <p:cNvPr id="227" name="グループ化 226">
                <a:extLst>
                  <a:ext uri="{FF2B5EF4-FFF2-40B4-BE49-F238E27FC236}">
                    <a16:creationId xmlns:a16="http://schemas.microsoft.com/office/drawing/2014/main" id="{91FE85CC-9C02-49FE-B665-CAE5258422A1}"/>
                  </a:ext>
                </a:extLst>
              </p:cNvPr>
              <p:cNvGrpSpPr/>
              <p:nvPr/>
            </p:nvGrpSpPr>
            <p:grpSpPr>
              <a:xfrm>
                <a:off x="2200872" y="3595519"/>
                <a:ext cx="1487696" cy="1430512"/>
                <a:chOff x="2418080" y="275729"/>
                <a:chExt cx="917606" cy="882334"/>
              </a:xfrm>
            </p:grpSpPr>
            <p:sp>
              <p:nvSpPr>
                <p:cNvPr id="228" name="円/楕円 473">
                  <a:extLst>
                    <a:ext uri="{FF2B5EF4-FFF2-40B4-BE49-F238E27FC236}">
                      <a16:creationId xmlns:a16="http://schemas.microsoft.com/office/drawing/2014/main" id="{05D59393-5943-495F-98EA-B016E5362CB7}"/>
                    </a:ext>
                  </a:extLst>
                </p:cNvPr>
                <p:cNvSpPr/>
                <p:nvPr/>
              </p:nvSpPr>
              <p:spPr>
                <a:xfrm>
                  <a:off x="2418080" y="275729"/>
                  <a:ext cx="917606" cy="56078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17606" h="560788">
                      <a:moveTo>
                        <a:pt x="350513" y="0"/>
                      </a:moveTo>
                      <a:cubicBezTo>
                        <a:pt x="389679" y="0"/>
                        <a:pt x="425328" y="15059"/>
                        <a:pt x="451289" y="40456"/>
                      </a:cubicBezTo>
                      <a:cubicBezTo>
                        <a:pt x="477250" y="15059"/>
                        <a:pt x="512899" y="0"/>
                        <a:pt x="552065" y="0"/>
                      </a:cubicBezTo>
                      <a:cubicBezTo>
                        <a:pt x="616429" y="0"/>
                        <a:pt x="671294" y="40669"/>
                        <a:pt x="691209" y="98139"/>
                      </a:cubicBezTo>
                      <a:cubicBezTo>
                        <a:pt x="692807" y="97182"/>
                        <a:pt x="694441" y="97155"/>
                        <a:pt x="696081" y="97155"/>
                      </a:cubicBezTo>
                      <a:cubicBezTo>
                        <a:pt x="778657" y="97155"/>
                        <a:pt x="845598" y="164096"/>
                        <a:pt x="845598" y="246672"/>
                      </a:cubicBezTo>
                      <a:lnTo>
                        <a:pt x="838516" y="281749"/>
                      </a:lnTo>
                      <a:cubicBezTo>
                        <a:pt x="886043" y="305239"/>
                        <a:pt x="917606" y="354569"/>
                        <a:pt x="917606" y="411271"/>
                      </a:cubicBezTo>
                      <a:cubicBezTo>
                        <a:pt x="917606" y="493847"/>
                        <a:pt x="850665" y="560788"/>
                        <a:pt x="768089" y="560788"/>
                      </a:cubicBezTo>
                      <a:cubicBezTo>
                        <a:pt x="685513" y="560788"/>
                        <a:pt x="618572" y="493847"/>
                        <a:pt x="618572" y="411271"/>
                      </a:cubicBezTo>
                      <a:lnTo>
                        <a:pt x="625570" y="376611"/>
                      </a:lnTo>
                      <a:cubicBezTo>
                        <a:pt x="593286" y="360813"/>
                        <a:pt x="568854" y="332439"/>
                        <a:pt x="556937" y="298051"/>
                      </a:cubicBezTo>
                      <a:cubicBezTo>
                        <a:pt x="555339" y="299008"/>
                        <a:pt x="553705" y="299034"/>
                        <a:pt x="552065" y="299034"/>
                      </a:cubicBezTo>
                      <a:cubicBezTo>
                        <a:pt x="512899" y="299034"/>
                        <a:pt x="477250" y="283975"/>
                        <a:pt x="451289" y="258578"/>
                      </a:cubicBezTo>
                      <a:cubicBezTo>
                        <a:pt x="429142" y="280244"/>
                        <a:pt x="399945" y="294386"/>
                        <a:pt x="367269" y="295793"/>
                      </a:cubicBezTo>
                      <a:cubicBezTo>
                        <a:pt x="355155" y="333233"/>
                        <a:pt x="328213" y="363759"/>
                        <a:pt x="292595" y="379380"/>
                      </a:cubicBezTo>
                      <a:cubicBezTo>
                        <a:pt x="297808" y="389212"/>
                        <a:pt x="299034" y="400099"/>
                        <a:pt x="299034" y="411271"/>
                      </a:cubicBezTo>
                      <a:cubicBezTo>
                        <a:pt x="299034" y="493847"/>
                        <a:pt x="232093" y="560788"/>
                        <a:pt x="149517" y="560788"/>
                      </a:cubicBezTo>
                      <a:cubicBezTo>
                        <a:pt x="66941" y="560788"/>
                        <a:pt x="0" y="493847"/>
                        <a:pt x="0" y="411271"/>
                      </a:cubicBezTo>
                      <a:cubicBezTo>
                        <a:pt x="0" y="352234"/>
                        <a:pt x="34217" y="301188"/>
                        <a:pt x="84497" y="278103"/>
                      </a:cubicBezTo>
                      <a:cubicBezTo>
                        <a:pt x="79341" y="268407"/>
                        <a:pt x="78152" y="257678"/>
                        <a:pt x="78152" y="246672"/>
                      </a:cubicBezTo>
                      <a:cubicBezTo>
                        <a:pt x="78152" y="169865"/>
                        <a:pt x="136066" y="106585"/>
                        <a:pt x="210883" y="100544"/>
                      </a:cubicBezTo>
                      <a:cubicBezTo>
                        <a:pt x="229813" y="41769"/>
                        <a:pt x="285285" y="0"/>
                        <a:pt x="350513" y="0"/>
                      </a:cubicBezTo>
                      <a:close/>
                    </a:path>
                  </a:pathLst>
                </a:cu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grpSp>
              <p:nvGrpSpPr>
                <p:cNvPr id="229" name="グループ化 228">
                  <a:extLst>
                    <a:ext uri="{FF2B5EF4-FFF2-40B4-BE49-F238E27FC236}">
                      <a16:creationId xmlns:a16="http://schemas.microsoft.com/office/drawing/2014/main" id="{6911607E-1754-48A8-AE15-0E3B18CFB4E5}"/>
                    </a:ext>
                  </a:extLst>
                </p:cNvPr>
                <p:cNvGrpSpPr/>
                <p:nvPr/>
              </p:nvGrpSpPr>
              <p:grpSpPr>
                <a:xfrm>
                  <a:off x="2466560" y="370663"/>
                  <a:ext cx="834570" cy="787400"/>
                  <a:chOff x="2791855" y="2017486"/>
                  <a:chExt cx="1150919" cy="1045028"/>
                </a:xfrm>
                <a:solidFill>
                  <a:srgbClr val="FFCC99"/>
                </a:solidFill>
              </p:grpSpPr>
              <p:grpSp>
                <p:nvGrpSpPr>
                  <p:cNvPr id="243" name="グループ化 242">
                    <a:extLst>
                      <a:ext uri="{FF2B5EF4-FFF2-40B4-BE49-F238E27FC236}">
                        <a16:creationId xmlns:a16="http://schemas.microsoft.com/office/drawing/2014/main" id="{0C3BFDD5-8693-4B39-AFCA-23EBC40BE3C4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248" name="円/楕円 125">
                      <a:extLst>
                        <a:ext uri="{FF2B5EF4-FFF2-40B4-BE49-F238E27FC236}">
                          <a16:creationId xmlns:a16="http://schemas.microsoft.com/office/drawing/2014/main" id="{7D5C70BD-407C-46DC-849E-4FE98F6F5AA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249" name="円/楕円 126">
                      <a:extLst>
                        <a:ext uri="{FF2B5EF4-FFF2-40B4-BE49-F238E27FC236}">
                          <a16:creationId xmlns:a16="http://schemas.microsoft.com/office/drawing/2014/main" id="{74F7338C-7445-4FBB-BBF8-3A54F21E602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244" name="グループ化 243">
                    <a:extLst>
                      <a:ext uri="{FF2B5EF4-FFF2-40B4-BE49-F238E27FC236}">
                        <a16:creationId xmlns:a16="http://schemas.microsoft.com/office/drawing/2014/main" id="{75D3561F-DC2F-4452-9EC7-F85FE890B29F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246" name="円/楕円 123">
                      <a:extLst>
                        <a:ext uri="{FF2B5EF4-FFF2-40B4-BE49-F238E27FC236}">
                          <a16:creationId xmlns:a16="http://schemas.microsoft.com/office/drawing/2014/main" id="{A06D853B-2A39-4213-A5F1-966573BBA65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247" name="円/楕円 124">
                      <a:extLst>
                        <a:ext uri="{FF2B5EF4-FFF2-40B4-BE49-F238E27FC236}">
                          <a16:creationId xmlns:a16="http://schemas.microsoft.com/office/drawing/2014/main" id="{0E62C864-6874-4E5A-B9EE-8A58FC34D80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245" name="円/楕円 122">
                    <a:extLst>
                      <a:ext uri="{FF2B5EF4-FFF2-40B4-BE49-F238E27FC236}">
                        <a16:creationId xmlns:a16="http://schemas.microsoft.com/office/drawing/2014/main" id="{783C63DF-14EC-425A-A608-4DEDAABDD86C}"/>
                      </a:ext>
                    </a:extLst>
                  </p:cNvPr>
                  <p:cNvSpPr/>
                  <p:nvPr/>
                </p:nvSpPr>
                <p:spPr>
                  <a:xfrm>
                    <a:off x="2902857" y="2017486"/>
                    <a:ext cx="928914" cy="1045028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FF0000"/>
                      </a:gs>
                      <a:gs pos="55000">
                        <a:srgbClr val="FFCC99">
                          <a:shade val="100000"/>
                          <a:satMod val="115000"/>
                        </a:srgb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sp>
              <p:nvSpPr>
                <p:cNvPr id="230" name="円/楕円 27">
                  <a:extLst>
                    <a:ext uri="{FF2B5EF4-FFF2-40B4-BE49-F238E27FC236}">
                      <a16:creationId xmlns:a16="http://schemas.microsoft.com/office/drawing/2014/main" id="{FA8E5AA0-3D21-4F5F-BE5A-F8257F6B0529}"/>
                    </a:ext>
                  </a:extLst>
                </p:cNvPr>
                <p:cNvSpPr/>
                <p:nvPr/>
              </p:nvSpPr>
              <p:spPr>
                <a:xfrm rot="11700000">
                  <a:off x="2600150" y="567939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231" name="円/楕円 27">
                  <a:extLst>
                    <a:ext uri="{FF2B5EF4-FFF2-40B4-BE49-F238E27FC236}">
                      <a16:creationId xmlns:a16="http://schemas.microsoft.com/office/drawing/2014/main" id="{11383C10-450A-4281-95E9-B484563C8411}"/>
                    </a:ext>
                  </a:extLst>
                </p:cNvPr>
                <p:cNvSpPr/>
                <p:nvPr/>
              </p:nvSpPr>
              <p:spPr>
                <a:xfrm rot="9900000">
                  <a:off x="3006550" y="567939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232" name="円/楕円 27">
                  <a:extLst>
                    <a:ext uri="{FF2B5EF4-FFF2-40B4-BE49-F238E27FC236}">
                      <a16:creationId xmlns:a16="http://schemas.microsoft.com/office/drawing/2014/main" id="{837B0322-80D7-4A95-9B2A-CB95B590DE93}"/>
                    </a:ext>
                  </a:extLst>
                </p:cNvPr>
                <p:cNvSpPr/>
                <p:nvPr/>
              </p:nvSpPr>
              <p:spPr>
                <a:xfrm rot="8100000">
                  <a:off x="2678289" y="938917"/>
                  <a:ext cx="122819" cy="4571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rgbClr val="FF66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233" name="円/楕円 27">
                  <a:extLst>
                    <a:ext uri="{FF2B5EF4-FFF2-40B4-BE49-F238E27FC236}">
                      <a16:creationId xmlns:a16="http://schemas.microsoft.com/office/drawing/2014/main" id="{78D45D2C-8555-4A36-B956-D008D04DDB51}"/>
                    </a:ext>
                  </a:extLst>
                </p:cNvPr>
                <p:cNvSpPr/>
                <p:nvPr/>
              </p:nvSpPr>
              <p:spPr>
                <a:xfrm rot="13500000" flipH="1">
                  <a:off x="2950711" y="938918"/>
                  <a:ext cx="122819" cy="4571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rgbClr val="FF66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grpSp>
              <p:nvGrpSpPr>
                <p:cNvPr id="234" name="グループ化 233">
                  <a:extLst>
                    <a:ext uri="{FF2B5EF4-FFF2-40B4-BE49-F238E27FC236}">
                      <a16:creationId xmlns:a16="http://schemas.microsoft.com/office/drawing/2014/main" id="{DC244195-FF4F-4B05-B6C6-85550E66A5A3}"/>
                    </a:ext>
                  </a:extLst>
                </p:cNvPr>
                <p:cNvGrpSpPr/>
                <p:nvPr/>
              </p:nvGrpSpPr>
              <p:grpSpPr>
                <a:xfrm>
                  <a:off x="2581509" y="726280"/>
                  <a:ext cx="79284" cy="63766"/>
                  <a:chOff x="648553" y="1246468"/>
                  <a:chExt cx="164249" cy="93298"/>
                </a:xfrm>
                <a:solidFill>
                  <a:srgbClr val="FF7C80"/>
                </a:solidFill>
              </p:grpSpPr>
              <p:sp>
                <p:nvSpPr>
                  <p:cNvPr id="241" name="円/楕円 27">
                    <a:extLst>
                      <a:ext uri="{FF2B5EF4-FFF2-40B4-BE49-F238E27FC236}">
                        <a16:creationId xmlns:a16="http://schemas.microsoft.com/office/drawing/2014/main" id="{B3EE4205-C908-40F2-97DF-3706ABF412B5}"/>
                      </a:ext>
                    </a:extLst>
                  </p:cNvPr>
                  <p:cNvSpPr/>
                  <p:nvPr/>
                </p:nvSpPr>
                <p:spPr>
                  <a:xfrm rot="21302598">
                    <a:off x="648554" y="1310657"/>
                    <a:ext cx="164248" cy="291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rgbClr val="FF66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242" name="円/楕円 27">
                    <a:extLst>
                      <a:ext uri="{FF2B5EF4-FFF2-40B4-BE49-F238E27FC236}">
                        <a16:creationId xmlns:a16="http://schemas.microsoft.com/office/drawing/2014/main" id="{E55F06DB-1362-44C3-A1A3-D5466A5F804B}"/>
                      </a:ext>
                    </a:extLst>
                  </p:cNvPr>
                  <p:cNvSpPr/>
                  <p:nvPr/>
                </p:nvSpPr>
                <p:spPr>
                  <a:xfrm rot="523440">
                    <a:off x="648553" y="1246468"/>
                    <a:ext cx="164248" cy="291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rgbClr val="FF66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sp>
              <p:nvSpPr>
                <p:cNvPr id="235" name="円/楕円 112">
                  <a:extLst>
                    <a:ext uri="{FF2B5EF4-FFF2-40B4-BE49-F238E27FC236}">
                      <a16:creationId xmlns:a16="http://schemas.microsoft.com/office/drawing/2014/main" id="{83F8202A-ED3D-4F21-A5D5-F8769C8279FD}"/>
                    </a:ext>
                  </a:extLst>
                </p:cNvPr>
                <p:cNvSpPr/>
                <p:nvPr/>
              </p:nvSpPr>
              <p:spPr>
                <a:xfrm rot="900000">
                  <a:off x="2681013" y="743508"/>
                  <a:ext cx="74764" cy="28200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grpSp>
              <p:nvGrpSpPr>
                <p:cNvPr id="236" name="グループ化 235">
                  <a:extLst>
                    <a:ext uri="{FF2B5EF4-FFF2-40B4-BE49-F238E27FC236}">
                      <a16:creationId xmlns:a16="http://schemas.microsoft.com/office/drawing/2014/main" id="{9A405D51-6AF1-4316-B822-CB9E2D6129FE}"/>
                    </a:ext>
                  </a:extLst>
                </p:cNvPr>
                <p:cNvGrpSpPr/>
                <p:nvPr/>
              </p:nvGrpSpPr>
              <p:grpSpPr>
                <a:xfrm flipH="1">
                  <a:off x="3099528" y="726280"/>
                  <a:ext cx="79284" cy="63766"/>
                  <a:chOff x="648553" y="1246468"/>
                  <a:chExt cx="164249" cy="93298"/>
                </a:xfrm>
                <a:solidFill>
                  <a:srgbClr val="FF7C80"/>
                </a:solidFill>
              </p:grpSpPr>
              <p:sp>
                <p:nvSpPr>
                  <p:cNvPr id="239" name="円/楕円 27">
                    <a:extLst>
                      <a:ext uri="{FF2B5EF4-FFF2-40B4-BE49-F238E27FC236}">
                        <a16:creationId xmlns:a16="http://schemas.microsoft.com/office/drawing/2014/main" id="{AEA020CF-E84B-4283-A4E6-C1CC11CC87DB}"/>
                      </a:ext>
                    </a:extLst>
                  </p:cNvPr>
                  <p:cNvSpPr/>
                  <p:nvPr/>
                </p:nvSpPr>
                <p:spPr>
                  <a:xfrm rot="21302598">
                    <a:off x="648554" y="1310657"/>
                    <a:ext cx="164248" cy="291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rgbClr val="FF66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240" name="円/楕円 27">
                    <a:extLst>
                      <a:ext uri="{FF2B5EF4-FFF2-40B4-BE49-F238E27FC236}">
                        <a16:creationId xmlns:a16="http://schemas.microsoft.com/office/drawing/2014/main" id="{272BCDE4-9C54-471D-9EAD-298B4D2B3B67}"/>
                      </a:ext>
                    </a:extLst>
                  </p:cNvPr>
                  <p:cNvSpPr/>
                  <p:nvPr/>
                </p:nvSpPr>
                <p:spPr>
                  <a:xfrm rot="523440">
                    <a:off x="648553" y="1246468"/>
                    <a:ext cx="164248" cy="291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rgbClr val="FF66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sp>
              <p:nvSpPr>
                <p:cNvPr id="237" name="円/楕円 114">
                  <a:extLst>
                    <a:ext uri="{FF2B5EF4-FFF2-40B4-BE49-F238E27FC236}">
                      <a16:creationId xmlns:a16="http://schemas.microsoft.com/office/drawing/2014/main" id="{8F5F991D-5DF9-4ABD-9DAA-5E8B6C6FA88E}"/>
                    </a:ext>
                  </a:extLst>
                </p:cNvPr>
                <p:cNvSpPr/>
                <p:nvPr/>
              </p:nvSpPr>
              <p:spPr>
                <a:xfrm rot="20700000">
                  <a:off x="3004863" y="743508"/>
                  <a:ext cx="74764" cy="28200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238" name="円/楕円 64">
                  <a:extLst>
                    <a:ext uri="{FF2B5EF4-FFF2-40B4-BE49-F238E27FC236}">
                      <a16:creationId xmlns:a16="http://schemas.microsoft.com/office/drawing/2014/main" id="{F9BE0531-9EF8-4C92-A614-0CFD0209113F}"/>
                    </a:ext>
                  </a:extLst>
                </p:cNvPr>
                <p:cNvSpPr/>
                <p:nvPr/>
              </p:nvSpPr>
              <p:spPr>
                <a:xfrm>
                  <a:off x="2836878" y="852223"/>
                  <a:ext cx="80010" cy="79457"/>
                </a:xfrm>
                <a:custGeom>
                  <a:avLst/>
                  <a:gdLst>
                    <a:gd name="connsiteX0" fmla="*/ 24765 w 116205"/>
                    <a:gd name="connsiteY0" fmla="*/ 4629 h 96069"/>
                    <a:gd name="connsiteX1" fmla="*/ 76599 w 116205"/>
                    <a:gd name="connsiteY1" fmla="*/ 0 h 96069"/>
                    <a:gd name="connsiteX2" fmla="*/ 80010 w 116205"/>
                    <a:gd name="connsiteY2" fmla="*/ 13564 h 96069"/>
                    <a:gd name="connsiteX3" fmla="*/ 40005 w 116205"/>
                    <a:gd name="connsiteY3" fmla="*/ 79457 h 96069"/>
                    <a:gd name="connsiteX4" fmla="*/ 0 w 116205"/>
                    <a:gd name="connsiteY4" fmla="*/ 13564 h 96069"/>
                    <a:gd name="connsiteX5" fmla="*/ 2742 w 116205"/>
                    <a:gd name="connsiteY5" fmla="*/ 2662 h 96069"/>
                    <a:gd name="connsiteX6" fmla="*/ 116205 w 116205"/>
                    <a:gd name="connsiteY6" fmla="*/ 96069 h 96069"/>
                    <a:gd name="connsiteX0" fmla="*/ 24765 w 80010"/>
                    <a:gd name="connsiteY0" fmla="*/ 4629 h 79457"/>
                    <a:gd name="connsiteX1" fmla="*/ 76599 w 80010"/>
                    <a:gd name="connsiteY1" fmla="*/ 0 h 79457"/>
                    <a:gd name="connsiteX2" fmla="*/ 80010 w 80010"/>
                    <a:gd name="connsiteY2" fmla="*/ 13564 h 79457"/>
                    <a:gd name="connsiteX3" fmla="*/ 40005 w 80010"/>
                    <a:gd name="connsiteY3" fmla="*/ 79457 h 79457"/>
                    <a:gd name="connsiteX4" fmla="*/ 0 w 80010"/>
                    <a:gd name="connsiteY4" fmla="*/ 13564 h 79457"/>
                    <a:gd name="connsiteX5" fmla="*/ 2742 w 80010"/>
                    <a:gd name="connsiteY5" fmla="*/ 2662 h 79457"/>
                    <a:gd name="connsiteX0" fmla="*/ 76599 w 80010"/>
                    <a:gd name="connsiteY0" fmla="*/ 0 h 79457"/>
                    <a:gd name="connsiteX1" fmla="*/ 80010 w 80010"/>
                    <a:gd name="connsiteY1" fmla="*/ 13564 h 79457"/>
                    <a:gd name="connsiteX2" fmla="*/ 40005 w 80010"/>
                    <a:gd name="connsiteY2" fmla="*/ 79457 h 79457"/>
                    <a:gd name="connsiteX3" fmla="*/ 0 w 80010"/>
                    <a:gd name="connsiteY3" fmla="*/ 13564 h 79457"/>
                    <a:gd name="connsiteX4" fmla="*/ 2742 w 80010"/>
                    <a:gd name="connsiteY4" fmla="*/ 2662 h 794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0010" h="79457">
                      <a:moveTo>
                        <a:pt x="76599" y="0"/>
                      </a:moveTo>
                      <a:cubicBezTo>
                        <a:pt x="79703" y="4150"/>
                        <a:pt x="80010" y="8798"/>
                        <a:pt x="80010" y="13564"/>
                      </a:cubicBezTo>
                      <a:cubicBezTo>
                        <a:pt x="80010" y="49956"/>
                        <a:pt x="62099" y="79457"/>
                        <a:pt x="40005" y="79457"/>
                      </a:cubicBezTo>
                      <a:cubicBezTo>
                        <a:pt x="17911" y="79457"/>
                        <a:pt x="0" y="49956"/>
                        <a:pt x="0" y="13564"/>
                      </a:cubicBezTo>
                      <a:lnTo>
                        <a:pt x="2742" y="2662"/>
                      </a:lnTo>
                    </a:path>
                  </a:pathLst>
                </a:custGeom>
                <a:solidFill>
                  <a:srgbClr val="FF33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</p:grpSp>
        <p:sp>
          <p:nvSpPr>
            <p:cNvPr id="208" name="円/楕円 27">
              <a:extLst>
                <a:ext uri="{FF2B5EF4-FFF2-40B4-BE49-F238E27FC236}">
                  <a16:creationId xmlns:a16="http://schemas.microsoft.com/office/drawing/2014/main" id="{1953AF6B-EABB-49F8-B1EC-2179BDCFFADC}"/>
                </a:ext>
              </a:extLst>
            </p:cNvPr>
            <p:cNvSpPr/>
            <p:nvPr/>
          </p:nvSpPr>
          <p:spPr>
            <a:xfrm rot="10800000">
              <a:off x="2718966" y="5417099"/>
              <a:ext cx="457622" cy="172930"/>
            </a:xfrm>
            <a:custGeom>
              <a:avLst/>
              <a:gdLst>
                <a:gd name="connsiteX0" fmla="*/ 0 w 3210417"/>
                <a:gd name="connsiteY0" fmla="*/ 346285 h 692570"/>
                <a:gd name="connsiteX1" fmla="*/ 1605209 w 3210417"/>
                <a:gd name="connsiteY1" fmla="*/ 0 h 692570"/>
                <a:gd name="connsiteX2" fmla="*/ 3210418 w 3210417"/>
                <a:gd name="connsiteY2" fmla="*/ 346285 h 692570"/>
                <a:gd name="connsiteX3" fmla="*/ 1605209 w 3210417"/>
                <a:gd name="connsiteY3" fmla="*/ 692570 h 692570"/>
                <a:gd name="connsiteX4" fmla="*/ 0 w 3210417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57559 h 403844"/>
                <a:gd name="connsiteX1" fmla="*/ 1605209 w 3210418"/>
                <a:gd name="connsiteY1" fmla="*/ 212924 h 403844"/>
                <a:gd name="connsiteX2" fmla="*/ 3210418 w 3210418"/>
                <a:gd name="connsiteY2" fmla="*/ 57559 h 403844"/>
                <a:gd name="connsiteX3" fmla="*/ 1605209 w 3210418"/>
                <a:gd name="connsiteY3" fmla="*/ 403844 h 403844"/>
                <a:gd name="connsiteX4" fmla="*/ 0 w 3210418"/>
                <a:gd name="connsiteY4" fmla="*/ 57559 h 403844"/>
                <a:gd name="connsiteX0" fmla="*/ 58 w 3210476"/>
                <a:gd name="connsiteY0" fmla="*/ 57559 h 403844"/>
                <a:gd name="connsiteX1" fmla="*/ 1605267 w 3210476"/>
                <a:gd name="connsiteY1" fmla="*/ 212924 h 403844"/>
                <a:gd name="connsiteX2" fmla="*/ 3210476 w 3210476"/>
                <a:gd name="connsiteY2" fmla="*/ 57559 h 403844"/>
                <a:gd name="connsiteX3" fmla="*/ 1605267 w 3210476"/>
                <a:gd name="connsiteY3" fmla="*/ 403844 h 403844"/>
                <a:gd name="connsiteX4" fmla="*/ 58 w 3210476"/>
                <a:gd name="connsiteY4" fmla="*/ 57559 h 403844"/>
                <a:gd name="connsiteX0" fmla="*/ 58 w 3210534"/>
                <a:gd name="connsiteY0" fmla="*/ 15401 h 361686"/>
                <a:gd name="connsiteX1" fmla="*/ 1605267 w 3210534"/>
                <a:gd name="connsiteY1" fmla="*/ 170766 h 361686"/>
                <a:gd name="connsiteX2" fmla="*/ 3210476 w 3210534"/>
                <a:gd name="connsiteY2" fmla="*/ 15401 h 361686"/>
                <a:gd name="connsiteX3" fmla="*/ 1605267 w 3210534"/>
                <a:gd name="connsiteY3" fmla="*/ 361686 h 361686"/>
                <a:gd name="connsiteX4" fmla="*/ 58 w 3210534"/>
                <a:gd name="connsiteY4" fmla="*/ 15401 h 361686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  <a:gd name="connsiteX0" fmla="*/ 58 w 3210476"/>
                <a:gd name="connsiteY0" fmla="*/ 32883 h 379168"/>
                <a:gd name="connsiteX1" fmla="*/ 1572867 w 3210476"/>
                <a:gd name="connsiteY1" fmla="*/ 69227 h 379168"/>
                <a:gd name="connsiteX2" fmla="*/ 3210476 w 3210476"/>
                <a:gd name="connsiteY2" fmla="*/ 32883 h 379168"/>
                <a:gd name="connsiteX3" fmla="*/ 1605267 w 3210476"/>
                <a:gd name="connsiteY3" fmla="*/ 379168 h 379168"/>
                <a:gd name="connsiteX4" fmla="*/ 58 w 3210476"/>
                <a:gd name="connsiteY4" fmla="*/ 32883 h 379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10476" h="379168">
                  <a:moveTo>
                    <a:pt x="58" y="32883"/>
                  </a:moveTo>
                  <a:cubicBezTo>
                    <a:pt x="7704" y="-43355"/>
                    <a:pt x="686335" y="69227"/>
                    <a:pt x="1572867" y="69227"/>
                  </a:cubicBezTo>
                  <a:cubicBezTo>
                    <a:pt x="2459399" y="69227"/>
                    <a:pt x="3210476" y="-58359"/>
                    <a:pt x="3210476" y="32883"/>
                  </a:cubicBezTo>
                  <a:cubicBezTo>
                    <a:pt x="3210476" y="124125"/>
                    <a:pt x="2491799" y="379168"/>
                    <a:pt x="1605267" y="379168"/>
                  </a:cubicBezTo>
                  <a:cubicBezTo>
                    <a:pt x="718735" y="379168"/>
                    <a:pt x="-7588" y="109121"/>
                    <a:pt x="58" y="32883"/>
                  </a:cubicBez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sp>
          <p:nvSpPr>
            <p:cNvPr id="209" name="フリーフォーム 73">
              <a:extLst>
                <a:ext uri="{FF2B5EF4-FFF2-40B4-BE49-F238E27FC236}">
                  <a16:creationId xmlns:a16="http://schemas.microsoft.com/office/drawing/2014/main" id="{2E9C2D32-EDC2-4388-B9BB-0C3D6EFDBF81}"/>
                </a:ext>
              </a:extLst>
            </p:cNvPr>
            <p:cNvSpPr/>
            <p:nvPr/>
          </p:nvSpPr>
          <p:spPr>
            <a:xfrm rot="610876">
              <a:off x="2298788" y="6622641"/>
              <a:ext cx="407496" cy="392516"/>
            </a:xfrm>
            <a:custGeom>
              <a:avLst/>
              <a:gdLst>
                <a:gd name="connsiteX0" fmla="*/ 107625 w 407496"/>
                <a:gd name="connsiteY0" fmla="*/ 2811 h 392721"/>
                <a:gd name="connsiteX1" fmla="*/ 130169 w 407496"/>
                <a:gd name="connsiteY1" fmla="*/ 205 h 392721"/>
                <a:gd name="connsiteX2" fmla="*/ 355143 w 407496"/>
                <a:gd name="connsiteY2" fmla="*/ 19170 h 392721"/>
                <a:gd name="connsiteX3" fmla="*/ 407291 w 407496"/>
                <a:gd name="connsiteY3" fmla="*/ 80919 h 392721"/>
                <a:gd name="connsiteX4" fmla="*/ 345542 w 407496"/>
                <a:gd name="connsiteY4" fmla="*/ 133066 h 392721"/>
                <a:gd name="connsiteX5" fmla="*/ 166624 w 407496"/>
                <a:gd name="connsiteY5" fmla="*/ 117983 h 392721"/>
                <a:gd name="connsiteX6" fmla="*/ 196882 w 407496"/>
                <a:gd name="connsiteY6" fmla="*/ 286467 h 392721"/>
                <a:gd name="connsiteX7" fmla="*/ 235586 w 407496"/>
                <a:gd name="connsiteY7" fmla="*/ 286467 h 392721"/>
                <a:gd name="connsiteX8" fmla="*/ 288713 w 407496"/>
                <a:gd name="connsiteY8" fmla="*/ 339594 h 392721"/>
                <a:gd name="connsiteX9" fmla="*/ 288712 w 407496"/>
                <a:gd name="connsiteY9" fmla="*/ 339594 h 392721"/>
                <a:gd name="connsiteX10" fmla="*/ 235585 w 407496"/>
                <a:gd name="connsiteY10" fmla="*/ 392721 h 392721"/>
                <a:gd name="connsiteX11" fmla="*/ 167647 w 407496"/>
                <a:gd name="connsiteY11" fmla="*/ 392720 h 392721"/>
                <a:gd name="connsiteX12" fmla="*/ 146968 w 407496"/>
                <a:gd name="connsiteY12" fmla="*/ 388545 h 392721"/>
                <a:gd name="connsiteX13" fmla="*/ 145241 w 407496"/>
                <a:gd name="connsiteY13" fmla="*/ 387381 h 392721"/>
                <a:gd name="connsiteX14" fmla="*/ 124022 w 407496"/>
                <a:gd name="connsiteY14" fmla="*/ 384849 h 392721"/>
                <a:gd name="connsiteX15" fmla="*/ 99198 w 407496"/>
                <a:gd name="connsiteY15" fmla="*/ 363761 h 392721"/>
                <a:gd name="connsiteX16" fmla="*/ 98212 w 407496"/>
                <a:gd name="connsiteY16" fmla="*/ 361270 h 392721"/>
                <a:gd name="connsiteX17" fmla="*/ 93849 w 407496"/>
                <a:gd name="connsiteY17" fmla="*/ 366650 h 392721"/>
                <a:gd name="connsiteX18" fmla="*/ 52121 w 407496"/>
                <a:gd name="connsiteY18" fmla="*/ 379766 h 392721"/>
                <a:gd name="connsiteX19" fmla="*/ 225 w 407496"/>
                <a:gd name="connsiteY19" fmla="*/ 317806 h 392721"/>
                <a:gd name="connsiteX20" fmla="*/ 20103 w 407496"/>
                <a:gd name="connsiteY20" fmla="*/ 92911 h 392721"/>
                <a:gd name="connsiteX21" fmla="*/ 59509 w 407496"/>
                <a:gd name="connsiteY21" fmla="*/ 43530 h 392721"/>
                <a:gd name="connsiteX22" fmla="*/ 71374 w 407496"/>
                <a:gd name="connsiteY22" fmla="*/ 42206 h 392721"/>
                <a:gd name="connsiteX23" fmla="*/ 74764 w 407496"/>
                <a:gd name="connsiteY23" fmla="*/ 30563 h 392721"/>
                <a:gd name="connsiteX24" fmla="*/ 107625 w 407496"/>
                <a:gd name="connsiteY24" fmla="*/ 2811 h 392721"/>
                <a:gd name="connsiteX0" fmla="*/ 107625 w 407496"/>
                <a:gd name="connsiteY0" fmla="*/ 2811 h 392721"/>
                <a:gd name="connsiteX1" fmla="*/ 130169 w 407496"/>
                <a:gd name="connsiteY1" fmla="*/ 205 h 392721"/>
                <a:gd name="connsiteX2" fmla="*/ 355143 w 407496"/>
                <a:gd name="connsiteY2" fmla="*/ 19170 h 392721"/>
                <a:gd name="connsiteX3" fmla="*/ 407291 w 407496"/>
                <a:gd name="connsiteY3" fmla="*/ 80919 h 392721"/>
                <a:gd name="connsiteX4" fmla="*/ 345542 w 407496"/>
                <a:gd name="connsiteY4" fmla="*/ 133066 h 392721"/>
                <a:gd name="connsiteX5" fmla="*/ 166624 w 407496"/>
                <a:gd name="connsiteY5" fmla="*/ 117983 h 392721"/>
                <a:gd name="connsiteX6" fmla="*/ 196882 w 407496"/>
                <a:gd name="connsiteY6" fmla="*/ 286467 h 392721"/>
                <a:gd name="connsiteX7" fmla="*/ 235586 w 407496"/>
                <a:gd name="connsiteY7" fmla="*/ 286467 h 392721"/>
                <a:gd name="connsiteX8" fmla="*/ 288713 w 407496"/>
                <a:gd name="connsiteY8" fmla="*/ 339594 h 392721"/>
                <a:gd name="connsiteX9" fmla="*/ 288712 w 407496"/>
                <a:gd name="connsiteY9" fmla="*/ 339594 h 392721"/>
                <a:gd name="connsiteX10" fmla="*/ 235585 w 407496"/>
                <a:gd name="connsiteY10" fmla="*/ 392721 h 392721"/>
                <a:gd name="connsiteX11" fmla="*/ 167647 w 407496"/>
                <a:gd name="connsiteY11" fmla="*/ 392720 h 392721"/>
                <a:gd name="connsiteX12" fmla="*/ 146968 w 407496"/>
                <a:gd name="connsiteY12" fmla="*/ 388545 h 392721"/>
                <a:gd name="connsiteX13" fmla="*/ 145241 w 407496"/>
                <a:gd name="connsiteY13" fmla="*/ 387381 h 392721"/>
                <a:gd name="connsiteX14" fmla="*/ 124022 w 407496"/>
                <a:gd name="connsiteY14" fmla="*/ 384849 h 392721"/>
                <a:gd name="connsiteX15" fmla="*/ 99198 w 407496"/>
                <a:gd name="connsiteY15" fmla="*/ 363761 h 392721"/>
                <a:gd name="connsiteX16" fmla="*/ 98212 w 407496"/>
                <a:gd name="connsiteY16" fmla="*/ 361270 h 392721"/>
                <a:gd name="connsiteX17" fmla="*/ 93849 w 407496"/>
                <a:gd name="connsiteY17" fmla="*/ 366650 h 392721"/>
                <a:gd name="connsiteX18" fmla="*/ 52121 w 407496"/>
                <a:gd name="connsiteY18" fmla="*/ 379766 h 392721"/>
                <a:gd name="connsiteX19" fmla="*/ 225 w 407496"/>
                <a:gd name="connsiteY19" fmla="*/ 317806 h 392721"/>
                <a:gd name="connsiteX20" fmla="*/ 20103 w 407496"/>
                <a:gd name="connsiteY20" fmla="*/ 92911 h 392721"/>
                <a:gd name="connsiteX21" fmla="*/ 59509 w 407496"/>
                <a:gd name="connsiteY21" fmla="*/ 43530 h 392721"/>
                <a:gd name="connsiteX22" fmla="*/ 71374 w 407496"/>
                <a:gd name="connsiteY22" fmla="*/ 42206 h 392721"/>
                <a:gd name="connsiteX23" fmla="*/ 107625 w 407496"/>
                <a:gd name="connsiteY23" fmla="*/ 2811 h 392721"/>
                <a:gd name="connsiteX0" fmla="*/ 107625 w 407496"/>
                <a:gd name="connsiteY0" fmla="*/ 2811 h 392721"/>
                <a:gd name="connsiteX1" fmla="*/ 130169 w 407496"/>
                <a:gd name="connsiteY1" fmla="*/ 205 h 392721"/>
                <a:gd name="connsiteX2" fmla="*/ 355143 w 407496"/>
                <a:gd name="connsiteY2" fmla="*/ 19170 h 392721"/>
                <a:gd name="connsiteX3" fmla="*/ 407291 w 407496"/>
                <a:gd name="connsiteY3" fmla="*/ 80919 h 392721"/>
                <a:gd name="connsiteX4" fmla="*/ 345542 w 407496"/>
                <a:gd name="connsiteY4" fmla="*/ 133066 h 392721"/>
                <a:gd name="connsiteX5" fmla="*/ 166624 w 407496"/>
                <a:gd name="connsiteY5" fmla="*/ 117983 h 392721"/>
                <a:gd name="connsiteX6" fmla="*/ 196882 w 407496"/>
                <a:gd name="connsiteY6" fmla="*/ 286467 h 392721"/>
                <a:gd name="connsiteX7" fmla="*/ 235586 w 407496"/>
                <a:gd name="connsiteY7" fmla="*/ 286467 h 392721"/>
                <a:gd name="connsiteX8" fmla="*/ 288713 w 407496"/>
                <a:gd name="connsiteY8" fmla="*/ 339594 h 392721"/>
                <a:gd name="connsiteX9" fmla="*/ 288712 w 407496"/>
                <a:gd name="connsiteY9" fmla="*/ 339594 h 392721"/>
                <a:gd name="connsiteX10" fmla="*/ 235585 w 407496"/>
                <a:gd name="connsiteY10" fmla="*/ 392721 h 392721"/>
                <a:gd name="connsiteX11" fmla="*/ 167647 w 407496"/>
                <a:gd name="connsiteY11" fmla="*/ 392720 h 392721"/>
                <a:gd name="connsiteX12" fmla="*/ 146968 w 407496"/>
                <a:gd name="connsiteY12" fmla="*/ 388545 h 392721"/>
                <a:gd name="connsiteX13" fmla="*/ 145241 w 407496"/>
                <a:gd name="connsiteY13" fmla="*/ 387381 h 392721"/>
                <a:gd name="connsiteX14" fmla="*/ 124022 w 407496"/>
                <a:gd name="connsiteY14" fmla="*/ 384849 h 392721"/>
                <a:gd name="connsiteX15" fmla="*/ 99198 w 407496"/>
                <a:gd name="connsiteY15" fmla="*/ 363761 h 392721"/>
                <a:gd name="connsiteX16" fmla="*/ 98212 w 407496"/>
                <a:gd name="connsiteY16" fmla="*/ 361270 h 392721"/>
                <a:gd name="connsiteX17" fmla="*/ 93849 w 407496"/>
                <a:gd name="connsiteY17" fmla="*/ 366650 h 392721"/>
                <a:gd name="connsiteX18" fmla="*/ 52121 w 407496"/>
                <a:gd name="connsiteY18" fmla="*/ 379766 h 392721"/>
                <a:gd name="connsiteX19" fmla="*/ 225 w 407496"/>
                <a:gd name="connsiteY19" fmla="*/ 317806 h 392721"/>
                <a:gd name="connsiteX20" fmla="*/ 20103 w 407496"/>
                <a:gd name="connsiteY20" fmla="*/ 92911 h 392721"/>
                <a:gd name="connsiteX21" fmla="*/ 59509 w 407496"/>
                <a:gd name="connsiteY21" fmla="*/ 43530 h 392721"/>
                <a:gd name="connsiteX22" fmla="*/ 107625 w 407496"/>
                <a:gd name="connsiteY22" fmla="*/ 2811 h 392721"/>
                <a:gd name="connsiteX0" fmla="*/ 107625 w 407496"/>
                <a:gd name="connsiteY0" fmla="*/ 2811 h 392721"/>
                <a:gd name="connsiteX1" fmla="*/ 130169 w 407496"/>
                <a:gd name="connsiteY1" fmla="*/ 205 h 392721"/>
                <a:gd name="connsiteX2" fmla="*/ 355143 w 407496"/>
                <a:gd name="connsiteY2" fmla="*/ 19170 h 392721"/>
                <a:gd name="connsiteX3" fmla="*/ 407291 w 407496"/>
                <a:gd name="connsiteY3" fmla="*/ 80919 h 392721"/>
                <a:gd name="connsiteX4" fmla="*/ 345542 w 407496"/>
                <a:gd name="connsiteY4" fmla="*/ 133066 h 392721"/>
                <a:gd name="connsiteX5" fmla="*/ 166624 w 407496"/>
                <a:gd name="connsiteY5" fmla="*/ 117983 h 392721"/>
                <a:gd name="connsiteX6" fmla="*/ 196882 w 407496"/>
                <a:gd name="connsiteY6" fmla="*/ 286467 h 392721"/>
                <a:gd name="connsiteX7" fmla="*/ 235586 w 407496"/>
                <a:gd name="connsiteY7" fmla="*/ 286467 h 392721"/>
                <a:gd name="connsiteX8" fmla="*/ 288713 w 407496"/>
                <a:gd name="connsiteY8" fmla="*/ 339594 h 392721"/>
                <a:gd name="connsiteX9" fmla="*/ 288712 w 407496"/>
                <a:gd name="connsiteY9" fmla="*/ 339594 h 392721"/>
                <a:gd name="connsiteX10" fmla="*/ 235585 w 407496"/>
                <a:gd name="connsiteY10" fmla="*/ 392721 h 392721"/>
                <a:gd name="connsiteX11" fmla="*/ 167647 w 407496"/>
                <a:gd name="connsiteY11" fmla="*/ 392720 h 392721"/>
                <a:gd name="connsiteX12" fmla="*/ 146968 w 407496"/>
                <a:gd name="connsiteY12" fmla="*/ 388545 h 392721"/>
                <a:gd name="connsiteX13" fmla="*/ 145241 w 407496"/>
                <a:gd name="connsiteY13" fmla="*/ 387381 h 392721"/>
                <a:gd name="connsiteX14" fmla="*/ 124022 w 407496"/>
                <a:gd name="connsiteY14" fmla="*/ 384849 h 392721"/>
                <a:gd name="connsiteX15" fmla="*/ 99198 w 407496"/>
                <a:gd name="connsiteY15" fmla="*/ 363761 h 392721"/>
                <a:gd name="connsiteX16" fmla="*/ 98212 w 407496"/>
                <a:gd name="connsiteY16" fmla="*/ 361270 h 392721"/>
                <a:gd name="connsiteX17" fmla="*/ 93849 w 407496"/>
                <a:gd name="connsiteY17" fmla="*/ 366650 h 392721"/>
                <a:gd name="connsiteX18" fmla="*/ 52121 w 407496"/>
                <a:gd name="connsiteY18" fmla="*/ 379766 h 392721"/>
                <a:gd name="connsiteX19" fmla="*/ 225 w 407496"/>
                <a:gd name="connsiteY19" fmla="*/ 317806 h 392721"/>
                <a:gd name="connsiteX20" fmla="*/ 20103 w 407496"/>
                <a:gd name="connsiteY20" fmla="*/ 92911 h 392721"/>
                <a:gd name="connsiteX21" fmla="*/ 107625 w 407496"/>
                <a:gd name="connsiteY21" fmla="*/ 2811 h 392721"/>
                <a:gd name="connsiteX0" fmla="*/ 20103 w 407496"/>
                <a:gd name="connsiteY0" fmla="*/ 92706 h 392516"/>
                <a:gd name="connsiteX1" fmla="*/ 130169 w 407496"/>
                <a:gd name="connsiteY1" fmla="*/ 0 h 392516"/>
                <a:gd name="connsiteX2" fmla="*/ 355143 w 407496"/>
                <a:gd name="connsiteY2" fmla="*/ 18965 h 392516"/>
                <a:gd name="connsiteX3" fmla="*/ 407291 w 407496"/>
                <a:gd name="connsiteY3" fmla="*/ 80714 h 392516"/>
                <a:gd name="connsiteX4" fmla="*/ 345542 w 407496"/>
                <a:gd name="connsiteY4" fmla="*/ 132861 h 392516"/>
                <a:gd name="connsiteX5" fmla="*/ 166624 w 407496"/>
                <a:gd name="connsiteY5" fmla="*/ 117778 h 392516"/>
                <a:gd name="connsiteX6" fmla="*/ 196882 w 407496"/>
                <a:gd name="connsiteY6" fmla="*/ 286262 h 392516"/>
                <a:gd name="connsiteX7" fmla="*/ 235586 w 407496"/>
                <a:gd name="connsiteY7" fmla="*/ 286262 h 392516"/>
                <a:gd name="connsiteX8" fmla="*/ 288713 w 407496"/>
                <a:gd name="connsiteY8" fmla="*/ 339389 h 392516"/>
                <a:gd name="connsiteX9" fmla="*/ 288712 w 407496"/>
                <a:gd name="connsiteY9" fmla="*/ 339389 h 392516"/>
                <a:gd name="connsiteX10" fmla="*/ 235585 w 407496"/>
                <a:gd name="connsiteY10" fmla="*/ 392516 h 392516"/>
                <a:gd name="connsiteX11" fmla="*/ 167647 w 407496"/>
                <a:gd name="connsiteY11" fmla="*/ 392515 h 392516"/>
                <a:gd name="connsiteX12" fmla="*/ 146968 w 407496"/>
                <a:gd name="connsiteY12" fmla="*/ 388340 h 392516"/>
                <a:gd name="connsiteX13" fmla="*/ 145241 w 407496"/>
                <a:gd name="connsiteY13" fmla="*/ 387176 h 392516"/>
                <a:gd name="connsiteX14" fmla="*/ 124022 w 407496"/>
                <a:gd name="connsiteY14" fmla="*/ 384644 h 392516"/>
                <a:gd name="connsiteX15" fmla="*/ 99198 w 407496"/>
                <a:gd name="connsiteY15" fmla="*/ 363556 h 392516"/>
                <a:gd name="connsiteX16" fmla="*/ 98212 w 407496"/>
                <a:gd name="connsiteY16" fmla="*/ 361065 h 392516"/>
                <a:gd name="connsiteX17" fmla="*/ 93849 w 407496"/>
                <a:gd name="connsiteY17" fmla="*/ 366445 h 392516"/>
                <a:gd name="connsiteX18" fmla="*/ 52121 w 407496"/>
                <a:gd name="connsiteY18" fmla="*/ 379561 h 392516"/>
                <a:gd name="connsiteX19" fmla="*/ 225 w 407496"/>
                <a:gd name="connsiteY19" fmla="*/ 317601 h 392516"/>
                <a:gd name="connsiteX20" fmla="*/ 20103 w 407496"/>
                <a:gd name="connsiteY20" fmla="*/ 92706 h 392516"/>
                <a:gd name="connsiteX0" fmla="*/ 20103 w 407496"/>
                <a:gd name="connsiteY0" fmla="*/ 92706 h 392516"/>
                <a:gd name="connsiteX1" fmla="*/ 130169 w 407496"/>
                <a:gd name="connsiteY1" fmla="*/ 0 h 392516"/>
                <a:gd name="connsiteX2" fmla="*/ 355143 w 407496"/>
                <a:gd name="connsiteY2" fmla="*/ 18965 h 392516"/>
                <a:gd name="connsiteX3" fmla="*/ 407291 w 407496"/>
                <a:gd name="connsiteY3" fmla="*/ 80714 h 392516"/>
                <a:gd name="connsiteX4" fmla="*/ 345542 w 407496"/>
                <a:gd name="connsiteY4" fmla="*/ 132861 h 392516"/>
                <a:gd name="connsiteX5" fmla="*/ 166624 w 407496"/>
                <a:gd name="connsiteY5" fmla="*/ 117778 h 392516"/>
                <a:gd name="connsiteX6" fmla="*/ 196882 w 407496"/>
                <a:gd name="connsiteY6" fmla="*/ 286262 h 392516"/>
                <a:gd name="connsiteX7" fmla="*/ 235586 w 407496"/>
                <a:gd name="connsiteY7" fmla="*/ 286262 h 392516"/>
                <a:gd name="connsiteX8" fmla="*/ 288713 w 407496"/>
                <a:gd name="connsiteY8" fmla="*/ 339389 h 392516"/>
                <a:gd name="connsiteX9" fmla="*/ 288712 w 407496"/>
                <a:gd name="connsiteY9" fmla="*/ 339389 h 392516"/>
                <a:gd name="connsiteX10" fmla="*/ 235585 w 407496"/>
                <a:gd name="connsiteY10" fmla="*/ 392516 h 392516"/>
                <a:gd name="connsiteX11" fmla="*/ 167647 w 407496"/>
                <a:gd name="connsiteY11" fmla="*/ 392515 h 392516"/>
                <a:gd name="connsiteX12" fmla="*/ 146968 w 407496"/>
                <a:gd name="connsiteY12" fmla="*/ 388340 h 392516"/>
                <a:gd name="connsiteX13" fmla="*/ 145241 w 407496"/>
                <a:gd name="connsiteY13" fmla="*/ 387176 h 392516"/>
                <a:gd name="connsiteX14" fmla="*/ 124022 w 407496"/>
                <a:gd name="connsiteY14" fmla="*/ 384644 h 392516"/>
                <a:gd name="connsiteX15" fmla="*/ 99198 w 407496"/>
                <a:gd name="connsiteY15" fmla="*/ 363556 h 392516"/>
                <a:gd name="connsiteX16" fmla="*/ 98212 w 407496"/>
                <a:gd name="connsiteY16" fmla="*/ 361065 h 392516"/>
                <a:gd name="connsiteX17" fmla="*/ 93849 w 407496"/>
                <a:gd name="connsiteY17" fmla="*/ 366445 h 392516"/>
                <a:gd name="connsiteX18" fmla="*/ 52121 w 407496"/>
                <a:gd name="connsiteY18" fmla="*/ 379561 h 392516"/>
                <a:gd name="connsiteX19" fmla="*/ 225 w 407496"/>
                <a:gd name="connsiteY19" fmla="*/ 317601 h 392516"/>
                <a:gd name="connsiteX20" fmla="*/ 20103 w 407496"/>
                <a:gd name="connsiteY20" fmla="*/ 92706 h 3925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407496" h="392516">
                  <a:moveTo>
                    <a:pt x="20103" y="92706"/>
                  </a:moveTo>
                  <a:lnTo>
                    <a:pt x="130169" y="0"/>
                  </a:lnTo>
                  <a:lnTo>
                    <a:pt x="355143" y="18965"/>
                  </a:lnTo>
                  <a:cubicBezTo>
                    <a:pt x="386595" y="21616"/>
                    <a:pt x="409942" y="49262"/>
                    <a:pt x="407291" y="80714"/>
                  </a:cubicBezTo>
                  <a:cubicBezTo>
                    <a:pt x="404639" y="112166"/>
                    <a:pt x="376993" y="135512"/>
                    <a:pt x="345542" y="132861"/>
                  </a:cubicBezTo>
                  <a:lnTo>
                    <a:pt x="166624" y="117778"/>
                  </a:lnTo>
                  <a:lnTo>
                    <a:pt x="196882" y="286262"/>
                  </a:lnTo>
                  <a:lnTo>
                    <a:pt x="235586" y="286262"/>
                  </a:lnTo>
                  <a:cubicBezTo>
                    <a:pt x="264927" y="286262"/>
                    <a:pt x="288713" y="310048"/>
                    <a:pt x="288713" y="339389"/>
                  </a:cubicBezTo>
                  <a:lnTo>
                    <a:pt x="288712" y="339389"/>
                  </a:lnTo>
                  <a:cubicBezTo>
                    <a:pt x="288712" y="368730"/>
                    <a:pt x="264926" y="392516"/>
                    <a:pt x="235585" y="392516"/>
                  </a:cubicBezTo>
                  <a:lnTo>
                    <a:pt x="167647" y="392515"/>
                  </a:lnTo>
                  <a:cubicBezTo>
                    <a:pt x="160312" y="392515"/>
                    <a:pt x="153324" y="391028"/>
                    <a:pt x="146968" y="388340"/>
                  </a:cubicBezTo>
                  <a:lnTo>
                    <a:pt x="145241" y="387176"/>
                  </a:lnTo>
                  <a:lnTo>
                    <a:pt x="124022" y="384644"/>
                  </a:lnTo>
                  <a:cubicBezTo>
                    <a:pt x="113956" y="380191"/>
                    <a:pt x="105280" y="372883"/>
                    <a:pt x="99198" y="363556"/>
                  </a:cubicBezTo>
                  <a:lnTo>
                    <a:pt x="98212" y="361065"/>
                  </a:lnTo>
                  <a:lnTo>
                    <a:pt x="93849" y="366445"/>
                  </a:lnTo>
                  <a:cubicBezTo>
                    <a:pt x="82637" y="375837"/>
                    <a:pt x="67842" y="380951"/>
                    <a:pt x="52121" y="379561"/>
                  </a:cubicBezTo>
                  <a:cubicBezTo>
                    <a:pt x="20681" y="376782"/>
                    <a:pt x="-2554" y="349042"/>
                    <a:pt x="225" y="317601"/>
                  </a:cubicBezTo>
                  <a:lnTo>
                    <a:pt x="20103" y="92706"/>
                  </a:ln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sp>
          <p:nvSpPr>
            <p:cNvPr id="210" name="フリーフォーム 74">
              <a:extLst>
                <a:ext uri="{FF2B5EF4-FFF2-40B4-BE49-F238E27FC236}">
                  <a16:creationId xmlns:a16="http://schemas.microsoft.com/office/drawing/2014/main" id="{B65491E2-BBD8-480F-BC3C-5FF640500F83}"/>
                </a:ext>
              </a:extLst>
            </p:cNvPr>
            <p:cNvSpPr/>
            <p:nvPr/>
          </p:nvSpPr>
          <p:spPr>
            <a:xfrm rot="20339314">
              <a:off x="1749987" y="6026043"/>
              <a:ext cx="971239" cy="742219"/>
            </a:xfrm>
            <a:custGeom>
              <a:avLst/>
              <a:gdLst>
                <a:gd name="connsiteX0" fmla="*/ 1051281 w 1150041"/>
                <a:gd name="connsiteY0" fmla="*/ 12707 h 813876"/>
                <a:gd name="connsiteX1" fmla="*/ 1150041 w 1150041"/>
                <a:gd name="connsiteY1" fmla="*/ 161702 h 813876"/>
                <a:gd name="connsiteX2" fmla="*/ 988339 w 1150041"/>
                <a:gd name="connsiteY2" fmla="*/ 323404 h 813876"/>
                <a:gd name="connsiteX3" fmla="*/ 482724 w 1150041"/>
                <a:gd name="connsiteY3" fmla="*/ 323404 h 813876"/>
                <a:gd name="connsiteX4" fmla="*/ 701228 w 1150041"/>
                <a:gd name="connsiteY4" fmla="*/ 617809 h 813876"/>
                <a:gd name="connsiteX5" fmla="*/ 437055 w 1150041"/>
                <a:gd name="connsiteY5" fmla="*/ 813876 h 813876"/>
                <a:gd name="connsiteX6" fmla="*/ 32415 w 1150041"/>
                <a:gd name="connsiteY6" fmla="*/ 268681 h 813876"/>
                <a:gd name="connsiteX7" fmla="*/ 66468 w 1150041"/>
                <a:gd name="connsiteY7" fmla="*/ 38560 h 813876"/>
                <a:gd name="connsiteX8" fmla="*/ 90192 w 1150041"/>
                <a:gd name="connsiteY8" fmla="*/ 27412 h 813876"/>
                <a:gd name="connsiteX9" fmla="*/ 112002 w 1150041"/>
                <a:gd name="connsiteY9" fmla="*/ 12707 h 813876"/>
                <a:gd name="connsiteX10" fmla="*/ 174944 w 1150041"/>
                <a:gd name="connsiteY10" fmla="*/ 0 h 813876"/>
                <a:gd name="connsiteX11" fmla="*/ 988339 w 1150041"/>
                <a:gd name="connsiteY11" fmla="*/ 0 h 813876"/>
                <a:gd name="connsiteX12" fmla="*/ 1051281 w 1150041"/>
                <a:gd name="connsiteY12" fmla="*/ 12707 h 813876"/>
                <a:gd name="connsiteX0" fmla="*/ 1150041 w 1241481"/>
                <a:gd name="connsiteY0" fmla="*/ 161702 h 813876"/>
                <a:gd name="connsiteX1" fmla="*/ 988339 w 1241481"/>
                <a:gd name="connsiteY1" fmla="*/ 323404 h 813876"/>
                <a:gd name="connsiteX2" fmla="*/ 482724 w 1241481"/>
                <a:gd name="connsiteY2" fmla="*/ 323404 h 813876"/>
                <a:gd name="connsiteX3" fmla="*/ 701228 w 1241481"/>
                <a:gd name="connsiteY3" fmla="*/ 617809 h 813876"/>
                <a:gd name="connsiteX4" fmla="*/ 437055 w 1241481"/>
                <a:gd name="connsiteY4" fmla="*/ 813876 h 813876"/>
                <a:gd name="connsiteX5" fmla="*/ 32415 w 1241481"/>
                <a:gd name="connsiteY5" fmla="*/ 268681 h 813876"/>
                <a:gd name="connsiteX6" fmla="*/ 66468 w 1241481"/>
                <a:gd name="connsiteY6" fmla="*/ 38560 h 813876"/>
                <a:gd name="connsiteX7" fmla="*/ 90192 w 1241481"/>
                <a:gd name="connsiteY7" fmla="*/ 27412 h 813876"/>
                <a:gd name="connsiteX8" fmla="*/ 112002 w 1241481"/>
                <a:gd name="connsiteY8" fmla="*/ 12707 h 813876"/>
                <a:gd name="connsiteX9" fmla="*/ 174944 w 1241481"/>
                <a:gd name="connsiteY9" fmla="*/ 0 h 813876"/>
                <a:gd name="connsiteX10" fmla="*/ 988339 w 1241481"/>
                <a:gd name="connsiteY10" fmla="*/ 0 h 813876"/>
                <a:gd name="connsiteX11" fmla="*/ 1051281 w 1241481"/>
                <a:gd name="connsiteY11" fmla="*/ 12707 h 813876"/>
                <a:gd name="connsiteX12" fmla="*/ 1241481 w 1241481"/>
                <a:gd name="connsiteY12" fmla="*/ 253142 h 813876"/>
                <a:gd name="connsiteX0" fmla="*/ 988339 w 1241481"/>
                <a:gd name="connsiteY0" fmla="*/ 323404 h 813876"/>
                <a:gd name="connsiteX1" fmla="*/ 482724 w 1241481"/>
                <a:gd name="connsiteY1" fmla="*/ 323404 h 813876"/>
                <a:gd name="connsiteX2" fmla="*/ 701228 w 1241481"/>
                <a:gd name="connsiteY2" fmla="*/ 617809 h 813876"/>
                <a:gd name="connsiteX3" fmla="*/ 437055 w 1241481"/>
                <a:gd name="connsiteY3" fmla="*/ 813876 h 813876"/>
                <a:gd name="connsiteX4" fmla="*/ 32415 w 1241481"/>
                <a:gd name="connsiteY4" fmla="*/ 268681 h 813876"/>
                <a:gd name="connsiteX5" fmla="*/ 66468 w 1241481"/>
                <a:gd name="connsiteY5" fmla="*/ 38560 h 813876"/>
                <a:gd name="connsiteX6" fmla="*/ 90192 w 1241481"/>
                <a:gd name="connsiteY6" fmla="*/ 27412 h 813876"/>
                <a:gd name="connsiteX7" fmla="*/ 112002 w 1241481"/>
                <a:gd name="connsiteY7" fmla="*/ 12707 h 813876"/>
                <a:gd name="connsiteX8" fmla="*/ 174944 w 1241481"/>
                <a:gd name="connsiteY8" fmla="*/ 0 h 813876"/>
                <a:gd name="connsiteX9" fmla="*/ 988339 w 1241481"/>
                <a:gd name="connsiteY9" fmla="*/ 0 h 813876"/>
                <a:gd name="connsiteX10" fmla="*/ 1051281 w 1241481"/>
                <a:gd name="connsiteY10" fmla="*/ 12707 h 813876"/>
                <a:gd name="connsiteX11" fmla="*/ 1241481 w 1241481"/>
                <a:gd name="connsiteY11" fmla="*/ 253142 h 813876"/>
                <a:gd name="connsiteX0" fmla="*/ 988339 w 1051281"/>
                <a:gd name="connsiteY0" fmla="*/ 323404 h 813876"/>
                <a:gd name="connsiteX1" fmla="*/ 482724 w 1051281"/>
                <a:gd name="connsiteY1" fmla="*/ 323404 h 813876"/>
                <a:gd name="connsiteX2" fmla="*/ 701228 w 1051281"/>
                <a:gd name="connsiteY2" fmla="*/ 617809 h 813876"/>
                <a:gd name="connsiteX3" fmla="*/ 437055 w 1051281"/>
                <a:gd name="connsiteY3" fmla="*/ 813876 h 813876"/>
                <a:gd name="connsiteX4" fmla="*/ 32415 w 1051281"/>
                <a:gd name="connsiteY4" fmla="*/ 268681 h 813876"/>
                <a:gd name="connsiteX5" fmla="*/ 66468 w 1051281"/>
                <a:gd name="connsiteY5" fmla="*/ 38560 h 813876"/>
                <a:gd name="connsiteX6" fmla="*/ 90192 w 1051281"/>
                <a:gd name="connsiteY6" fmla="*/ 27412 h 813876"/>
                <a:gd name="connsiteX7" fmla="*/ 112002 w 1051281"/>
                <a:gd name="connsiteY7" fmla="*/ 12707 h 813876"/>
                <a:gd name="connsiteX8" fmla="*/ 174944 w 1051281"/>
                <a:gd name="connsiteY8" fmla="*/ 0 h 813876"/>
                <a:gd name="connsiteX9" fmla="*/ 988339 w 1051281"/>
                <a:gd name="connsiteY9" fmla="*/ 0 h 813876"/>
                <a:gd name="connsiteX10" fmla="*/ 1051281 w 1051281"/>
                <a:gd name="connsiteY10" fmla="*/ 12707 h 813876"/>
                <a:gd name="connsiteX0" fmla="*/ 988339 w 988339"/>
                <a:gd name="connsiteY0" fmla="*/ 323404 h 813876"/>
                <a:gd name="connsiteX1" fmla="*/ 482724 w 988339"/>
                <a:gd name="connsiteY1" fmla="*/ 323404 h 813876"/>
                <a:gd name="connsiteX2" fmla="*/ 701228 w 988339"/>
                <a:gd name="connsiteY2" fmla="*/ 617809 h 813876"/>
                <a:gd name="connsiteX3" fmla="*/ 437055 w 988339"/>
                <a:gd name="connsiteY3" fmla="*/ 813876 h 813876"/>
                <a:gd name="connsiteX4" fmla="*/ 32415 w 988339"/>
                <a:gd name="connsiteY4" fmla="*/ 268681 h 813876"/>
                <a:gd name="connsiteX5" fmla="*/ 66468 w 988339"/>
                <a:gd name="connsiteY5" fmla="*/ 38560 h 813876"/>
                <a:gd name="connsiteX6" fmla="*/ 90192 w 988339"/>
                <a:gd name="connsiteY6" fmla="*/ 27412 h 813876"/>
                <a:gd name="connsiteX7" fmla="*/ 112002 w 988339"/>
                <a:gd name="connsiteY7" fmla="*/ 12707 h 813876"/>
                <a:gd name="connsiteX8" fmla="*/ 174944 w 988339"/>
                <a:gd name="connsiteY8" fmla="*/ 0 h 813876"/>
                <a:gd name="connsiteX9" fmla="*/ 988339 w 988339"/>
                <a:gd name="connsiteY9" fmla="*/ 0 h 813876"/>
                <a:gd name="connsiteX0" fmla="*/ 750224 w 988339"/>
                <a:gd name="connsiteY0" fmla="*/ 309112 h 813876"/>
                <a:gd name="connsiteX1" fmla="*/ 482724 w 988339"/>
                <a:gd name="connsiteY1" fmla="*/ 323404 h 813876"/>
                <a:gd name="connsiteX2" fmla="*/ 701228 w 988339"/>
                <a:gd name="connsiteY2" fmla="*/ 617809 h 813876"/>
                <a:gd name="connsiteX3" fmla="*/ 437055 w 988339"/>
                <a:gd name="connsiteY3" fmla="*/ 813876 h 813876"/>
                <a:gd name="connsiteX4" fmla="*/ 32415 w 988339"/>
                <a:gd name="connsiteY4" fmla="*/ 268681 h 813876"/>
                <a:gd name="connsiteX5" fmla="*/ 66468 w 988339"/>
                <a:gd name="connsiteY5" fmla="*/ 38560 h 813876"/>
                <a:gd name="connsiteX6" fmla="*/ 90192 w 988339"/>
                <a:gd name="connsiteY6" fmla="*/ 27412 h 813876"/>
                <a:gd name="connsiteX7" fmla="*/ 112002 w 988339"/>
                <a:gd name="connsiteY7" fmla="*/ 12707 h 813876"/>
                <a:gd name="connsiteX8" fmla="*/ 174944 w 988339"/>
                <a:gd name="connsiteY8" fmla="*/ 0 h 813876"/>
                <a:gd name="connsiteX9" fmla="*/ 988339 w 988339"/>
                <a:gd name="connsiteY9" fmla="*/ 0 h 813876"/>
                <a:gd name="connsiteX0" fmla="*/ 750224 w 988339"/>
                <a:gd name="connsiteY0" fmla="*/ 309112 h 698247"/>
                <a:gd name="connsiteX1" fmla="*/ 482724 w 988339"/>
                <a:gd name="connsiteY1" fmla="*/ 323404 h 698247"/>
                <a:gd name="connsiteX2" fmla="*/ 701228 w 988339"/>
                <a:gd name="connsiteY2" fmla="*/ 617809 h 698247"/>
                <a:gd name="connsiteX3" fmla="*/ 382829 w 988339"/>
                <a:gd name="connsiteY3" fmla="*/ 698247 h 698247"/>
                <a:gd name="connsiteX4" fmla="*/ 32415 w 988339"/>
                <a:gd name="connsiteY4" fmla="*/ 268681 h 698247"/>
                <a:gd name="connsiteX5" fmla="*/ 66468 w 988339"/>
                <a:gd name="connsiteY5" fmla="*/ 38560 h 698247"/>
                <a:gd name="connsiteX6" fmla="*/ 90192 w 988339"/>
                <a:gd name="connsiteY6" fmla="*/ 27412 h 698247"/>
                <a:gd name="connsiteX7" fmla="*/ 112002 w 988339"/>
                <a:gd name="connsiteY7" fmla="*/ 12707 h 698247"/>
                <a:gd name="connsiteX8" fmla="*/ 174944 w 988339"/>
                <a:gd name="connsiteY8" fmla="*/ 0 h 698247"/>
                <a:gd name="connsiteX9" fmla="*/ 988339 w 988339"/>
                <a:gd name="connsiteY9" fmla="*/ 0 h 698247"/>
                <a:gd name="connsiteX0" fmla="*/ 750224 w 988339"/>
                <a:gd name="connsiteY0" fmla="*/ 309112 h 698247"/>
                <a:gd name="connsiteX1" fmla="*/ 482724 w 988339"/>
                <a:gd name="connsiteY1" fmla="*/ 323404 h 698247"/>
                <a:gd name="connsiteX2" fmla="*/ 598329 w 988339"/>
                <a:gd name="connsiteY2" fmla="*/ 554735 h 698247"/>
                <a:gd name="connsiteX3" fmla="*/ 382829 w 988339"/>
                <a:gd name="connsiteY3" fmla="*/ 698247 h 698247"/>
                <a:gd name="connsiteX4" fmla="*/ 32415 w 988339"/>
                <a:gd name="connsiteY4" fmla="*/ 268681 h 698247"/>
                <a:gd name="connsiteX5" fmla="*/ 66468 w 988339"/>
                <a:gd name="connsiteY5" fmla="*/ 38560 h 698247"/>
                <a:gd name="connsiteX6" fmla="*/ 90192 w 988339"/>
                <a:gd name="connsiteY6" fmla="*/ 27412 h 698247"/>
                <a:gd name="connsiteX7" fmla="*/ 112002 w 988339"/>
                <a:gd name="connsiteY7" fmla="*/ 12707 h 698247"/>
                <a:gd name="connsiteX8" fmla="*/ 174944 w 988339"/>
                <a:gd name="connsiteY8" fmla="*/ 0 h 698247"/>
                <a:gd name="connsiteX9" fmla="*/ 988339 w 988339"/>
                <a:gd name="connsiteY9" fmla="*/ 0 h 698247"/>
                <a:gd name="connsiteX0" fmla="*/ 750224 w 988339"/>
                <a:gd name="connsiteY0" fmla="*/ 309112 h 698247"/>
                <a:gd name="connsiteX1" fmla="*/ 400972 w 988339"/>
                <a:gd name="connsiteY1" fmla="*/ 287203 h 698247"/>
                <a:gd name="connsiteX2" fmla="*/ 598329 w 988339"/>
                <a:gd name="connsiteY2" fmla="*/ 554735 h 698247"/>
                <a:gd name="connsiteX3" fmla="*/ 382829 w 988339"/>
                <a:gd name="connsiteY3" fmla="*/ 698247 h 698247"/>
                <a:gd name="connsiteX4" fmla="*/ 32415 w 988339"/>
                <a:gd name="connsiteY4" fmla="*/ 268681 h 698247"/>
                <a:gd name="connsiteX5" fmla="*/ 66468 w 988339"/>
                <a:gd name="connsiteY5" fmla="*/ 38560 h 698247"/>
                <a:gd name="connsiteX6" fmla="*/ 90192 w 988339"/>
                <a:gd name="connsiteY6" fmla="*/ 27412 h 698247"/>
                <a:gd name="connsiteX7" fmla="*/ 112002 w 988339"/>
                <a:gd name="connsiteY7" fmla="*/ 12707 h 698247"/>
                <a:gd name="connsiteX8" fmla="*/ 174944 w 988339"/>
                <a:gd name="connsiteY8" fmla="*/ 0 h 698247"/>
                <a:gd name="connsiteX9" fmla="*/ 988339 w 988339"/>
                <a:gd name="connsiteY9" fmla="*/ 0 h 698247"/>
                <a:gd name="connsiteX0" fmla="*/ 750224 w 988339"/>
                <a:gd name="connsiteY0" fmla="*/ 309112 h 698247"/>
                <a:gd name="connsiteX1" fmla="*/ 400972 w 988339"/>
                <a:gd name="connsiteY1" fmla="*/ 287203 h 698247"/>
                <a:gd name="connsiteX2" fmla="*/ 598329 w 988339"/>
                <a:gd name="connsiteY2" fmla="*/ 554735 h 698247"/>
                <a:gd name="connsiteX3" fmla="*/ 382829 w 988339"/>
                <a:gd name="connsiteY3" fmla="*/ 698247 h 698247"/>
                <a:gd name="connsiteX4" fmla="*/ 32415 w 988339"/>
                <a:gd name="connsiteY4" fmla="*/ 268681 h 698247"/>
                <a:gd name="connsiteX5" fmla="*/ 66468 w 988339"/>
                <a:gd name="connsiteY5" fmla="*/ 38560 h 698247"/>
                <a:gd name="connsiteX6" fmla="*/ 90192 w 988339"/>
                <a:gd name="connsiteY6" fmla="*/ 27412 h 698247"/>
                <a:gd name="connsiteX7" fmla="*/ 174944 w 988339"/>
                <a:gd name="connsiteY7" fmla="*/ 0 h 698247"/>
                <a:gd name="connsiteX8" fmla="*/ 988339 w 988339"/>
                <a:gd name="connsiteY8" fmla="*/ 0 h 698247"/>
                <a:gd name="connsiteX0" fmla="*/ 750224 w 988339"/>
                <a:gd name="connsiteY0" fmla="*/ 309112 h 698247"/>
                <a:gd name="connsiteX1" fmla="*/ 400972 w 988339"/>
                <a:gd name="connsiteY1" fmla="*/ 287203 h 698247"/>
                <a:gd name="connsiteX2" fmla="*/ 598329 w 988339"/>
                <a:gd name="connsiteY2" fmla="*/ 554735 h 698247"/>
                <a:gd name="connsiteX3" fmla="*/ 382829 w 988339"/>
                <a:gd name="connsiteY3" fmla="*/ 698247 h 698247"/>
                <a:gd name="connsiteX4" fmla="*/ 32415 w 988339"/>
                <a:gd name="connsiteY4" fmla="*/ 268681 h 698247"/>
                <a:gd name="connsiteX5" fmla="*/ 66468 w 988339"/>
                <a:gd name="connsiteY5" fmla="*/ 38560 h 698247"/>
                <a:gd name="connsiteX6" fmla="*/ 90192 w 988339"/>
                <a:gd name="connsiteY6" fmla="*/ 27412 h 698247"/>
                <a:gd name="connsiteX7" fmla="*/ 988339 w 988339"/>
                <a:gd name="connsiteY7" fmla="*/ 0 h 698247"/>
                <a:gd name="connsiteX0" fmla="*/ 589978 w 988339"/>
                <a:gd name="connsiteY0" fmla="*/ 300916 h 698247"/>
                <a:gd name="connsiteX1" fmla="*/ 400972 w 988339"/>
                <a:gd name="connsiteY1" fmla="*/ 287203 h 698247"/>
                <a:gd name="connsiteX2" fmla="*/ 598329 w 988339"/>
                <a:gd name="connsiteY2" fmla="*/ 554735 h 698247"/>
                <a:gd name="connsiteX3" fmla="*/ 382829 w 988339"/>
                <a:gd name="connsiteY3" fmla="*/ 698247 h 698247"/>
                <a:gd name="connsiteX4" fmla="*/ 32415 w 988339"/>
                <a:gd name="connsiteY4" fmla="*/ 268681 h 698247"/>
                <a:gd name="connsiteX5" fmla="*/ 66468 w 988339"/>
                <a:gd name="connsiteY5" fmla="*/ 38560 h 698247"/>
                <a:gd name="connsiteX6" fmla="*/ 90192 w 988339"/>
                <a:gd name="connsiteY6" fmla="*/ 27412 h 698247"/>
                <a:gd name="connsiteX7" fmla="*/ 988339 w 988339"/>
                <a:gd name="connsiteY7" fmla="*/ 0 h 698247"/>
                <a:gd name="connsiteX0" fmla="*/ 589978 w 1094568"/>
                <a:gd name="connsiteY0" fmla="*/ 294126 h 691457"/>
                <a:gd name="connsiteX1" fmla="*/ 400972 w 1094568"/>
                <a:gd name="connsiteY1" fmla="*/ 280413 h 691457"/>
                <a:gd name="connsiteX2" fmla="*/ 598329 w 1094568"/>
                <a:gd name="connsiteY2" fmla="*/ 547945 h 691457"/>
                <a:gd name="connsiteX3" fmla="*/ 382829 w 1094568"/>
                <a:gd name="connsiteY3" fmla="*/ 691457 h 691457"/>
                <a:gd name="connsiteX4" fmla="*/ 32415 w 1094568"/>
                <a:gd name="connsiteY4" fmla="*/ 261891 h 691457"/>
                <a:gd name="connsiteX5" fmla="*/ 66468 w 1094568"/>
                <a:gd name="connsiteY5" fmla="*/ 31770 h 691457"/>
                <a:gd name="connsiteX6" fmla="*/ 90192 w 1094568"/>
                <a:gd name="connsiteY6" fmla="*/ 20622 h 691457"/>
                <a:gd name="connsiteX7" fmla="*/ 1094568 w 1094568"/>
                <a:gd name="connsiteY7" fmla="*/ 0 h 691457"/>
                <a:gd name="connsiteX0" fmla="*/ 657912 w 1094568"/>
                <a:gd name="connsiteY0" fmla="*/ 303213 h 691457"/>
                <a:gd name="connsiteX1" fmla="*/ 400972 w 1094568"/>
                <a:gd name="connsiteY1" fmla="*/ 280413 h 691457"/>
                <a:gd name="connsiteX2" fmla="*/ 598329 w 1094568"/>
                <a:gd name="connsiteY2" fmla="*/ 547945 h 691457"/>
                <a:gd name="connsiteX3" fmla="*/ 382829 w 1094568"/>
                <a:gd name="connsiteY3" fmla="*/ 691457 h 691457"/>
                <a:gd name="connsiteX4" fmla="*/ 32415 w 1094568"/>
                <a:gd name="connsiteY4" fmla="*/ 261891 h 691457"/>
                <a:gd name="connsiteX5" fmla="*/ 66468 w 1094568"/>
                <a:gd name="connsiteY5" fmla="*/ 31770 h 691457"/>
                <a:gd name="connsiteX6" fmla="*/ 90192 w 1094568"/>
                <a:gd name="connsiteY6" fmla="*/ 20622 h 691457"/>
                <a:gd name="connsiteX7" fmla="*/ 1094568 w 1094568"/>
                <a:gd name="connsiteY7" fmla="*/ 0 h 691457"/>
                <a:gd name="connsiteX0" fmla="*/ 657912 w 1104599"/>
                <a:gd name="connsiteY0" fmla="*/ 302761 h 691005"/>
                <a:gd name="connsiteX1" fmla="*/ 400972 w 1104599"/>
                <a:gd name="connsiteY1" fmla="*/ 279961 h 691005"/>
                <a:gd name="connsiteX2" fmla="*/ 598329 w 1104599"/>
                <a:gd name="connsiteY2" fmla="*/ 547493 h 691005"/>
                <a:gd name="connsiteX3" fmla="*/ 382829 w 1104599"/>
                <a:gd name="connsiteY3" fmla="*/ 691005 h 691005"/>
                <a:gd name="connsiteX4" fmla="*/ 32415 w 1104599"/>
                <a:gd name="connsiteY4" fmla="*/ 261439 h 691005"/>
                <a:gd name="connsiteX5" fmla="*/ 66468 w 1104599"/>
                <a:gd name="connsiteY5" fmla="*/ 31318 h 691005"/>
                <a:gd name="connsiteX6" fmla="*/ 90192 w 1104599"/>
                <a:gd name="connsiteY6" fmla="*/ 20170 h 691005"/>
                <a:gd name="connsiteX7" fmla="*/ 1104599 w 1104599"/>
                <a:gd name="connsiteY7" fmla="*/ 0 h 691005"/>
                <a:gd name="connsiteX0" fmla="*/ 657912 w 1104599"/>
                <a:gd name="connsiteY0" fmla="*/ 302761 h 691005"/>
                <a:gd name="connsiteX1" fmla="*/ 400972 w 1104599"/>
                <a:gd name="connsiteY1" fmla="*/ 279961 h 691005"/>
                <a:gd name="connsiteX2" fmla="*/ 665562 w 1104599"/>
                <a:gd name="connsiteY2" fmla="*/ 644741 h 691005"/>
                <a:gd name="connsiteX3" fmla="*/ 382829 w 1104599"/>
                <a:gd name="connsiteY3" fmla="*/ 691005 h 691005"/>
                <a:gd name="connsiteX4" fmla="*/ 32415 w 1104599"/>
                <a:gd name="connsiteY4" fmla="*/ 261439 h 691005"/>
                <a:gd name="connsiteX5" fmla="*/ 66468 w 1104599"/>
                <a:gd name="connsiteY5" fmla="*/ 31318 h 691005"/>
                <a:gd name="connsiteX6" fmla="*/ 90192 w 1104599"/>
                <a:gd name="connsiteY6" fmla="*/ 20170 h 691005"/>
                <a:gd name="connsiteX7" fmla="*/ 1104599 w 1104599"/>
                <a:gd name="connsiteY7" fmla="*/ 0 h 691005"/>
                <a:gd name="connsiteX0" fmla="*/ 657912 w 1104599"/>
                <a:gd name="connsiteY0" fmla="*/ 302761 h 716973"/>
                <a:gd name="connsiteX1" fmla="*/ 400972 w 1104599"/>
                <a:gd name="connsiteY1" fmla="*/ 279961 h 716973"/>
                <a:gd name="connsiteX2" fmla="*/ 665562 w 1104599"/>
                <a:gd name="connsiteY2" fmla="*/ 644741 h 716973"/>
                <a:gd name="connsiteX3" fmla="*/ 423872 w 1104599"/>
                <a:gd name="connsiteY3" fmla="*/ 716973 h 716973"/>
                <a:gd name="connsiteX4" fmla="*/ 32415 w 1104599"/>
                <a:gd name="connsiteY4" fmla="*/ 261439 h 716973"/>
                <a:gd name="connsiteX5" fmla="*/ 66468 w 1104599"/>
                <a:gd name="connsiteY5" fmla="*/ 31318 h 716973"/>
                <a:gd name="connsiteX6" fmla="*/ 90192 w 1104599"/>
                <a:gd name="connsiteY6" fmla="*/ 20170 h 716973"/>
                <a:gd name="connsiteX7" fmla="*/ 1104599 w 1104599"/>
                <a:gd name="connsiteY7" fmla="*/ 0 h 716973"/>
                <a:gd name="connsiteX0" fmla="*/ 657912 w 1104599"/>
                <a:gd name="connsiteY0" fmla="*/ 302761 h 716973"/>
                <a:gd name="connsiteX1" fmla="*/ 400972 w 1104599"/>
                <a:gd name="connsiteY1" fmla="*/ 279961 h 716973"/>
                <a:gd name="connsiteX2" fmla="*/ 646747 w 1104599"/>
                <a:gd name="connsiteY2" fmla="*/ 627311 h 716973"/>
                <a:gd name="connsiteX3" fmla="*/ 423872 w 1104599"/>
                <a:gd name="connsiteY3" fmla="*/ 716973 h 716973"/>
                <a:gd name="connsiteX4" fmla="*/ 32415 w 1104599"/>
                <a:gd name="connsiteY4" fmla="*/ 261439 h 716973"/>
                <a:gd name="connsiteX5" fmla="*/ 66468 w 1104599"/>
                <a:gd name="connsiteY5" fmla="*/ 31318 h 716973"/>
                <a:gd name="connsiteX6" fmla="*/ 90192 w 1104599"/>
                <a:gd name="connsiteY6" fmla="*/ 20170 h 716973"/>
                <a:gd name="connsiteX7" fmla="*/ 1104599 w 1104599"/>
                <a:gd name="connsiteY7" fmla="*/ 0 h 716973"/>
                <a:gd name="connsiteX0" fmla="*/ 657912 w 1104599"/>
                <a:gd name="connsiteY0" fmla="*/ 302761 h 724157"/>
                <a:gd name="connsiteX1" fmla="*/ 400972 w 1104599"/>
                <a:gd name="connsiteY1" fmla="*/ 279961 h 724157"/>
                <a:gd name="connsiteX2" fmla="*/ 646747 w 1104599"/>
                <a:gd name="connsiteY2" fmla="*/ 627311 h 724157"/>
                <a:gd name="connsiteX3" fmla="*/ 416010 w 1104599"/>
                <a:gd name="connsiteY3" fmla="*/ 724157 h 724157"/>
                <a:gd name="connsiteX4" fmla="*/ 32415 w 1104599"/>
                <a:gd name="connsiteY4" fmla="*/ 261439 h 724157"/>
                <a:gd name="connsiteX5" fmla="*/ 66468 w 1104599"/>
                <a:gd name="connsiteY5" fmla="*/ 31318 h 724157"/>
                <a:gd name="connsiteX6" fmla="*/ 90192 w 1104599"/>
                <a:gd name="connsiteY6" fmla="*/ 20170 h 724157"/>
                <a:gd name="connsiteX7" fmla="*/ 1104599 w 1104599"/>
                <a:gd name="connsiteY7" fmla="*/ 0 h 724157"/>
                <a:gd name="connsiteX0" fmla="*/ 657912 w 1104599"/>
                <a:gd name="connsiteY0" fmla="*/ 302761 h 724157"/>
                <a:gd name="connsiteX1" fmla="*/ 400972 w 1104599"/>
                <a:gd name="connsiteY1" fmla="*/ 279961 h 724157"/>
                <a:gd name="connsiteX2" fmla="*/ 630332 w 1104599"/>
                <a:gd name="connsiteY2" fmla="*/ 623558 h 724157"/>
                <a:gd name="connsiteX3" fmla="*/ 416010 w 1104599"/>
                <a:gd name="connsiteY3" fmla="*/ 724157 h 724157"/>
                <a:gd name="connsiteX4" fmla="*/ 32415 w 1104599"/>
                <a:gd name="connsiteY4" fmla="*/ 261439 h 724157"/>
                <a:gd name="connsiteX5" fmla="*/ 66468 w 1104599"/>
                <a:gd name="connsiteY5" fmla="*/ 31318 h 724157"/>
                <a:gd name="connsiteX6" fmla="*/ 90192 w 1104599"/>
                <a:gd name="connsiteY6" fmla="*/ 20170 h 724157"/>
                <a:gd name="connsiteX7" fmla="*/ 1104599 w 1104599"/>
                <a:gd name="connsiteY7" fmla="*/ 0 h 724157"/>
                <a:gd name="connsiteX0" fmla="*/ 657912 w 971239"/>
                <a:gd name="connsiteY0" fmla="*/ 320823 h 742219"/>
                <a:gd name="connsiteX1" fmla="*/ 400972 w 971239"/>
                <a:gd name="connsiteY1" fmla="*/ 298023 h 742219"/>
                <a:gd name="connsiteX2" fmla="*/ 630332 w 971239"/>
                <a:gd name="connsiteY2" fmla="*/ 641620 h 742219"/>
                <a:gd name="connsiteX3" fmla="*/ 416010 w 971239"/>
                <a:gd name="connsiteY3" fmla="*/ 742219 h 742219"/>
                <a:gd name="connsiteX4" fmla="*/ 32415 w 971239"/>
                <a:gd name="connsiteY4" fmla="*/ 279501 h 742219"/>
                <a:gd name="connsiteX5" fmla="*/ 66468 w 971239"/>
                <a:gd name="connsiteY5" fmla="*/ 49380 h 742219"/>
                <a:gd name="connsiteX6" fmla="*/ 90192 w 971239"/>
                <a:gd name="connsiteY6" fmla="*/ 38232 h 742219"/>
                <a:gd name="connsiteX7" fmla="*/ 971239 w 971239"/>
                <a:gd name="connsiteY7" fmla="*/ 0 h 7422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71239" h="742219">
                  <a:moveTo>
                    <a:pt x="657912" y="320823"/>
                  </a:moveTo>
                  <a:lnTo>
                    <a:pt x="400972" y="298023"/>
                  </a:lnTo>
                  <a:lnTo>
                    <a:pt x="630332" y="641620"/>
                  </a:lnTo>
                  <a:lnTo>
                    <a:pt x="416010" y="742219"/>
                  </a:lnTo>
                  <a:lnTo>
                    <a:pt x="32415" y="279501"/>
                  </a:lnTo>
                  <a:cubicBezTo>
                    <a:pt x="-21728" y="206551"/>
                    <a:pt x="-6482" y="103522"/>
                    <a:pt x="66468" y="49380"/>
                  </a:cubicBezTo>
                  <a:lnTo>
                    <a:pt x="90192" y="38232"/>
                  </a:lnTo>
                  <a:lnTo>
                    <a:pt x="971239" y="0"/>
                  </a:lnTo>
                </a:path>
              </a:pathLst>
            </a:custGeom>
            <a:pattFill prst="trellis">
              <a:fgClr>
                <a:srgbClr val="002060"/>
              </a:fgClr>
              <a:bgClr>
                <a:srgbClr val="ED7D31">
                  <a:lumMod val="75000"/>
                </a:srgb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sp>
          <p:nvSpPr>
            <p:cNvPr id="211" name="角丸四角形 87">
              <a:extLst>
                <a:ext uri="{FF2B5EF4-FFF2-40B4-BE49-F238E27FC236}">
                  <a16:creationId xmlns:a16="http://schemas.microsoft.com/office/drawing/2014/main" id="{90170EBF-5D4D-4A67-BE91-D25741560C16}"/>
                </a:ext>
              </a:extLst>
            </p:cNvPr>
            <p:cNvSpPr/>
            <p:nvPr/>
          </p:nvSpPr>
          <p:spPr>
            <a:xfrm>
              <a:off x="3342868" y="5928534"/>
              <a:ext cx="581481" cy="377641"/>
            </a:xfrm>
            <a:prstGeom prst="roundRect">
              <a:avLst>
                <a:gd name="adj" fmla="val 50000"/>
              </a:avLst>
            </a:prstGeom>
            <a:pattFill prst="trellis">
              <a:fgClr>
                <a:srgbClr val="002060"/>
              </a:fgClr>
              <a:bgClr>
                <a:srgbClr val="ED7D31">
                  <a:lumMod val="75000"/>
                </a:srgb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grpSp>
          <p:nvGrpSpPr>
            <p:cNvPr id="212" name="グループ化 211">
              <a:extLst>
                <a:ext uri="{FF2B5EF4-FFF2-40B4-BE49-F238E27FC236}">
                  <a16:creationId xmlns:a16="http://schemas.microsoft.com/office/drawing/2014/main" id="{E4CD64F8-9B66-4C4F-ABBA-D574F35D526D}"/>
                </a:ext>
              </a:extLst>
            </p:cNvPr>
            <p:cNvGrpSpPr/>
            <p:nvPr/>
          </p:nvGrpSpPr>
          <p:grpSpPr>
            <a:xfrm>
              <a:off x="3040535" y="5384766"/>
              <a:ext cx="999856" cy="840446"/>
              <a:chOff x="2103569" y="1688060"/>
              <a:chExt cx="999856" cy="840446"/>
            </a:xfrm>
          </p:grpSpPr>
          <p:sp>
            <p:nvSpPr>
              <p:cNvPr id="213" name="角丸四角形 96">
                <a:extLst>
                  <a:ext uri="{FF2B5EF4-FFF2-40B4-BE49-F238E27FC236}">
                    <a16:creationId xmlns:a16="http://schemas.microsoft.com/office/drawing/2014/main" id="{3460BEF5-B786-43CF-9F74-7B930CF5E20A}"/>
                  </a:ext>
                </a:extLst>
              </p:cNvPr>
              <p:cNvSpPr/>
              <p:nvPr/>
            </p:nvSpPr>
            <p:spPr>
              <a:xfrm>
                <a:off x="2402435" y="2150865"/>
                <a:ext cx="588416" cy="377641"/>
              </a:xfrm>
              <a:prstGeom prst="roundRect">
                <a:avLst>
                  <a:gd name="adj" fmla="val 50000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grpSp>
            <p:nvGrpSpPr>
              <p:cNvPr id="214" name="グループ化 213">
                <a:extLst>
                  <a:ext uri="{FF2B5EF4-FFF2-40B4-BE49-F238E27FC236}">
                    <a16:creationId xmlns:a16="http://schemas.microsoft.com/office/drawing/2014/main" id="{E1641DE6-F3A0-4A7B-87BF-4D0946A9F725}"/>
                  </a:ext>
                </a:extLst>
              </p:cNvPr>
              <p:cNvGrpSpPr/>
              <p:nvPr/>
            </p:nvGrpSpPr>
            <p:grpSpPr>
              <a:xfrm>
                <a:off x="2103569" y="1688060"/>
                <a:ext cx="999856" cy="776200"/>
                <a:chOff x="2397394" y="5773826"/>
                <a:chExt cx="999856" cy="776200"/>
              </a:xfrm>
            </p:grpSpPr>
            <p:grpSp>
              <p:nvGrpSpPr>
                <p:cNvPr id="215" name="グループ化 214">
                  <a:extLst>
                    <a:ext uri="{FF2B5EF4-FFF2-40B4-BE49-F238E27FC236}">
                      <a16:creationId xmlns:a16="http://schemas.microsoft.com/office/drawing/2014/main" id="{8B34B03C-7037-475E-A6D9-2782C2C0B721}"/>
                    </a:ext>
                  </a:extLst>
                </p:cNvPr>
                <p:cNvGrpSpPr/>
                <p:nvPr/>
              </p:nvGrpSpPr>
              <p:grpSpPr>
                <a:xfrm>
                  <a:off x="2495855" y="5937068"/>
                  <a:ext cx="901395" cy="612958"/>
                  <a:chOff x="2495855" y="5937068"/>
                  <a:chExt cx="901395" cy="612958"/>
                </a:xfrm>
              </p:grpSpPr>
              <p:sp>
                <p:nvSpPr>
                  <p:cNvPr id="217" name="角丸四角形 100">
                    <a:extLst>
                      <a:ext uri="{FF2B5EF4-FFF2-40B4-BE49-F238E27FC236}">
                        <a16:creationId xmlns:a16="http://schemas.microsoft.com/office/drawing/2014/main" id="{AA6C2CDC-496A-4E03-A537-8BDF77509C7C}"/>
                      </a:ext>
                    </a:extLst>
                  </p:cNvPr>
                  <p:cNvSpPr/>
                  <p:nvPr/>
                </p:nvSpPr>
                <p:spPr>
                  <a:xfrm>
                    <a:off x="2578815" y="6099176"/>
                    <a:ext cx="793035" cy="45085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218" name="角丸四角形 101">
                    <a:extLst>
                      <a:ext uri="{FF2B5EF4-FFF2-40B4-BE49-F238E27FC236}">
                        <a16:creationId xmlns:a16="http://schemas.microsoft.com/office/drawing/2014/main" id="{A8ABF927-39D9-4199-AD60-B3D3D0C04478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2698889" y="6086920"/>
                    <a:ext cx="455692" cy="20361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219" name="角丸四角形 102">
                    <a:extLst>
                      <a:ext uri="{FF2B5EF4-FFF2-40B4-BE49-F238E27FC236}">
                        <a16:creationId xmlns:a16="http://schemas.microsoft.com/office/drawing/2014/main" id="{665A46C7-2801-4E6C-BD2B-A3BAFB298A52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2902499" y="6086921"/>
                    <a:ext cx="455692" cy="20361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220" name="角丸四角形 103">
                    <a:extLst>
                      <a:ext uri="{FF2B5EF4-FFF2-40B4-BE49-F238E27FC236}">
                        <a16:creationId xmlns:a16="http://schemas.microsoft.com/office/drawing/2014/main" id="{3BE4A93F-8DA8-4555-86ED-2C10F65EDB3E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115095" y="6097820"/>
                    <a:ext cx="399209" cy="16510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221" name="角丸四角形 105">
                    <a:extLst>
                      <a:ext uri="{FF2B5EF4-FFF2-40B4-BE49-F238E27FC236}">
                        <a16:creationId xmlns:a16="http://schemas.microsoft.com/office/drawing/2014/main" id="{114FA917-6E94-49B4-9738-3596848F046A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2698889" y="6063109"/>
                    <a:ext cx="455692" cy="20361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222" name="角丸四角形 106">
                    <a:extLst>
                      <a:ext uri="{FF2B5EF4-FFF2-40B4-BE49-F238E27FC236}">
                        <a16:creationId xmlns:a16="http://schemas.microsoft.com/office/drawing/2014/main" id="{85CD787E-07F1-4A73-8C8A-16F1B27E65AC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2902499" y="6063110"/>
                    <a:ext cx="455692" cy="20361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223" name="角丸四角形 107">
                    <a:extLst>
                      <a:ext uri="{FF2B5EF4-FFF2-40B4-BE49-F238E27FC236}">
                        <a16:creationId xmlns:a16="http://schemas.microsoft.com/office/drawing/2014/main" id="{C269A90A-83DD-4E65-ACEB-3F80690D99BE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115095" y="6074009"/>
                    <a:ext cx="399209" cy="16510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224" name="角丸四角形 108">
                    <a:extLst>
                      <a:ext uri="{FF2B5EF4-FFF2-40B4-BE49-F238E27FC236}">
                        <a16:creationId xmlns:a16="http://schemas.microsoft.com/office/drawing/2014/main" id="{FF997617-66CB-4145-9011-5ECB20944D53}"/>
                      </a:ext>
                    </a:extLst>
                  </p:cNvPr>
                  <p:cNvSpPr/>
                  <p:nvPr/>
                </p:nvSpPr>
                <p:spPr>
                  <a:xfrm rot="20732390">
                    <a:off x="2546144" y="6223005"/>
                    <a:ext cx="340974" cy="21907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225" name="角丸四角形 104">
                    <a:extLst>
                      <a:ext uri="{FF2B5EF4-FFF2-40B4-BE49-F238E27FC236}">
                        <a16:creationId xmlns:a16="http://schemas.microsoft.com/office/drawing/2014/main" id="{5DDDEC91-E6DC-46FE-96B4-5F407E5851B8}"/>
                      </a:ext>
                    </a:extLst>
                  </p:cNvPr>
                  <p:cNvSpPr/>
                  <p:nvPr/>
                </p:nvSpPr>
                <p:spPr>
                  <a:xfrm rot="20732390">
                    <a:off x="2495855" y="6202849"/>
                    <a:ext cx="412035" cy="21907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sp>
              <p:nvSpPr>
                <p:cNvPr id="216" name="円/楕円 99">
                  <a:extLst>
                    <a:ext uri="{FF2B5EF4-FFF2-40B4-BE49-F238E27FC236}">
                      <a16:creationId xmlns:a16="http://schemas.microsoft.com/office/drawing/2014/main" id="{7F7E54DA-CDCA-442C-AFCB-4C3D5252BFB6}"/>
                    </a:ext>
                  </a:extLst>
                </p:cNvPr>
                <p:cNvSpPr/>
                <p:nvPr/>
              </p:nvSpPr>
              <p:spPr>
                <a:xfrm>
                  <a:off x="2397394" y="5773826"/>
                  <a:ext cx="531323" cy="465052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</p:grpSp>
      </p:grpSp>
      <p:grpSp>
        <p:nvGrpSpPr>
          <p:cNvPr id="252" name="グループ化 251">
            <a:extLst>
              <a:ext uri="{FF2B5EF4-FFF2-40B4-BE49-F238E27FC236}">
                <a16:creationId xmlns:a16="http://schemas.microsoft.com/office/drawing/2014/main" id="{EF361F55-6E3C-4E8A-9AB4-FDCC7632D788}"/>
              </a:ext>
            </a:extLst>
          </p:cNvPr>
          <p:cNvGrpSpPr/>
          <p:nvPr/>
        </p:nvGrpSpPr>
        <p:grpSpPr>
          <a:xfrm>
            <a:off x="4199756" y="2635107"/>
            <a:ext cx="1519054" cy="1739669"/>
            <a:chOff x="3617925" y="1460862"/>
            <a:chExt cx="2378274" cy="2723675"/>
          </a:xfrm>
        </p:grpSpPr>
        <p:grpSp>
          <p:nvGrpSpPr>
            <p:cNvPr id="253" name="グループ化 252">
              <a:extLst>
                <a:ext uri="{FF2B5EF4-FFF2-40B4-BE49-F238E27FC236}">
                  <a16:creationId xmlns:a16="http://schemas.microsoft.com/office/drawing/2014/main" id="{703159E1-1FA2-4AAF-A579-139B480E6636}"/>
                </a:ext>
              </a:extLst>
            </p:cNvPr>
            <p:cNvGrpSpPr/>
            <p:nvPr/>
          </p:nvGrpSpPr>
          <p:grpSpPr>
            <a:xfrm>
              <a:off x="4125827" y="1588231"/>
              <a:ext cx="1353070" cy="2596306"/>
              <a:chOff x="4125827" y="3591107"/>
              <a:chExt cx="1353070" cy="2596306"/>
            </a:xfrm>
          </p:grpSpPr>
          <p:sp>
            <p:nvSpPr>
              <p:cNvPr id="266" name="円/楕円 351">
                <a:extLst>
                  <a:ext uri="{FF2B5EF4-FFF2-40B4-BE49-F238E27FC236}">
                    <a16:creationId xmlns:a16="http://schemas.microsoft.com/office/drawing/2014/main" id="{F58A54D7-70B5-497F-AD32-3721544FE6D6}"/>
                  </a:ext>
                </a:extLst>
              </p:cNvPr>
              <p:cNvSpPr/>
              <p:nvPr/>
            </p:nvSpPr>
            <p:spPr>
              <a:xfrm>
                <a:off x="4141164" y="3591107"/>
                <a:ext cx="1322397" cy="148801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grpSp>
            <p:nvGrpSpPr>
              <p:cNvPr id="267" name="グループ化 266">
                <a:extLst>
                  <a:ext uri="{FF2B5EF4-FFF2-40B4-BE49-F238E27FC236}">
                    <a16:creationId xmlns:a16="http://schemas.microsoft.com/office/drawing/2014/main" id="{C6946032-E9E8-4A5E-829F-4B2088F4F3C0}"/>
                  </a:ext>
                </a:extLst>
              </p:cNvPr>
              <p:cNvGrpSpPr/>
              <p:nvPr/>
            </p:nvGrpSpPr>
            <p:grpSpPr>
              <a:xfrm>
                <a:off x="4224213" y="4904922"/>
                <a:ext cx="1156298" cy="1282491"/>
                <a:chOff x="4137152" y="4836724"/>
                <a:chExt cx="1156298" cy="1282491"/>
              </a:xfrm>
            </p:grpSpPr>
            <p:sp>
              <p:nvSpPr>
                <p:cNvPr id="279" name="フリーフォーム: 図形 278">
                  <a:extLst>
                    <a:ext uri="{FF2B5EF4-FFF2-40B4-BE49-F238E27FC236}">
                      <a16:creationId xmlns:a16="http://schemas.microsoft.com/office/drawing/2014/main" id="{BC8086C3-B646-4557-92B2-EC991BDDE63A}"/>
                    </a:ext>
                  </a:extLst>
                </p:cNvPr>
                <p:cNvSpPr/>
                <p:nvPr/>
              </p:nvSpPr>
              <p:spPr>
                <a:xfrm rot="10800000">
                  <a:off x="4370577" y="4836724"/>
                  <a:ext cx="698442" cy="521090"/>
                </a:xfrm>
                <a:custGeom>
                  <a:avLst/>
                  <a:gdLst>
                    <a:gd name="connsiteX0" fmla="*/ 483019 w 698442"/>
                    <a:gd name="connsiteY0" fmla="*/ 521090 h 521090"/>
                    <a:gd name="connsiteX1" fmla="*/ 215422 w 698442"/>
                    <a:gd name="connsiteY1" fmla="*/ 521090 h 521090"/>
                    <a:gd name="connsiteX2" fmla="*/ 215422 w 698442"/>
                    <a:gd name="connsiteY2" fmla="*/ 288649 h 521090"/>
                    <a:gd name="connsiteX3" fmla="*/ 213288 w 698442"/>
                    <a:gd name="connsiteY3" fmla="*/ 288464 h 521090"/>
                    <a:gd name="connsiteX4" fmla="*/ 0 w 698442"/>
                    <a:gd name="connsiteY4" fmla="*/ 150131 h 521090"/>
                    <a:gd name="connsiteX5" fmla="*/ 349221 w 698442"/>
                    <a:gd name="connsiteY5" fmla="*/ 0 h 521090"/>
                    <a:gd name="connsiteX6" fmla="*/ 698442 w 698442"/>
                    <a:gd name="connsiteY6" fmla="*/ 150131 h 521090"/>
                    <a:gd name="connsiteX7" fmla="*/ 485153 w 698442"/>
                    <a:gd name="connsiteY7" fmla="*/ 288464 h 521090"/>
                    <a:gd name="connsiteX8" fmla="*/ 483020 w 698442"/>
                    <a:gd name="connsiteY8" fmla="*/ 288649 h 5210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98442" h="521090">
                      <a:moveTo>
                        <a:pt x="483019" y="521090"/>
                      </a:moveTo>
                      <a:lnTo>
                        <a:pt x="215422" y="521090"/>
                      </a:lnTo>
                      <a:lnTo>
                        <a:pt x="215422" y="288649"/>
                      </a:lnTo>
                      <a:lnTo>
                        <a:pt x="213288" y="288464"/>
                      </a:lnTo>
                      <a:cubicBezTo>
                        <a:pt x="87948" y="265673"/>
                        <a:pt x="0" y="212317"/>
                        <a:pt x="0" y="150131"/>
                      </a:cubicBezTo>
                      <a:cubicBezTo>
                        <a:pt x="0" y="67216"/>
                        <a:pt x="156352" y="0"/>
                        <a:pt x="349221" y="0"/>
                      </a:cubicBezTo>
                      <a:cubicBezTo>
                        <a:pt x="542090" y="0"/>
                        <a:pt x="698442" y="67216"/>
                        <a:pt x="698442" y="150131"/>
                      </a:cubicBezTo>
                      <a:cubicBezTo>
                        <a:pt x="698442" y="212317"/>
                        <a:pt x="610494" y="265673"/>
                        <a:pt x="485153" y="288464"/>
                      </a:cubicBezTo>
                      <a:lnTo>
                        <a:pt x="483020" y="288649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280" name="片側の 2 つの角を丸めた四角形 66">
                  <a:extLst>
                    <a:ext uri="{FF2B5EF4-FFF2-40B4-BE49-F238E27FC236}">
                      <a16:creationId xmlns:a16="http://schemas.microsoft.com/office/drawing/2014/main" id="{C0C5882D-7F2B-4343-8144-C8EA3993B964}"/>
                    </a:ext>
                  </a:extLst>
                </p:cNvPr>
                <p:cNvSpPr/>
                <p:nvPr/>
              </p:nvSpPr>
              <p:spPr>
                <a:xfrm>
                  <a:off x="4137152" y="5098289"/>
                  <a:ext cx="1156298" cy="1020926"/>
                </a:xfrm>
                <a:prstGeom prst="round2SameRect">
                  <a:avLst>
                    <a:gd name="adj1" fmla="val 35217"/>
                    <a:gd name="adj2" fmla="val 0"/>
                  </a:avLst>
                </a:prstGeom>
                <a:solidFill>
                  <a:srgbClr val="FF99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281" name="片側の 2 つの角を丸めた四角形 64">
                  <a:extLst>
                    <a:ext uri="{FF2B5EF4-FFF2-40B4-BE49-F238E27FC236}">
                      <a16:creationId xmlns:a16="http://schemas.microsoft.com/office/drawing/2014/main" id="{07FD3735-9CE5-41F5-A49A-1BE933FE8CDE}"/>
                    </a:ext>
                  </a:extLst>
                </p:cNvPr>
                <p:cNvSpPr/>
                <p:nvPr/>
              </p:nvSpPr>
              <p:spPr>
                <a:xfrm>
                  <a:off x="4137152" y="5100833"/>
                  <a:ext cx="1156298" cy="101838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56298" h="1018382">
                      <a:moveTo>
                        <a:pt x="821989" y="0"/>
                      </a:moveTo>
                      <a:cubicBezTo>
                        <a:pt x="1008846" y="11341"/>
                        <a:pt x="1156298" y="166950"/>
                        <a:pt x="1156298" y="356996"/>
                      </a:cubicBezTo>
                      <a:lnTo>
                        <a:pt x="1156298" y="1018382"/>
                      </a:lnTo>
                      <a:lnTo>
                        <a:pt x="821989" y="1018382"/>
                      </a:lnTo>
                      <a:close/>
                      <a:moveTo>
                        <a:pt x="334309" y="0"/>
                      </a:moveTo>
                      <a:lnTo>
                        <a:pt x="334309" y="1018382"/>
                      </a:lnTo>
                      <a:lnTo>
                        <a:pt x="0" y="1018382"/>
                      </a:lnTo>
                      <a:lnTo>
                        <a:pt x="0" y="356996"/>
                      </a:lnTo>
                      <a:cubicBezTo>
                        <a:pt x="0" y="166950"/>
                        <a:pt x="147453" y="11341"/>
                        <a:pt x="334309" y="0"/>
                      </a:cubicBezTo>
                      <a:close/>
                    </a:path>
                  </a:pathLst>
                </a:custGeom>
                <a:solidFill>
                  <a:srgbClr val="FF9933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282" name="ホームベース 73">
                  <a:extLst>
                    <a:ext uri="{FF2B5EF4-FFF2-40B4-BE49-F238E27FC236}">
                      <a16:creationId xmlns:a16="http://schemas.microsoft.com/office/drawing/2014/main" id="{54729D4B-2915-48EF-8EB9-5F693FB5AFE6}"/>
                    </a:ext>
                  </a:extLst>
                </p:cNvPr>
                <p:cNvSpPr/>
                <p:nvPr/>
              </p:nvSpPr>
              <p:spPr>
                <a:xfrm rot="5400000">
                  <a:off x="4499708" y="5070613"/>
                  <a:ext cx="434959" cy="490311"/>
                </a:xfrm>
                <a:prstGeom prst="homePlate">
                  <a:avLst>
                    <a:gd name="adj" fmla="val 60511"/>
                  </a:avLst>
                </a:pr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283" name="二等辺三角形 282">
                  <a:extLst>
                    <a:ext uri="{FF2B5EF4-FFF2-40B4-BE49-F238E27FC236}">
                      <a16:creationId xmlns:a16="http://schemas.microsoft.com/office/drawing/2014/main" id="{00C77057-1780-44E3-BDBE-53F1D0136DFD}"/>
                    </a:ext>
                  </a:extLst>
                </p:cNvPr>
                <p:cNvSpPr/>
                <p:nvPr/>
              </p:nvSpPr>
              <p:spPr>
                <a:xfrm rot="20020472">
                  <a:off x="4653107" y="5045696"/>
                  <a:ext cx="357925" cy="220968"/>
                </a:xfrm>
                <a:prstGeom prst="triangle">
                  <a:avLst>
                    <a:gd name="adj" fmla="val 79232"/>
                  </a:avLst>
                </a:pr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84" name="二等辺三角形 283">
                  <a:extLst>
                    <a:ext uri="{FF2B5EF4-FFF2-40B4-BE49-F238E27FC236}">
                      <a16:creationId xmlns:a16="http://schemas.microsoft.com/office/drawing/2014/main" id="{67F1785B-0174-46DF-A076-6084EC7A5F98}"/>
                    </a:ext>
                  </a:extLst>
                </p:cNvPr>
                <p:cNvSpPr/>
                <p:nvPr/>
              </p:nvSpPr>
              <p:spPr>
                <a:xfrm rot="1579528" flipH="1">
                  <a:off x="4416116" y="5045697"/>
                  <a:ext cx="357925" cy="220968"/>
                </a:xfrm>
                <a:prstGeom prst="triangle">
                  <a:avLst>
                    <a:gd name="adj" fmla="val 79232"/>
                  </a:avLst>
                </a:pr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85" name="円/楕円 82">
                  <a:extLst>
                    <a:ext uri="{FF2B5EF4-FFF2-40B4-BE49-F238E27FC236}">
                      <a16:creationId xmlns:a16="http://schemas.microsoft.com/office/drawing/2014/main" id="{CCA37F52-4275-4A49-BF38-BBF46FB61D1B}"/>
                    </a:ext>
                  </a:extLst>
                </p:cNvPr>
                <p:cNvSpPr/>
                <p:nvPr/>
              </p:nvSpPr>
              <p:spPr>
                <a:xfrm>
                  <a:off x="4641828" y="5251947"/>
                  <a:ext cx="146946" cy="201806"/>
                </a:xfrm>
                <a:prstGeom prst="ellipse">
                  <a:avLst/>
                </a:pr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86" name="円/楕円 83">
                  <a:extLst>
                    <a:ext uri="{FF2B5EF4-FFF2-40B4-BE49-F238E27FC236}">
                      <a16:creationId xmlns:a16="http://schemas.microsoft.com/office/drawing/2014/main" id="{E823B58D-C072-47F8-AAB0-0D036C386E5E}"/>
                    </a:ext>
                  </a:extLst>
                </p:cNvPr>
                <p:cNvSpPr/>
                <p:nvPr/>
              </p:nvSpPr>
              <p:spPr>
                <a:xfrm flipH="1">
                  <a:off x="4669020" y="5278927"/>
                  <a:ext cx="96333" cy="147845"/>
                </a:xfrm>
                <a:prstGeom prst="ellipse">
                  <a:avLst/>
                </a:prstGeom>
                <a:solidFill>
                  <a:srgbClr val="C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87" name="円/楕円 83">
                  <a:extLst>
                    <a:ext uri="{FF2B5EF4-FFF2-40B4-BE49-F238E27FC236}">
                      <a16:creationId xmlns:a16="http://schemas.microsoft.com/office/drawing/2014/main" id="{C6653069-C47C-4E5E-9CA5-D8DD57B82019}"/>
                    </a:ext>
                  </a:extLst>
                </p:cNvPr>
                <p:cNvSpPr/>
                <p:nvPr/>
              </p:nvSpPr>
              <p:spPr>
                <a:xfrm flipH="1">
                  <a:off x="4694326" y="5301105"/>
                  <a:ext cx="45720" cy="45720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268" name="グループ化 267">
                <a:extLst>
                  <a:ext uri="{FF2B5EF4-FFF2-40B4-BE49-F238E27FC236}">
                    <a16:creationId xmlns:a16="http://schemas.microsoft.com/office/drawing/2014/main" id="{D7602F47-6F89-4AC7-A2CD-6855C90A9EF7}"/>
                  </a:ext>
                </a:extLst>
              </p:cNvPr>
              <p:cNvGrpSpPr/>
              <p:nvPr/>
            </p:nvGrpSpPr>
            <p:grpSpPr>
              <a:xfrm>
                <a:off x="4125827" y="3708230"/>
                <a:ext cx="1353070" cy="1276595"/>
                <a:chOff x="3527010" y="370663"/>
                <a:chExt cx="834570" cy="787400"/>
              </a:xfrm>
            </p:grpSpPr>
            <p:grpSp>
              <p:nvGrpSpPr>
                <p:cNvPr id="269" name="グループ化 268">
                  <a:extLst>
                    <a:ext uri="{FF2B5EF4-FFF2-40B4-BE49-F238E27FC236}">
                      <a16:creationId xmlns:a16="http://schemas.microsoft.com/office/drawing/2014/main" id="{39CD1578-F45D-4ADD-B024-9BC797C4FC75}"/>
                    </a:ext>
                  </a:extLst>
                </p:cNvPr>
                <p:cNvGrpSpPr/>
                <p:nvPr/>
              </p:nvGrpSpPr>
              <p:grpSpPr>
                <a:xfrm>
                  <a:off x="3527010" y="370663"/>
                  <a:ext cx="834570" cy="787400"/>
                  <a:chOff x="2791855" y="2017486"/>
                  <a:chExt cx="1150919" cy="1045028"/>
                </a:xfrm>
                <a:solidFill>
                  <a:srgbClr val="FFCC99"/>
                </a:solidFill>
              </p:grpSpPr>
              <p:grpSp>
                <p:nvGrpSpPr>
                  <p:cNvPr id="272" name="グループ化 271">
                    <a:extLst>
                      <a:ext uri="{FF2B5EF4-FFF2-40B4-BE49-F238E27FC236}">
                        <a16:creationId xmlns:a16="http://schemas.microsoft.com/office/drawing/2014/main" id="{6E1B1AAD-9233-4680-B32A-2BE09A10D649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277" name="円/楕円 370">
                      <a:extLst>
                        <a:ext uri="{FF2B5EF4-FFF2-40B4-BE49-F238E27FC236}">
                          <a16:creationId xmlns:a16="http://schemas.microsoft.com/office/drawing/2014/main" id="{C20D3040-98B0-494D-9876-11438296888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278" name="円/楕円 371">
                      <a:extLst>
                        <a:ext uri="{FF2B5EF4-FFF2-40B4-BE49-F238E27FC236}">
                          <a16:creationId xmlns:a16="http://schemas.microsoft.com/office/drawing/2014/main" id="{12787D0C-4FEB-4ABA-AD67-7206F1C98D9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273" name="グループ化 272">
                    <a:extLst>
                      <a:ext uri="{FF2B5EF4-FFF2-40B4-BE49-F238E27FC236}">
                        <a16:creationId xmlns:a16="http://schemas.microsoft.com/office/drawing/2014/main" id="{88674A97-20E8-499B-B11B-03A10408E72D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275" name="円/楕円 368">
                      <a:extLst>
                        <a:ext uri="{FF2B5EF4-FFF2-40B4-BE49-F238E27FC236}">
                          <a16:creationId xmlns:a16="http://schemas.microsoft.com/office/drawing/2014/main" id="{64E10A76-3C52-4A61-B0B4-A8C447E6BCC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276" name="円/楕円 369">
                      <a:extLst>
                        <a:ext uri="{FF2B5EF4-FFF2-40B4-BE49-F238E27FC236}">
                          <a16:creationId xmlns:a16="http://schemas.microsoft.com/office/drawing/2014/main" id="{8BB1846B-0325-46FA-A14F-3C0276FD05D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274" name="円/楕円 367">
                    <a:extLst>
                      <a:ext uri="{FF2B5EF4-FFF2-40B4-BE49-F238E27FC236}">
                        <a16:creationId xmlns:a16="http://schemas.microsoft.com/office/drawing/2014/main" id="{AA0BBD21-B638-48BB-9EF1-E7302D9C6B07}"/>
                      </a:ext>
                    </a:extLst>
                  </p:cNvPr>
                  <p:cNvSpPr/>
                  <p:nvPr/>
                </p:nvSpPr>
                <p:spPr>
                  <a:xfrm>
                    <a:off x="2902857" y="2017486"/>
                    <a:ext cx="928914" cy="1045028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sp>
              <p:nvSpPr>
                <p:cNvPr id="270" name="円/楕円 27">
                  <a:extLst>
                    <a:ext uri="{FF2B5EF4-FFF2-40B4-BE49-F238E27FC236}">
                      <a16:creationId xmlns:a16="http://schemas.microsoft.com/office/drawing/2014/main" id="{25CC03E8-B918-421D-BAE8-ECE149CB0273}"/>
                    </a:ext>
                  </a:extLst>
                </p:cNvPr>
                <p:cNvSpPr/>
                <p:nvPr/>
              </p:nvSpPr>
              <p:spPr>
                <a:xfrm rot="10800000">
                  <a:off x="3846238" y="1012202"/>
                  <a:ext cx="199164" cy="63600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  <a:gd name="connsiteX0" fmla="*/ 58 w 3210476"/>
                    <a:gd name="connsiteY0" fmla="*/ 52462 h 398747"/>
                    <a:gd name="connsiteX1" fmla="*/ 1605265 w 3210476"/>
                    <a:gd name="connsiteY1" fmla="*/ 16713 h 398747"/>
                    <a:gd name="connsiteX2" fmla="*/ 3210476 w 3210476"/>
                    <a:gd name="connsiteY2" fmla="*/ 52462 h 398747"/>
                    <a:gd name="connsiteX3" fmla="*/ 1605267 w 3210476"/>
                    <a:gd name="connsiteY3" fmla="*/ 398747 h 398747"/>
                    <a:gd name="connsiteX4" fmla="*/ 58 w 3210476"/>
                    <a:gd name="connsiteY4" fmla="*/ 52462 h 3987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98747">
                      <a:moveTo>
                        <a:pt x="58" y="52462"/>
                      </a:moveTo>
                      <a:cubicBezTo>
                        <a:pt x="7704" y="-23776"/>
                        <a:pt x="718733" y="16713"/>
                        <a:pt x="1605265" y="16713"/>
                      </a:cubicBezTo>
                      <a:cubicBezTo>
                        <a:pt x="2491797" y="16713"/>
                        <a:pt x="3210476" y="-38780"/>
                        <a:pt x="3210476" y="52462"/>
                      </a:cubicBezTo>
                      <a:cubicBezTo>
                        <a:pt x="3210476" y="143704"/>
                        <a:pt x="2491799" y="398747"/>
                        <a:pt x="1605267" y="398747"/>
                      </a:cubicBezTo>
                      <a:cubicBezTo>
                        <a:pt x="718735" y="398747"/>
                        <a:pt x="-7588" y="128700"/>
                        <a:pt x="58" y="52462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271" name="正方形/長方形 67">
                  <a:extLst>
                    <a:ext uri="{FF2B5EF4-FFF2-40B4-BE49-F238E27FC236}">
                      <a16:creationId xmlns:a16="http://schemas.microsoft.com/office/drawing/2014/main" id="{312B684D-BF2C-43F7-8C6D-023028BB1D72}"/>
                    </a:ext>
                  </a:extLst>
                </p:cNvPr>
                <p:cNvSpPr/>
                <p:nvPr/>
              </p:nvSpPr>
              <p:spPr>
                <a:xfrm>
                  <a:off x="3919229" y="927752"/>
                  <a:ext cx="50129" cy="2569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49072" h="1123608">
                      <a:moveTo>
                        <a:pt x="374536" y="0"/>
                      </a:moveTo>
                      <a:lnTo>
                        <a:pt x="749072" y="374536"/>
                      </a:lnTo>
                      <a:cubicBezTo>
                        <a:pt x="955923" y="581387"/>
                        <a:pt x="955923" y="916758"/>
                        <a:pt x="749072" y="1123608"/>
                      </a:cubicBezTo>
                      <a:cubicBezTo>
                        <a:pt x="542221" y="1330459"/>
                        <a:pt x="206851" y="1330459"/>
                        <a:pt x="0" y="1123608"/>
                      </a:cubicBezTo>
                      <a:cubicBezTo>
                        <a:pt x="-206851" y="916758"/>
                        <a:pt x="-206851" y="581387"/>
                        <a:pt x="0" y="374536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</p:grpSp>
        <p:grpSp>
          <p:nvGrpSpPr>
            <p:cNvPr id="254" name="グループ化 253">
              <a:extLst>
                <a:ext uri="{FF2B5EF4-FFF2-40B4-BE49-F238E27FC236}">
                  <a16:creationId xmlns:a16="http://schemas.microsoft.com/office/drawing/2014/main" id="{DD107190-A94F-43C9-8C14-7F72AA761F5F}"/>
                </a:ext>
              </a:extLst>
            </p:cNvPr>
            <p:cNvGrpSpPr/>
            <p:nvPr/>
          </p:nvGrpSpPr>
          <p:grpSpPr>
            <a:xfrm>
              <a:off x="3617925" y="1662057"/>
              <a:ext cx="2378274" cy="1732766"/>
              <a:chOff x="3617925" y="1662057"/>
              <a:chExt cx="2378274" cy="1732766"/>
            </a:xfrm>
          </p:grpSpPr>
          <p:sp>
            <p:nvSpPr>
              <p:cNvPr id="256" name="フリーフォーム: 図形 255">
                <a:extLst>
                  <a:ext uri="{FF2B5EF4-FFF2-40B4-BE49-F238E27FC236}">
                    <a16:creationId xmlns:a16="http://schemas.microsoft.com/office/drawing/2014/main" id="{EA6CE2E2-3138-4AD3-BA2F-52D3A9794CFB}"/>
                  </a:ext>
                </a:extLst>
              </p:cNvPr>
              <p:cNvSpPr/>
              <p:nvPr/>
            </p:nvSpPr>
            <p:spPr>
              <a:xfrm>
                <a:off x="5054600" y="2242099"/>
                <a:ext cx="172482" cy="217596"/>
              </a:xfrm>
              <a:custGeom>
                <a:avLst/>
                <a:gdLst>
                  <a:gd name="connsiteX0" fmla="*/ 115787 w 130110"/>
                  <a:gd name="connsiteY0" fmla="*/ 0 h 169154"/>
                  <a:gd name="connsiteX1" fmla="*/ 124998 w 130110"/>
                  <a:gd name="connsiteY1" fmla="*/ 22211 h 169154"/>
                  <a:gd name="connsiteX2" fmla="*/ 130110 w 130110"/>
                  <a:gd name="connsiteY2" fmla="*/ 63382 h 169154"/>
                  <a:gd name="connsiteX3" fmla="*/ 65055 w 130110"/>
                  <a:gd name="connsiteY3" fmla="*/ 169154 h 169154"/>
                  <a:gd name="connsiteX4" fmla="*/ 0 w 130110"/>
                  <a:gd name="connsiteY4" fmla="*/ 63382 h 169154"/>
                  <a:gd name="connsiteX5" fmla="*/ 4156 w 130110"/>
                  <a:gd name="connsiteY5" fmla="*/ 29911 h 1691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0110" h="169154">
                    <a:moveTo>
                      <a:pt x="115787" y="0"/>
                    </a:moveTo>
                    <a:lnTo>
                      <a:pt x="124998" y="22211"/>
                    </a:lnTo>
                    <a:cubicBezTo>
                      <a:pt x="128290" y="34866"/>
                      <a:pt x="130110" y="48778"/>
                      <a:pt x="130110" y="63382"/>
                    </a:cubicBezTo>
                    <a:cubicBezTo>
                      <a:pt x="130110" y="121798"/>
                      <a:pt x="100984" y="169154"/>
                      <a:pt x="65055" y="169154"/>
                    </a:cubicBezTo>
                    <a:cubicBezTo>
                      <a:pt x="29126" y="169154"/>
                      <a:pt x="0" y="121798"/>
                      <a:pt x="0" y="63382"/>
                    </a:cubicBezTo>
                    <a:lnTo>
                      <a:pt x="4156" y="29911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257" name="月 256">
                <a:extLst>
                  <a:ext uri="{FF2B5EF4-FFF2-40B4-BE49-F238E27FC236}">
                    <a16:creationId xmlns:a16="http://schemas.microsoft.com/office/drawing/2014/main" id="{C588EE95-14C8-4F26-B899-3E882530A25F}"/>
                  </a:ext>
                </a:extLst>
              </p:cNvPr>
              <p:cNvSpPr/>
              <p:nvPr/>
            </p:nvSpPr>
            <p:spPr>
              <a:xfrm rot="6300000">
                <a:off x="4447437" y="1883934"/>
                <a:ext cx="49984" cy="202794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258" name="月 257">
                <a:extLst>
                  <a:ext uri="{FF2B5EF4-FFF2-40B4-BE49-F238E27FC236}">
                    <a16:creationId xmlns:a16="http://schemas.microsoft.com/office/drawing/2014/main" id="{F58FA99E-758C-40F4-A855-4A739B423C71}"/>
                  </a:ext>
                </a:extLst>
              </p:cNvPr>
              <p:cNvSpPr/>
              <p:nvPr/>
            </p:nvSpPr>
            <p:spPr>
              <a:xfrm rot="4500000">
                <a:off x="5126652" y="1883938"/>
                <a:ext cx="49984" cy="202793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259" name="フリーフォーム: 図形 258">
                <a:extLst>
                  <a:ext uri="{FF2B5EF4-FFF2-40B4-BE49-F238E27FC236}">
                    <a16:creationId xmlns:a16="http://schemas.microsoft.com/office/drawing/2014/main" id="{5D4547AD-D48D-4633-B76D-BEA198A01B94}"/>
                  </a:ext>
                </a:extLst>
              </p:cNvPr>
              <p:cNvSpPr/>
              <p:nvPr/>
            </p:nvSpPr>
            <p:spPr>
              <a:xfrm flipH="1">
                <a:off x="4389050" y="2242099"/>
                <a:ext cx="172482" cy="217596"/>
              </a:xfrm>
              <a:custGeom>
                <a:avLst/>
                <a:gdLst>
                  <a:gd name="connsiteX0" fmla="*/ 115787 w 130110"/>
                  <a:gd name="connsiteY0" fmla="*/ 0 h 169154"/>
                  <a:gd name="connsiteX1" fmla="*/ 124998 w 130110"/>
                  <a:gd name="connsiteY1" fmla="*/ 22211 h 169154"/>
                  <a:gd name="connsiteX2" fmla="*/ 130110 w 130110"/>
                  <a:gd name="connsiteY2" fmla="*/ 63382 h 169154"/>
                  <a:gd name="connsiteX3" fmla="*/ 65055 w 130110"/>
                  <a:gd name="connsiteY3" fmla="*/ 169154 h 169154"/>
                  <a:gd name="connsiteX4" fmla="*/ 0 w 130110"/>
                  <a:gd name="connsiteY4" fmla="*/ 63382 h 169154"/>
                  <a:gd name="connsiteX5" fmla="*/ 4156 w 130110"/>
                  <a:gd name="connsiteY5" fmla="*/ 29911 h 1691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0110" h="169154">
                    <a:moveTo>
                      <a:pt x="115787" y="0"/>
                    </a:moveTo>
                    <a:lnTo>
                      <a:pt x="124998" y="22211"/>
                    </a:lnTo>
                    <a:cubicBezTo>
                      <a:pt x="128290" y="34866"/>
                      <a:pt x="130110" y="48778"/>
                      <a:pt x="130110" y="63382"/>
                    </a:cubicBezTo>
                    <a:cubicBezTo>
                      <a:pt x="130110" y="121798"/>
                      <a:pt x="100984" y="169154"/>
                      <a:pt x="65055" y="169154"/>
                    </a:cubicBezTo>
                    <a:cubicBezTo>
                      <a:pt x="29126" y="169154"/>
                      <a:pt x="0" y="121798"/>
                      <a:pt x="0" y="63382"/>
                    </a:cubicBezTo>
                    <a:lnTo>
                      <a:pt x="4156" y="29911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grpSp>
            <p:nvGrpSpPr>
              <p:cNvPr id="260" name="グループ化 259">
                <a:extLst>
                  <a:ext uri="{FF2B5EF4-FFF2-40B4-BE49-F238E27FC236}">
                    <a16:creationId xmlns:a16="http://schemas.microsoft.com/office/drawing/2014/main" id="{05A75A51-A703-4A70-AE82-64FA4EBADB34}"/>
                  </a:ext>
                </a:extLst>
              </p:cNvPr>
              <p:cNvGrpSpPr/>
              <p:nvPr/>
            </p:nvGrpSpPr>
            <p:grpSpPr>
              <a:xfrm rot="21196694">
                <a:off x="3617925" y="1662058"/>
                <a:ext cx="928031" cy="1732765"/>
                <a:chOff x="6444208" y="4064103"/>
                <a:chExt cx="928031" cy="1732765"/>
              </a:xfrm>
            </p:grpSpPr>
            <p:sp>
              <p:nvSpPr>
                <p:cNvPr id="264" name="フリーフォーム 188">
                  <a:extLst>
                    <a:ext uri="{FF2B5EF4-FFF2-40B4-BE49-F238E27FC236}">
                      <a16:creationId xmlns:a16="http://schemas.microsoft.com/office/drawing/2014/main" id="{D5B2544F-A531-40CE-B3FF-F7D27E7CF202}"/>
                    </a:ext>
                  </a:extLst>
                </p:cNvPr>
                <p:cNvSpPr/>
                <p:nvPr/>
              </p:nvSpPr>
              <p:spPr>
                <a:xfrm rot="17605872">
                  <a:off x="6872176" y="4136638"/>
                  <a:ext cx="543116" cy="398045"/>
                </a:xfrm>
                <a:custGeom>
                  <a:avLst/>
                  <a:gdLst>
                    <a:gd name="connsiteX0" fmla="*/ 0 w 543116"/>
                    <a:gd name="connsiteY0" fmla="*/ 141610 h 398045"/>
                    <a:gd name="connsiteX1" fmla="*/ 0 w 543116"/>
                    <a:gd name="connsiteY1" fmla="*/ 141611 h 398045"/>
                    <a:gd name="connsiteX2" fmla="*/ 0 w 543116"/>
                    <a:gd name="connsiteY2" fmla="*/ 141611 h 398045"/>
                    <a:gd name="connsiteX3" fmla="*/ 479443 w 543116"/>
                    <a:gd name="connsiteY3" fmla="*/ 106882 h 398045"/>
                    <a:gd name="connsiteX4" fmla="*/ 489259 w 543116"/>
                    <a:gd name="connsiteY4" fmla="*/ 121664 h 398045"/>
                    <a:gd name="connsiteX5" fmla="*/ 489524 w 543116"/>
                    <a:gd name="connsiteY5" fmla="*/ 123025 h 398045"/>
                    <a:gd name="connsiteX6" fmla="*/ 534955 w 543116"/>
                    <a:gd name="connsiteY6" fmla="*/ 187495 h 398045"/>
                    <a:gd name="connsiteX7" fmla="*/ 524168 w 543116"/>
                    <a:gd name="connsiteY7" fmla="*/ 249762 h 398045"/>
                    <a:gd name="connsiteX8" fmla="*/ 461902 w 543116"/>
                    <a:gd name="connsiteY8" fmla="*/ 238975 h 398045"/>
                    <a:gd name="connsiteX9" fmla="*/ 413142 w 543116"/>
                    <a:gd name="connsiteY9" fmla="*/ 169780 h 398045"/>
                    <a:gd name="connsiteX10" fmla="*/ 354162 w 543116"/>
                    <a:gd name="connsiteY10" fmla="*/ 159562 h 398045"/>
                    <a:gd name="connsiteX11" fmla="*/ 351769 w 543116"/>
                    <a:gd name="connsiteY11" fmla="*/ 163911 h 398045"/>
                    <a:gd name="connsiteX12" fmla="*/ 391714 w 543116"/>
                    <a:gd name="connsiteY12" fmla="*/ 182392 h 398045"/>
                    <a:gd name="connsiteX13" fmla="*/ 396222 w 543116"/>
                    <a:gd name="connsiteY13" fmla="*/ 187282 h 398045"/>
                    <a:gd name="connsiteX14" fmla="*/ 399922 w 543116"/>
                    <a:gd name="connsiteY14" fmla="*/ 187433 h 398045"/>
                    <a:gd name="connsiteX15" fmla="*/ 420296 w 543116"/>
                    <a:gd name="connsiteY15" fmla="*/ 209533 h 398045"/>
                    <a:gd name="connsiteX16" fmla="*/ 451011 w 543116"/>
                    <a:gd name="connsiteY16" fmla="*/ 293142 h 398045"/>
                    <a:gd name="connsiteX17" fmla="*/ 427689 w 543116"/>
                    <a:gd name="connsiteY17" fmla="*/ 343550 h 398045"/>
                    <a:gd name="connsiteX18" fmla="*/ 377281 w 543116"/>
                    <a:gd name="connsiteY18" fmla="*/ 320228 h 398045"/>
                    <a:gd name="connsiteX19" fmla="*/ 351626 w 543116"/>
                    <a:gd name="connsiteY19" fmla="*/ 250392 h 398045"/>
                    <a:gd name="connsiteX20" fmla="*/ 298036 w 543116"/>
                    <a:gd name="connsiteY20" fmla="*/ 225598 h 398045"/>
                    <a:gd name="connsiteX21" fmla="*/ 324136 w 543116"/>
                    <a:gd name="connsiteY21" fmla="*/ 247365 h 398045"/>
                    <a:gd name="connsiteX22" fmla="*/ 326954 w 543116"/>
                    <a:gd name="connsiteY22" fmla="*/ 252739 h 398045"/>
                    <a:gd name="connsiteX23" fmla="*/ 330180 w 543116"/>
                    <a:gd name="connsiteY23" fmla="*/ 253746 h 398045"/>
                    <a:gd name="connsiteX24" fmla="*/ 342917 w 543116"/>
                    <a:gd name="connsiteY24" fmla="*/ 278036 h 398045"/>
                    <a:gd name="connsiteX25" fmla="*/ 350242 w 543116"/>
                    <a:gd name="connsiteY25" fmla="*/ 358978 h 398045"/>
                    <a:gd name="connsiteX26" fmla="*/ 317783 w 543116"/>
                    <a:gd name="connsiteY26" fmla="*/ 397897 h 398045"/>
                    <a:gd name="connsiteX27" fmla="*/ 278864 w 543116"/>
                    <a:gd name="connsiteY27" fmla="*/ 365438 h 398045"/>
                    <a:gd name="connsiteX28" fmla="*/ 272746 w 543116"/>
                    <a:gd name="connsiteY28" fmla="*/ 297830 h 398045"/>
                    <a:gd name="connsiteX29" fmla="*/ 207078 w 543116"/>
                    <a:gd name="connsiteY29" fmla="*/ 243062 h 398045"/>
                    <a:gd name="connsiteX30" fmla="*/ 130006 w 543116"/>
                    <a:gd name="connsiteY30" fmla="*/ 250037 h 398045"/>
                    <a:gd name="connsiteX31" fmla="*/ 13568 w 543116"/>
                    <a:gd name="connsiteY31" fmla="*/ 187167 h 398045"/>
                    <a:gd name="connsiteX32" fmla="*/ 0 w 543116"/>
                    <a:gd name="connsiteY32" fmla="*/ 141611 h 398045"/>
                    <a:gd name="connsiteX33" fmla="*/ 5169 w 543116"/>
                    <a:gd name="connsiteY33" fmla="*/ 94359 h 398045"/>
                    <a:gd name="connsiteX34" fmla="*/ 108427 w 543116"/>
                    <a:gd name="connsiteY34" fmla="*/ 11605 h 398045"/>
                    <a:gd name="connsiteX35" fmla="*/ 231189 w 543116"/>
                    <a:gd name="connsiteY35" fmla="*/ 494 h 398045"/>
                    <a:gd name="connsiteX36" fmla="*/ 278442 w 543116"/>
                    <a:gd name="connsiteY36" fmla="*/ 5663 h 398045"/>
                    <a:gd name="connsiteX37" fmla="*/ 306049 w 543116"/>
                    <a:gd name="connsiteY37" fmla="*/ 20851 h 398045"/>
                    <a:gd name="connsiteX38" fmla="*/ 365302 w 543116"/>
                    <a:gd name="connsiteY38" fmla="*/ 20851 h 398045"/>
                    <a:gd name="connsiteX39" fmla="*/ 372292 w 543116"/>
                    <a:gd name="connsiteY39" fmla="*/ 23747 h 398045"/>
                    <a:gd name="connsiteX40" fmla="*/ 376186 w 543116"/>
                    <a:gd name="connsiteY40" fmla="*/ 22134 h 398045"/>
                    <a:gd name="connsiteX41" fmla="*/ 407783 w 543116"/>
                    <a:gd name="connsiteY41" fmla="*/ 35222 h 3980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</a:cxnLst>
                  <a:rect l="l" t="t" r="r" b="b"/>
                  <a:pathLst>
                    <a:path w="543116" h="398045">
                      <a:moveTo>
                        <a:pt x="0" y="141610"/>
                      </a:moveTo>
                      <a:lnTo>
                        <a:pt x="0" y="141611"/>
                      </a:lnTo>
                      <a:lnTo>
                        <a:pt x="0" y="141611"/>
                      </a:lnTo>
                      <a:close/>
                      <a:moveTo>
                        <a:pt x="479443" y="106882"/>
                      </a:moveTo>
                      <a:cubicBezTo>
                        <a:pt x="483806" y="111245"/>
                        <a:pt x="487078" y="116285"/>
                        <a:pt x="489259" y="121664"/>
                      </a:cubicBezTo>
                      <a:lnTo>
                        <a:pt x="489524" y="123025"/>
                      </a:lnTo>
                      <a:lnTo>
                        <a:pt x="534955" y="187495"/>
                      </a:lnTo>
                      <a:cubicBezTo>
                        <a:pt x="549170" y="207668"/>
                        <a:pt x="544341" y="235547"/>
                        <a:pt x="524168" y="249762"/>
                      </a:cubicBezTo>
                      <a:cubicBezTo>
                        <a:pt x="503995" y="263977"/>
                        <a:pt x="476117" y="259147"/>
                        <a:pt x="461902" y="238975"/>
                      </a:cubicBezTo>
                      <a:lnTo>
                        <a:pt x="413142" y="169780"/>
                      </a:lnTo>
                      <a:lnTo>
                        <a:pt x="354162" y="159562"/>
                      </a:lnTo>
                      <a:lnTo>
                        <a:pt x="351769" y="163911"/>
                      </a:lnTo>
                      <a:lnTo>
                        <a:pt x="391714" y="182392"/>
                      </a:lnTo>
                      <a:lnTo>
                        <a:pt x="396222" y="187282"/>
                      </a:lnTo>
                      <a:lnTo>
                        <a:pt x="399922" y="187433"/>
                      </a:lnTo>
                      <a:cubicBezTo>
                        <a:pt x="409044" y="191653"/>
                        <a:pt x="416556" y="199353"/>
                        <a:pt x="420296" y="209533"/>
                      </a:cubicBezTo>
                      <a:lnTo>
                        <a:pt x="451011" y="293142"/>
                      </a:lnTo>
                      <a:cubicBezTo>
                        <a:pt x="458490" y="313501"/>
                        <a:pt x="448049" y="336071"/>
                        <a:pt x="427689" y="343550"/>
                      </a:cubicBezTo>
                      <a:cubicBezTo>
                        <a:pt x="407329" y="351029"/>
                        <a:pt x="384761" y="340587"/>
                        <a:pt x="377281" y="320228"/>
                      </a:cubicBezTo>
                      <a:lnTo>
                        <a:pt x="351626" y="250392"/>
                      </a:lnTo>
                      <a:lnTo>
                        <a:pt x="298036" y="225598"/>
                      </a:lnTo>
                      <a:lnTo>
                        <a:pt x="324136" y="247365"/>
                      </a:lnTo>
                      <a:lnTo>
                        <a:pt x="326954" y="252739"/>
                      </a:lnTo>
                      <a:lnTo>
                        <a:pt x="330180" y="253746"/>
                      </a:lnTo>
                      <a:cubicBezTo>
                        <a:pt x="337223" y="259620"/>
                        <a:pt x="342025" y="268180"/>
                        <a:pt x="342917" y="278036"/>
                      </a:cubicBezTo>
                      <a:lnTo>
                        <a:pt x="350242" y="358978"/>
                      </a:lnTo>
                      <a:cubicBezTo>
                        <a:pt x="352026" y="378688"/>
                        <a:pt x="337494" y="396114"/>
                        <a:pt x="317783" y="397897"/>
                      </a:cubicBezTo>
                      <a:cubicBezTo>
                        <a:pt x="298073" y="399681"/>
                        <a:pt x="280648" y="385148"/>
                        <a:pt x="278864" y="365438"/>
                      </a:cubicBezTo>
                      <a:lnTo>
                        <a:pt x="272746" y="297830"/>
                      </a:lnTo>
                      <a:lnTo>
                        <a:pt x="207078" y="243062"/>
                      </a:lnTo>
                      <a:lnTo>
                        <a:pt x="130006" y="250037"/>
                      </a:lnTo>
                      <a:cubicBezTo>
                        <a:pt x="80625" y="254506"/>
                        <a:pt x="35539" y="228318"/>
                        <a:pt x="13568" y="187167"/>
                      </a:cubicBezTo>
                      <a:lnTo>
                        <a:pt x="0" y="141611"/>
                      </a:lnTo>
                      <a:lnTo>
                        <a:pt x="5169" y="94359"/>
                      </a:lnTo>
                      <a:cubicBezTo>
                        <a:pt x="19394" y="49932"/>
                        <a:pt x="59045" y="16074"/>
                        <a:pt x="108427" y="11605"/>
                      </a:cubicBezTo>
                      <a:lnTo>
                        <a:pt x="231189" y="494"/>
                      </a:lnTo>
                      <a:cubicBezTo>
                        <a:pt x="247649" y="-996"/>
                        <a:pt x="263633" y="921"/>
                        <a:pt x="278442" y="5663"/>
                      </a:cubicBezTo>
                      <a:lnTo>
                        <a:pt x="306049" y="20851"/>
                      </a:lnTo>
                      <a:lnTo>
                        <a:pt x="365302" y="20851"/>
                      </a:lnTo>
                      <a:lnTo>
                        <a:pt x="372292" y="23747"/>
                      </a:lnTo>
                      <a:lnTo>
                        <a:pt x="376186" y="22134"/>
                      </a:lnTo>
                      <a:cubicBezTo>
                        <a:pt x="387622" y="22134"/>
                        <a:pt x="399057" y="26497"/>
                        <a:pt x="407783" y="35222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265" name="フリーフォーム 190">
                  <a:extLst>
                    <a:ext uri="{FF2B5EF4-FFF2-40B4-BE49-F238E27FC236}">
                      <a16:creationId xmlns:a16="http://schemas.microsoft.com/office/drawing/2014/main" id="{7CB174FB-8299-4DCC-9507-FF21C03EDE84}"/>
                    </a:ext>
                  </a:extLst>
                </p:cNvPr>
                <p:cNvSpPr/>
                <p:nvPr/>
              </p:nvSpPr>
              <p:spPr>
                <a:xfrm rot="12795583">
                  <a:off x="6444208" y="4573893"/>
                  <a:ext cx="928031" cy="1222975"/>
                </a:xfrm>
                <a:custGeom>
                  <a:avLst/>
                  <a:gdLst>
                    <a:gd name="connsiteX0" fmla="*/ 1199901 w 1199901"/>
                    <a:gd name="connsiteY0" fmla="*/ 972391 h 972391"/>
                    <a:gd name="connsiteX1" fmla="*/ 876051 w 1199901"/>
                    <a:gd name="connsiteY1" fmla="*/ 972391 h 972391"/>
                    <a:gd name="connsiteX2" fmla="*/ 876051 w 1199901"/>
                    <a:gd name="connsiteY2" fmla="*/ 330200 h 972391"/>
                    <a:gd name="connsiteX3" fmla="*/ 165100 w 1199901"/>
                    <a:gd name="connsiteY3" fmla="*/ 330200 h 972391"/>
                    <a:gd name="connsiteX4" fmla="*/ 0 w 1199901"/>
                    <a:gd name="connsiteY4" fmla="*/ 165100 h 972391"/>
                    <a:gd name="connsiteX5" fmla="*/ 165100 w 1199901"/>
                    <a:gd name="connsiteY5" fmla="*/ 0 h 972391"/>
                    <a:gd name="connsiteX6" fmla="*/ 1030848 w 1199901"/>
                    <a:gd name="connsiteY6" fmla="*/ 0 h 972391"/>
                    <a:gd name="connsiteX7" fmla="*/ 1095112 w 1199901"/>
                    <a:gd name="connsiteY7" fmla="*/ 12974 h 972391"/>
                    <a:gd name="connsiteX8" fmla="*/ 1100435 w 1199901"/>
                    <a:gd name="connsiteY8" fmla="*/ 16563 h 972391"/>
                    <a:gd name="connsiteX9" fmla="*/ 1101005 w 1199901"/>
                    <a:gd name="connsiteY9" fmla="*/ 16678 h 972391"/>
                    <a:gd name="connsiteX10" fmla="*/ 1199901 w 1199901"/>
                    <a:gd name="connsiteY10" fmla="*/ 165878 h 972391"/>
                    <a:gd name="connsiteX0" fmla="*/ 0 w 1199901"/>
                    <a:gd name="connsiteY0" fmla="*/ 165100 h 972391"/>
                    <a:gd name="connsiteX1" fmla="*/ 165100 w 1199901"/>
                    <a:gd name="connsiteY1" fmla="*/ 0 h 972391"/>
                    <a:gd name="connsiteX2" fmla="*/ 1030848 w 1199901"/>
                    <a:gd name="connsiteY2" fmla="*/ 0 h 972391"/>
                    <a:gd name="connsiteX3" fmla="*/ 1095112 w 1199901"/>
                    <a:gd name="connsiteY3" fmla="*/ 12974 h 972391"/>
                    <a:gd name="connsiteX4" fmla="*/ 1100435 w 1199901"/>
                    <a:gd name="connsiteY4" fmla="*/ 16563 h 972391"/>
                    <a:gd name="connsiteX5" fmla="*/ 1101005 w 1199901"/>
                    <a:gd name="connsiteY5" fmla="*/ 16678 h 972391"/>
                    <a:gd name="connsiteX6" fmla="*/ 1199901 w 1199901"/>
                    <a:gd name="connsiteY6" fmla="*/ 165878 h 972391"/>
                    <a:gd name="connsiteX7" fmla="*/ 1199901 w 1199901"/>
                    <a:gd name="connsiteY7" fmla="*/ 972391 h 972391"/>
                    <a:gd name="connsiteX8" fmla="*/ 876051 w 1199901"/>
                    <a:gd name="connsiteY8" fmla="*/ 972391 h 972391"/>
                    <a:gd name="connsiteX9" fmla="*/ 876051 w 1199901"/>
                    <a:gd name="connsiteY9" fmla="*/ 330200 h 972391"/>
                    <a:gd name="connsiteX10" fmla="*/ 165100 w 1199901"/>
                    <a:gd name="connsiteY10" fmla="*/ 330200 h 972391"/>
                    <a:gd name="connsiteX11" fmla="*/ 91440 w 1199901"/>
                    <a:gd name="connsiteY11" fmla="*/ 256540 h 972391"/>
                    <a:gd name="connsiteX0" fmla="*/ 115501 w 1150302"/>
                    <a:gd name="connsiteY0" fmla="*/ 0 h 972391"/>
                    <a:gd name="connsiteX1" fmla="*/ 981249 w 1150302"/>
                    <a:gd name="connsiteY1" fmla="*/ 0 h 972391"/>
                    <a:gd name="connsiteX2" fmla="*/ 1045513 w 1150302"/>
                    <a:gd name="connsiteY2" fmla="*/ 12974 h 972391"/>
                    <a:gd name="connsiteX3" fmla="*/ 1050836 w 1150302"/>
                    <a:gd name="connsiteY3" fmla="*/ 16563 h 972391"/>
                    <a:gd name="connsiteX4" fmla="*/ 1051406 w 1150302"/>
                    <a:gd name="connsiteY4" fmla="*/ 16678 h 972391"/>
                    <a:gd name="connsiteX5" fmla="*/ 1150302 w 1150302"/>
                    <a:gd name="connsiteY5" fmla="*/ 165878 h 972391"/>
                    <a:gd name="connsiteX6" fmla="*/ 1150302 w 1150302"/>
                    <a:gd name="connsiteY6" fmla="*/ 972391 h 972391"/>
                    <a:gd name="connsiteX7" fmla="*/ 826452 w 1150302"/>
                    <a:gd name="connsiteY7" fmla="*/ 972391 h 972391"/>
                    <a:gd name="connsiteX8" fmla="*/ 826452 w 1150302"/>
                    <a:gd name="connsiteY8" fmla="*/ 330200 h 972391"/>
                    <a:gd name="connsiteX9" fmla="*/ 115501 w 1150302"/>
                    <a:gd name="connsiteY9" fmla="*/ 330200 h 972391"/>
                    <a:gd name="connsiteX10" fmla="*/ 41841 w 1150302"/>
                    <a:gd name="connsiteY10" fmla="*/ 256540 h 972391"/>
                    <a:gd name="connsiteX0" fmla="*/ 0 w 1034801"/>
                    <a:gd name="connsiteY0" fmla="*/ 0 h 972391"/>
                    <a:gd name="connsiteX1" fmla="*/ 865748 w 1034801"/>
                    <a:gd name="connsiteY1" fmla="*/ 0 h 972391"/>
                    <a:gd name="connsiteX2" fmla="*/ 930012 w 1034801"/>
                    <a:gd name="connsiteY2" fmla="*/ 12974 h 972391"/>
                    <a:gd name="connsiteX3" fmla="*/ 935335 w 1034801"/>
                    <a:gd name="connsiteY3" fmla="*/ 16563 h 972391"/>
                    <a:gd name="connsiteX4" fmla="*/ 935905 w 1034801"/>
                    <a:gd name="connsiteY4" fmla="*/ 16678 h 972391"/>
                    <a:gd name="connsiteX5" fmla="*/ 1034801 w 1034801"/>
                    <a:gd name="connsiteY5" fmla="*/ 165878 h 972391"/>
                    <a:gd name="connsiteX6" fmla="*/ 1034801 w 1034801"/>
                    <a:gd name="connsiteY6" fmla="*/ 972391 h 972391"/>
                    <a:gd name="connsiteX7" fmla="*/ 710951 w 1034801"/>
                    <a:gd name="connsiteY7" fmla="*/ 972391 h 972391"/>
                    <a:gd name="connsiteX8" fmla="*/ 710951 w 1034801"/>
                    <a:gd name="connsiteY8" fmla="*/ 330200 h 972391"/>
                    <a:gd name="connsiteX9" fmla="*/ 0 w 1034801"/>
                    <a:gd name="connsiteY9" fmla="*/ 330200 h 972391"/>
                    <a:gd name="connsiteX0" fmla="*/ 0 w 1034801"/>
                    <a:gd name="connsiteY0" fmla="*/ 0 h 972391"/>
                    <a:gd name="connsiteX1" fmla="*/ 865748 w 1034801"/>
                    <a:gd name="connsiteY1" fmla="*/ 0 h 972391"/>
                    <a:gd name="connsiteX2" fmla="*/ 930012 w 1034801"/>
                    <a:gd name="connsiteY2" fmla="*/ 12974 h 972391"/>
                    <a:gd name="connsiteX3" fmla="*/ 935335 w 1034801"/>
                    <a:gd name="connsiteY3" fmla="*/ 16563 h 972391"/>
                    <a:gd name="connsiteX4" fmla="*/ 935905 w 1034801"/>
                    <a:gd name="connsiteY4" fmla="*/ 16678 h 972391"/>
                    <a:gd name="connsiteX5" fmla="*/ 1034801 w 1034801"/>
                    <a:gd name="connsiteY5" fmla="*/ 165878 h 972391"/>
                    <a:gd name="connsiteX6" fmla="*/ 1034801 w 1034801"/>
                    <a:gd name="connsiteY6" fmla="*/ 972391 h 972391"/>
                    <a:gd name="connsiteX7" fmla="*/ 710951 w 1034801"/>
                    <a:gd name="connsiteY7" fmla="*/ 972391 h 972391"/>
                    <a:gd name="connsiteX8" fmla="*/ 710951 w 1034801"/>
                    <a:gd name="connsiteY8" fmla="*/ 330200 h 972391"/>
                    <a:gd name="connsiteX9" fmla="*/ 101028 w 1034801"/>
                    <a:gd name="connsiteY9" fmla="*/ 332445 h 972391"/>
                    <a:gd name="connsiteX0" fmla="*/ 0 w 1142564"/>
                    <a:gd name="connsiteY0" fmla="*/ 0 h 972391"/>
                    <a:gd name="connsiteX1" fmla="*/ 973511 w 1142564"/>
                    <a:gd name="connsiteY1" fmla="*/ 0 h 972391"/>
                    <a:gd name="connsiteX2" fmla="*/ 1037775 w 1142564"/>
                    <a:gd name="connsiteY2" fmla="*/ 12974 h 972391"/>
                    <a:gd name="connsiteX3" fmla="*/ 1043098 w 1142564"/>
                    <a:gd name="connsiteY3" fmla="*/ 16563 h 972391"/>
                    <a:gd name="connsiteX4" fmla="*/ 1043668 w 1142564"/>
                    <a:gd name="connsiteY4" fmla="*/ 16678 h 972391"/>
                    <a:gd name="connsiteX5" fmla="*/ 1142564 w 1142564"/>
                    <a:gd name="connsiteY5" fmla="*/ 165878 h 972391"/>
                    <a:gd name="connsiteX6" fmla="*/ 1142564 w 1142564"/>
                    <a:gd name="connsiteY6" fmla="*/ 972391 h 972391"/>
                    <a:gd name="connsiteX7" fmla="*/ 818714 w 1142564"/>
                    <a:gd name="connsiteY7" fmla="*/ 972391 h 972391"/>
                    <a:gd name="connsiteX8" fmla="*/ 818714 w 1142564"/>
                    <a:gd name="connsiteY8" fmla="*/ 330200 h 972391"/>
                    <a:gd name="connsiteX9" fmla="*/ 208791 w 1142564"/>
                    <a:gd name="connsiteY9" fmla="*/ 332445 h 972391"/>
                    <a:gd name="connsiteX0" fmla="*/ 0 w 1142564"/>
                    <a:gd name="connsiteY0" fmla="*/ 0 h 972391"/>
                    <a:gd name="connsiteX1" fmla="*/ 973511 w 1142564"/>
                    <a:gd name="connsiteY1" fmla="*/ 0 h 972391"/>
                    <a:gd name="connsiteX2" fmla="*/ 1037775 w 1142564"/>
                    <a:gd name="connsiteY2" fmla="*/ 12974 h 972391"/>
                    <a:gd name="connsiteX3" fmla="*/ 1043098 w 1142564"/>
                    <a:gd name="connsiteY3" fmla="*/ 16563 h 972391"/>
                    <a:gd name="connsiteX4" fmla="*/ 1043668 w 1142564"/>
                    <a:gd name="connsiteY4" fmla="*/ 16678 h 972391"/>
                    <a:gd name="connsiteX5" fmla="*/ 1142564 w 1142564"/>
                    <a:gd name="connsiteY5" fmla="*/ 165878 h 972391"/>
                    <a:gd name="connsiteX6" fmla="*/ 1142564 w 1142564"/>
                    <a:gd name="connsiteY6" fmla="*/ 972391 h 972391"/>
                    <a:gd name="connsiteX7" fmla="*/ 818714 w 1142564"/>
                    <a:gd name="connsiteY7" fmla="*/ 972391 h 972391"/>
                    <a:gd name="connsiteX8" fmla="*/ 818714 w 1142564"/>
                    <a:gd name="connsiteY8" fmla="*/ 330200 h 972391"/>
                    <a:gd name="connsiteX9" fmla="*/ 314575 w 1142564"/>
                    <a:gd name="connsiteY9" fmla="*/ 317740 h 972391"/>
                    <a:gd name="connsiteX0" fmla="*/ 0 w 1142564"/>
                    <a:gd name="connsiteY0" fmla="*/ 0 h 972391"/>
                    <a:gd name="connsiteX1" fmla="*/ 973511 w 1142564"/>
                    <a:gd name="connsiteY1" fmla="*/ 0 h 972391"/>
                    <a:gd name="connsiteX2" fmla="*/ 1037775 w 1142564"/>
                    <a:gd name="connsiteY2" fmla="*/ 12974 h 972391"/>
                    <a:gd name="connsiteX3" fmla="*/ 1043098 w 1142564"/>
                    <a:gd name="connsiteY3" fmla="*/ 16563 h 972391"/>
                    <a:gd name="connsiteX4" fmla="*/ 1043668 w 1142564"/>
                    <a:gd name="connsiteY4" fmla="*/ 16678 h 972391"/>
                    <a:gd name="connsiteX5" fmla="*/ 1142564 w 1142564"/>
                    <a:gd name="connsiteY5" fmla="*/ 165878 h 972391"/>
                    <a:gd name="connsiteX6" fmla="*/ 1142564 w 1142564"/>
                    <a:gd name="connsiteY6" fmla="*/ 972391 h 972391"/>
                    <a:gd name="connsiteX7" fmla="*/ 818714 w 1142564"/>
                    <a:gd name="connsiteY7" fmla="*/ 972391 h 972391"/>
                    <a:gd name="connsiteX8" fmla="*/ 818714 w 1142564"/>
                    <a:gd name="connsiteY8" fmla="*/ 330200 h 972391"/>
                    <a:gd name="connsiteX9" fmla="*/ 314575 w 1142564"/>
                    <a:gd name="connsiteY9" fmla="*/ 317740 h 972391"/>
                    <a:gd name="connsiteX0" fmla="*/ 0 w 957602"/>
                    <a:gd name="connsiteY0" fmla="*/ 0 h 1023838"/>
                    <a:gd name="connsiteX1" fmla="*/ 788549 w 957602"/>
                    <a:gd name="connsiteY1" fmla="*/ 51447 h 1023838"/>
                    <a:gd name="connsiteX2" fmla="*/ 852813 w 957602"/>
                    <a:gd name="connsiteY2" fmla="*/ 64421 h 1023838"/>
                    <a:gd name="connsiteX3" fmla="*/ 858136 w 957602"/>
                    <a:gd name="connsiteY3" fmla="*/ 68010 h 1023838"/>
                    <a:gd name="connsiteX4" fmla="*/ 858706 w 957602"/>
                    <a:gd name="connsiteY4" fmla="*/ 68125 h 1023838"/>
                    <a:gd name="connsiteX5" fmla="*/ 957602 w 957602"/>
                    <a:gd name="connsiteY5" fmla="*/ 217325 h 1023838"/>
                    <a:gd name="connsiteX6" fmla="*/ 957602 w 957602"/>
                    <a:gd name="connsiteY6" fmla="*/ 1023838 h 1023838"/>
                    <a:gd name="connsiteX7" fmla="*/ 633752 w 957602"/>
                    <a:gd name="connsiteY7" fmla="*/ 1023838 h 1023838"/>
                    <a:gd name="connsiteX8" fmla="*/ 633752 w 957602"/>
                    <a:gd name="connsiteY8" fmla="*/ 381647 h 1023838"/>
                    <a:gd name="connsiteX9" fmla="*/ 129613 w 957602"/>
                    <a:gd name="connsiteY9" fmla="*/ 369187 h 1023838"/>
                    <a:gd name="connsiteX0" fmla="*/ 0 w 897921"/>
                    <a:gd name="connsiteY0" fmla="*/ 0 h 1117523"/>
                    <a:gd name="connsiteX1" fmla="*/ 728868 w 897921"/>
                    <a:gd name="connsiteY1" fmla="*/ 145132 h 1117523"/>
                    <a:gd name="connsiteX2" fmla="*/ 793132 w 897921"/>
                    <a:gd name="connsiteY2" fmla="*/ 158106 h 1117523"/>
                    <a:gd name="connsiteX3" fmla="*/ 798455 w 897921"/>
                    <a:gd name="connsiteY3" fmla="*/ 161695 h 1117523"/>
                    <a:gd name="connsiteX4" fmla="*/ 799025 w 897921"/>
                    <a:gd name="connsiteY4" fmla="*/ 161810 h 1117523"/>
                    <a:gd name="connsiteX5" fmla="*/ 897921 w 897921"/>
                    <a:gd name="connsiteY5" fmla="*/ 311010 h 1117523"/>
                    <a:gd name="connsiteX6" fmla="*/ 897921 w 897921"/>
                    <a:gd name="connsiteY6" fmla="*/ 1117523 h 1117523"/>
                    <a:gd name="connsiteX7" fmla="*/ 574071 w 897921"/>
                    <a:gd name="connsiteY7" fmla="*/ 1117523 h 1117523"/>
                    <a:gd name="connsiteX8" fmla="*/ 574071 w 897921"/>
                    <a:gd name="connsiteY8" fmla="*/ 475332 h 1117523"/>
                    <a:gd name="connsiteX9" fmla="*/ 69932 w 897921"/>
                    <a:gd name="connsiteY9" fmla="*/ 462872 h 1117523"/>
                    <a:gd name="connsiteX0" fmla="*/ 0 w 897921"/>
                    <a:gd name="connsiteY0" fmla="*/ 0 h 1117523"/>
                    <a:gd name="connsiteX1" fmla="*/ 728868 w 897921"/>
                    <a:gd name="connsiteY1" fmla="*/ 145132 h 1117523"/>
                    <a:gd name="connsiteX2" fmla="*/ 793132 w 897921"/>
                    <a:gd name="connsiteY2" fmla="*/ 158106 h 1117523"/>
                    <a:gd name="connsiteX3" fmla="*/ 798455 w 897921"/>
                    <a:gd name="connsiteY3" fmla="*/ 161695 h 1117523"/>
                    <a:gd name="connsiteX4" fmla="*/ 799025 w 897921"/>
                    <a:gd name="connsiteY4" fmla="*/ 161810 h 1117523"/>
                    <a:gd name="connsiteX5" fmla="*/ 897921 w 897921"/>
                    <a:gd name="connsiteY5" fmla="*/ 311010 h 1117523"/>
                    <a:gd name="connsiteX6" fmla="*/ 897921 w 897921"/>
                    <a:gd name="connsiteY6" fmla="*/ 1117523 h 1117523"/>
                    <a:gd name="connsiteX7" fmla="*/ 574071 w 897921"/>
                    <a:gd name="connsiteY7" fmla="*/ 1117523 h 1117523"/>
                    <a:gd name="connsiteX8" fmla="*/ 574071 w 897921"/>
                    <a:gd name="connsiteY8" fmla="*/ 475332 h 1117523"/>
                    <a:gd name="connsiteX9" fmla="*/ 69932 w 897921"/>
                    <a:gd name="connsiteY9" fmla="*/ 462872 h 1117523"/>
                    <a:gd name="connsiteX0" fmla="*/ 30110 w 928031"/>
                    <a:gd name="connsiteY0" fmla="*/ 0 h 1117523"/>
                    <a:gd name="connsiteX1" fmla="*/ 758978 w 928031"/>
                    <a:gd name="connsiteY1" fmla="*/ 145132 h 1117523"/>
                    <a:gd name="connsiteX2" fmla="*/ 823242 w 928031"/>
                    <a:gd name="connsiteY2" fmla="*/ 158106 h 1117523"/>
                    <a:gd name="connsiteX3" fmla="*/ 828565 w 928031"/>
                    <a:gd name="connsiteY3" fmla="*/ 161695 h 1117523"/>
                    <a:gd name="connsiteX4" fmla="*/ 829135 w 928031"/>
                    <a:gd name="connsiteY4" fmla="*/ 161810 h 1117523"/>
                    <a:gd name="connsiteX5" fmla="*/ 928031 w 928031"/>
                    <a:gd name="connsiteY5" fmla="*/ 311010 h 1117523"/>
                    <a:gd name="connsiteX6" fmla="*/ 928031 w 928031"/>
                    <a:gd name="connsiteY6" fmla="*/ 1117523 h 1117523"/>
                    <a:gd name="connsiteX7" fmla="*/ 604181 w 928031"/>
                    <a:gd name="connsiteY7" fmla="*/ 1117523 h 1117523"/>
                    <a:gd name="connsiteX8" fmla="*/ 604181 w 928031"/>
                    <a:gd name="connsiteY8" fmla="*/ 475332 h 1117523"/>
                    <a:gd name="connsiteX9" fmla="*/ 0 w 928031"/>
                    <a:gd name="connsiteY9" fmla="*/ 331839 h 1117523"/>
                    <a:gd name="connsiteX0" fmla="*/ 30110 w 928031"/>
                    <a:gd name="connsiteY0" fmla="*/ 0 h 1117523"/>
                    <a:gd name="connsiteX1" fmla="*/ 758978 w 928031"/>
                    <a:gd name="connsiteY1" fmla="*/ 145132 h 1117523"/>
                    <a:gd name="connsiteX2" fmla="*/ 823242 w 928031"/>
                    <a:gd name="connsiteY2" fmla="*/ 158106 h 1117523"/>
                    <a:gd name="connsiteX3" fmla="*/ 828565 w 928031"/>
                    <a:gd name="connsiteY3" fmla="*/ 161695 h 1117523"/>
                    <a:gd name="connsiteX4" fmla="*/ 829135 w 928031"/>
                    <a:gd name="connsiteY4" fmla="*/ 161810 h 1117523"/>
                    <a:gd name="connsiteX5" fmla="*/ 928031 w 928031"/>
                    <a:gd name="connsiteY5" fmla="*/ 311010 h 1117523"/>
                    <a:gd name="connsiteX6" fmla="*/ 928031 w 928031"/>
                    <a:gd name="connsiteY6" fmla="*/ 1117523 h 1117523"/>
                    <a:gd name="connsiteX7" fmla="*/ 604181 w 928031"/>
                    <a:gd name="connsiteY7" fmla="*/ 1117523 h 1117523"/>
                    <a:gd name="connsiteX8" fmla="*/ 604181 w 928031"/>
                    <a:gd name="connsiteY8" fmla="*/ 475332 h 1117523"/>
                    <a:gd name="connsiteX9" fmla="*/ 0 w 928031"/>
                    <a:gd name="connsiteY9" fmla="*/ 331839 h 1117523"/>
                    <a:gd name="connsiteX0" fmla="*/ 15215 w 928031"/>
                    <a:gd name="connsiteY0" fmla="*/ 0 h 1147348"/>
                    <a:gd name="connsiteX1" fmla="*/ 758978 w 928031"/>
                    <a:gd name="connsiteY1" fmla="*/ 174957 h 1147348"/>
                    <a:gd name="connsiteX2" fmla="*/ 823242 w 928031"/>
                    <a:gd name="connsiteY2" fmla="*/ 187931 h 1147348"/>
                    <a:gd name="connsiteX3" fmla="*/ 828565 w 928031"/>
                    <a:gd name="connsiteY3" fmla="*/ 191520 h 1147348"/>
                    <a:gd name="connsiteX4" fmla="*/ 829135 w 928031"/>
                    <a:gd name="connsiteY4" fmla="*/ 191635 h 1147348"/>
                    <a:gd name="connsiteX5" fmla="*/ 928031 w 928031"/>
                    <a:gd name="connsiteY5" fmla="*/ 340835 h 1147348"/>
                    <a:gd name="connsiteX6" fmla="*/ 928031 w 928031"/>
                    <a:gd name="connsiteY6" fmla="*/ 1147348 h 1147348"/>
                    <a:gd name="connsiteX7" fmla="*/ 604181 w 928031"/>
                    <a:gd name="connsiteY7" fmla="*/ 1147348 h 1147348"/>
                    <a:gd name="connsiteX8" fmla="*/ 604181 w 928031"/>
                    <a:gd name="connsiteY8" fmla="*/ 505157 h 1147348"/>
                    <a:gd name="connsiteX9" fmla="*/ 0 w 928031"/>
                    <a:gd name="connsiteY9" fmla="*/ 361664 h 1147348"/>
                    <a:gd name="connsiteX0" fmla="*/ 15215 w 928031"/>
                    <a:gd name="connsiteY0" fmla="*/ 0 h 1147348"/>
                    <a:gd name="connsiteX1" fmla="*/ 823242 w 928031"/>
                    <a:gd name="connsiteY1" fmla="*/ 187931 h 1147348"/>
                    <a:gd name="connsiteX2" fmla="*/ 828565 w 928031"/>
                    <a:gd name="connsiteY2" fmla="*/ 191520 h 1147348"/>
                    <a:gd name="connsiteX3" fmla="*/ 829135 w 928031"/>
                    <a:gd name="connsiteY3" fmla="*/ 191635 h 1147348"/>
                    <a:gd name="connsiteX4" fmla="*/ 928031 w 928031"/>
                    <a:gd name="connsiteY4" fmla="*/ 340835 h 1147348"/>
                    <a:gd name="connsiteX5" fmla="*/ 928031 w 928031"/>
                    <a:gd name="connsiteY5" fmla="*/ 1147348 h 1147348"/>
                    <a:gd name="connsiteX6" fmla="*/ 604181 w 928031"/>
                    <a:gd name="connsiteY6" fmla="*/ 1147348 h 1147348"/>
                    <a:gd name="connsiteX7" fmla="*/ 604181 w 928031"/>
                    <a:gd name="connsiteY7" fmla="*/ 505157 h 1147348"/>
                    <a:gd name="connsiteX8" fmla="*/ 0 w 928031"/>
                    <a:gd name="connsiteY8" fmla="*/ 361664 h 1147348"/>
                    <a:gd name="connsiteX0" fmla="*/ 15215 w 928031"/>
                    <a:gd name="connsiteY0" fmla="*/ 0 h 1147348"/>
                    <a:gd name="connsiteX1" fmla="*/ 828565 w 928031"/>
                    <a:gd name="connsiteY1" fmla="*/ 191520 h 1147348"/>
                    <a:gd name="connsiteX2" fmla="*/ 829135 w 928031"/>
                    <a:gd name="connsiteY2" fmla="*/ 191635 h 1147348"/>
                    <a:gd name="connsiteX3" fmla="*/ 928031 w 928031"/>
                    <a:gd name="connsiteY3" fmla="*/ 340835 h 1147348"/>
                    <a:gd name="connsiteX4" fmla="*/ 928031 w 928031"/>
                    <a:gd name="connsiteY4" fmla="*/ 1147348 h 1147348"/>
                    <a:gd name="connsiteX5" fmla="*/ 604181 w 928031"/>
                    <a:gd name="connsiteY5" fmla="*/ 1147348 h 1147348"/>
                    <a:gd name="connsiteX6" fmla="*/ 604181 w 928031"/>
                    <a:gd name="connsiteY6" fmla="*/ 505157 h 1147348"/>
                    <a:gd name="connsiteX7" fmla="*/ 0 w 928031"/>
                    <a:gd name="connsiteY7" fmla="*/ 361664 h 1147348"/>
                    <a:gd name="connsiteX0" fmla="*/ 15215 w 928031"/>
                    <a:gd name="connsiteY0" fmla="*/ 0 h 1221875"/>
                    <a:gd name="connsiteX1" fmla="*/ 828565 w 928031"/>
                    <a:gd name="connsiteY1" fmla="*/ 191520 h 1221875"/>
                    <a:gd name="connsiteX2" fmla="*/ 829135 w 928031"/>
                    <a:gd name="connsiteY2" fmla="*/ 191635 h 1221875"/>
                    <a:gd name="connsiteX3" fmla="*/ 928031 w 928031"/>
                    <a:gd name="connsiteY3" fmla="*/ 340835 h 1221875"/>
                    <a:gd name="connsiteX4" fmla="*/ 890722 w 928031"/>
                    <a:gd name="connsiteY4" fmla="*/ 1221875 h 1221875"/>
                    <a:gd name="connsiteX5" fmla="*/ 604181 w 928031"/>
                    <a:gd name="connsiteY5" fmla="*/ 1147348 h 1221875"/>
                    <a:gd name="connsiteX6" fmla="*/ 604181 w 928031"/>
                    <a:gd name="connsiteY6" fmla="*/ 505157 h 1221875"/>
                    <a:gd name="connsiteX7" fmla="*/ 0 w 928031"/>
                    <a:gd name="connsiteY7" fmla="*/ 361664 h 1221875"/>
                    <a:gd name="connsiteX0" fmla="*/ 15215 w 928031"/>
                    <a:gd name="connsiteY0" fmla="*/ 0 h 1222975"/>
                    <a:gd name="connsiteX1" fmla="*/ 828565 w 928031"/>
                    <a:gd name="connsiteY1" fmla="*/ 191520 h 1222975"/>
                    <a:gd name="connsiteX2" fmla="*/ 829135 w 928031"/>
                    <a:gd name="connsiteY2" fmla="*/ 191635 h 1222975"/>
                    <a:gd name="connsiteX3" fmla="*/ 928031 w 928031"/>
                    <a:gd name="connsiteY3" fmla="*/ 340835 h 1222975"/>
                    <a:gd name="connsiteX4" fmla="*/ 890722 w 928031"/>
                    <a:gd name="connsiteY4" fmla="*/ 1221875 h 1222975"/>
                    <a:gd name="connsiteX5" fmla="*/ 639288 w 928031"/>
                    <a:gd name="connsiteY5" fmla="*/ 1222975 h 1222975"/>
                    <a:gd name="connsiteX6" fmla="*/ 604181 w 928031"/>
                    <a:gd name="connsiteY6" fmla="*/ 505157 h 1222975"/>
                    <a:gd name="connsiteX7" fmla="*/ 0 w 928031"/>
                    <a:gd name="connsiteY7" fmla="*/ 361664 h 12229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928031" h="1222975">
                      <a:moveTo>
                        <a:pt x="15215" y="0"/>
                      </a:moveTo>
                      <a:lnTo>
                        <a:pt x="828565" y="191520"/>
                      </a:lnTo>
                      <a:lnTo>
                        <a:pt x="829135" y="191635"/>
                      </a:lnTo>
                      <a:cubicBezTo>
                        <a:pt x="887252" y="216216"/>
                        <a:pt x="928031" y="273763"/>
                        <a:pt x="928031" y="340835"/>
                      </a:cubicBezTo>
                      <a:lnTo>
                        <a:pt x="890722" y="1221875"/>
                      </a:lnTo>
                      <a:lnTo>
                        <a:pt x="639288" y="1222975"/>
                      </a:lnTo>
                      <a:lnTo>
                        <a:pt x="604181" y="505157"/>
                      </a:lnTo>
                      <a:lnTo>
                        <a:pt x="0" y="361664"/>
                      </a:lnTo>
                    </a:path>
                  </a:pathLst>
                </a:custGeom>
                <a:solidFill>
                  <a:srgbClr val="FF9933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  <p:grpSp>
            <p:nvGrpSpPr>
              <p:cNvPr id="261" name="グループ化 260">
                <a:extLst>
                  <a:ext uri="{FF2B5EF4-FFF2-40B4-BE49-F238E27FC236}">
                    <a16:creationId xmlns:a16="http://schemas.microsoft.com/office/drawing/2014/main" id="{651B0F58-8A15-4F52-B135-28E010333BB2}"/>
                  </a:ext>
                </a:extLst>
              </p:cNvPr>
              <p:cNvGrpSpPr/>
              <p:nvPr/>
            </p:nvGrpSpPr>
            <p:grpSpPr>
              <a:xfrm rot="403306" flipH="1">
                <a:off x="5068168" y="1662057"/>
                <a:ext cx="928031" cy="1732765"/>
                <a:chOff x="6444208" y="4064103"/>
                <a:chExt cx="928031" cy="1732765"/>
              </a:xfrm>
            </p:grpSpPr>
            <p:sp>
              <p:nvSpPr>
                <p:cNvPr id="262" name="フリーフォーム 188">
                  <a:extLst>
                    <a:ext uri="{FF2B5EF4-FFF2-40B4-BE49-F238E27FC236}">
                      <a16:creationId xmlns:a16="http://schemas.microsoft.com/office/drawing/2014/main" id="{C334C722-CE4B-4279-BCAF-7BF433149A4A}"/>
                    </a:ext>
                  </a:extLst>
                </p:cNvPr>
                <p:cNvSpPr/>
                <p:nvPr/>
              </p:nvSpPr>
              <p:spPr>
                <a:xfrm rot="17605872">
                  <a:off x="6872176" y="4136638"/>
                  <a:ext cx="543116" cy="398045"/>
                </a:xfrm>
                <a:custGeom>
                  <a:avLst/>
                  <a:gdLst>
                    <a:gd name="connsiteX0" fmla="*/ 0 w 543116"/>
                    <a:gd name="connsiteY0" fmla="*/ 141610 h 398045"/>
                    <a:gd name="connsiteX1" fmla="*/ 0 w 543116"/>
                    <a:gd name="connsiteY1" fmla="*/ 141611 h 398045"/>
                    <a:gd name="connsiteX2" fmla="*/ 0 w 543116"/>
                    <a:gd name="connsiteY2" fmla="*/ 141611 h 398045"/>
                    <a:gd name="connsiteX3" fmla="*/ 479443 w 543116"/>
                    <a:gd name="connsiteY3" fmla="*/ 106882 h 398045"/>
                    <a:gd name="connsiteX4" fmla="*/ 489259 w 543116"/>
                    <a:gd name="connsiteY4" fmla="*/ 121664 h 398045"/>
                    <a:gd name="connsiteX5" fmla="*/ 489524 w 543116"/>
                    <a:gd name="connsiteY5" fmla="*/ 123025 h 398045"/>
                    <a:gd name="connsiteX6" fmla="*/ 534955 w 543116"/>
                    <a:gd name="connsiteY6" fmla="*/ 187495 h 398045"/>
                    <a:gd name="connsiteX7" fmla="*/ 524168 w 543116"/>
                    <a:gd name="connsiteY7" fmla="*/ 249762 h 398045"/>
                    <a:gd name="connsiteX8" fmla="*/ 461902 w 543116"/>
                    <a:gd name="connsiteY8" fmla="*/ 238975 h 398045"/>
                    <a:gd name="connsiteX9" fmla="*/ 413142 w 543116"/>
                    <a:gd name="connsiteY9" fmla="*/ 169780 h 398045"/>
                    <a:gd name="connsiteX10" fmla="*/ 354162 w 543116"/>
                    <a:gd name="connsiteY10" fmla="*/ 159562 h 398045"/>
                    <a:gd name="connsiteX11" fmla="*/ 351769 w 543116"/>
                    <a:gd name="connsiteY11" fmla="*/ 163911 h 398045"/>
                    <a:gd name="connsiteX12" fmla="*/ 391714 w 543116"/>
                    <a:gd name="connsiteY12" fmla="*/ 182392 h 398045"/>
                    <a:gd name="connsiteX13" fmla="*/ 396222 w 543116"/>
                    <a:gd name="connsiteY13" fmla="*/ 187282 h 398045"/>
                    <a:gd name="connsiteX14" fmla="*/ 399922 w 543116"/>
                    <a:gd name="connsiteY14" fmla="*/ 187433 h 398045"/>
                    <a:gd name="connsiteX15" fmla="*/ 420296 w 543116"/>
                    <a:gd name="connsiteY15" fmla="*/ 209533 h 398045"/>
                    <a:gd name="connsiteX16" fmla="*/ 451011 w 543116"/>
                    <a:gd name="connsiteY16" fmla="*/ 293142 h 398045"/>
                    <a:gd name="connsiteX17" fmla="*/ 427689 w 543116"/>
                    <a:gd name="connsiteY17" fmla="*/ 343550 h 398045"/>
                    <a:gd name="connsiteX18" fmla="*/ 377281 w 543116"/>
                    <a:gd name="connsiteY18" fmla="*/ 320228 h 398045"/>
                    <a:gd name="connsiteX19" fmla="*/ 351626 w 543116"/>
                    <a:gd name="connsiteY19" fmla="*/ 250392 h 398045"/>
                    <a:gd name="connsiteX20" fmla="*/ 298036 w 543116"/>
                    <a:gd name="connsiteY20" fmla="*/ 225598 h 398045"/>
                    <a:gd name="connsiteX21" fmla="*/ 324136 w 543116"/>
                    <a:gd name="connsiteY21" fmla="*/ 247365 h 398045"/>
                    <a:gd name="connsiteX22" fmla="*/ 326954 w 543116"/>
                    <a:gd name="connsiteY22" fmla="*/ 252739 h 398045"/>
                    <a:gd name="connsiteX23" fmla="*/ 330180 w 543116"/>
                    <a:gd name="connsiteY23" fmla="*/ 253746 h 398045"/>
                    <a:gd name="connsiteX24" fmla="*/ 342917 w 543116"/>
                    <a:gd name="connsiteY24" fmla="*/ 278036 h 398045"/>
                    <a:gd name="connsiteX25" fmla="*/ 350242 w 543116"/>
                    <a:gd name="connsiteY25" fmla="*/ 358978 h 398045"/>
                    <a:gd name="connsiteX26" fmla="*/ 317783 w 543116"/>
                    <a:gd name="connsiteY26" fmla="*/ 397897 h 398045"/>
                    <a:gd name="connsiteX27" fmla="*/ 278864 w 543116"/>
                    <a:gd name="connsiteY27" fmla="*/ 365438 h 398045"/>
                    <a:gd name="connsiteX28" fmla="*/ 272746 w 543116"/>
                    <a:gd name="connsiteY28" fmla="*/ 297830 h 398045"/>
                    <a:gd name="connsiteX29" fmla="*/ 207078 w 543116"/>
                    <a:gd name="connsiteY29" fmla="*/ 243062 h 398045"/>
                    <a:gd name="connsiteX30" fmla="*/ 130006 w 543116"/>
                    <a:gd name="connsiteY30" fmla="*/ 250037 h 398045"/>
                    <a:gd name="connsiteX31" fmla="*/ 13568 w 543116"/>
                    <a:gd name="connsiteY31" fmla="*/ 187167 h 398045"/>
                    <a:gd name="connsiteX32" fmla="*/ 0 w 543116"/>
                    <a:gd name="connsiteY32" fmla="*/ 141611 h 398045"/>
                    <a:gd name="connsiteX33" fmla="*/ 5169 w 543116"/>
                    <a:gd name="connsiteY33" fmla="*/ 94359 h 398045"/>
                    <a:gd name="connsiteX34" fmla="*/ 108427 w 543116"/>
                    <a:gd name="connsiteY34" fmla="*/ 11605 h 398045"/>
                    <a:gd name="connsiteX35" fmla="*/ 231189 w 543116"/>
                    <a:gd name="connsiteY35" fmla="*/ 494 h 398045"/>
                    <a:gd name="connsiteX36" fmla="*/ 278442 w 543116"/>
                    <a:gd name="connsiteY36" fmla="*/ 5663 h 398045"/>
                    <a:gd name="connsiteX37" fmla="*/ 306049 w 543116"/>
                    <a:gd name="connsiteY37" fmla="*/ 20851 h 398045"/>
                    <a:gd name="connsiteX38" fmla="*/ 365302 w 543116"/>
                    <a:gd name="connsiteY38" fmla="*/ 20851 h 398045"/>
                    <a:gd name="connsiteX39" fmla="*/ 372292 w 543116"/>
                    <a:gd name="connsiteY39" fmla="*/ 23747 h 398045"/>
                    <a:gd name="connsiteX40" fmla="*/ 376186 w 543116"/>
                    <a:gd name="connsiteY40" fmla="*/ 22134 h 398045"/>
                    <a:gd name="connsiteX41" fmla="*/ 407783 w 543116"/>
                    <a:gd name="connsiteY41" fmla="*/ 35222 h 3980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</a:cxnLst>
                  <a:rect l="l" t="t" r="r" b="b"/>
                  <a:pathLst>
                    <a:path w="543116" h="398045">
                      <a:moveTo>
                        <a:pt x="0" y="141610"/>
                      </a:moveTo>
                      <a:lnTo>
                        <a:pt x="0" y="141611"/>
                      </a:lnTo>
                      <a:lnTo>
                        <a:pt x="0" y="141611"/>
                      </a:lnTo>
                      <a:close/>
                      <a:moveTo>
                        <a:pt x="479443" y="106882"/>
                      </a:moveTo>
                      <a:cubicBezTo>
                        <a:pt x="483806" y="111245"/>
                        <a:pt x="487078" y="116285"/>
                        <a:pt x="489259" y="121664"/>
                      </a:cubicBezTo>
                      <a:lnTo>
                        <a:pt x="489524" y="123025"/>
                      </a:lnTo>
                      <a:lnTo>
                        <a:pt x="534955" y="187495"/>
                      </a:lnTo>
                      <a:cubicBezTo>
                        <a:pt x="549170" y="207668"/>
                        <a:pt x="544341" y="235547"/>
                        <a:pt x="524168" y="249762"/>
                      </a:cubicBezTo>
                      <a:cubicBezTo>
                        <a:pt x="503995" y="263977"/>
                        <a:pt x="476117" y="259147"/>
                        <a:pt x="461902" y="238975"/>
                      </a:cubicBezTo>
                      <a:lnTo>
                        <a:pt x="413142" y="169780"/>
                      </a:lnTo>
                      <a:lnTo>
                        <a:pt x="354162" y="159562"/>
                      </a:lnTo>
                      <a:lnTo>
                        <a:pt x="351769" y="163911"/>
                      </a:lnTo>
                      <a:lnTo>
                        <a:pt x="391714" y="182392"/>
                      </a:lnTo>
                      <a:lnTo>
                        <a:pt x="396222" y="187282"/>
                      </a:lnTo>
                      <a:lnTo>
                        <a:pt x="399922" y="187433"/>
                      </a:lnTo>
                      <a:cubicBezTo>
                        <a:pt x="409044" y="191653"/>
                        <a:pt x="416556" y="199353"/>
                        <a:pt x="420296" y="209533"/>
                      </a:cubicBezTo>
                      <a:lnTo>
                        <a:pt x="451011" y="293142"/>
                      </a:lnTo>
                      <a:cubicBezTo>
                        <a:pt x="458490" y="313501"/>
                        <a:pt x="448049" y="336071"/>
                        <a:pt x="427689" y="343550"/>
                      </a:cubicBezTo>
                      <a:cubicBezTo>
                        <a:pt x="407329" y="351029"/>
                        <a:pt x="384761" y="340587"/>
                        <a:pt x="377281" y="320228"/>
                      </a:cubicBezTo>
                      <a:lnTo>
                        <a:pt x="351626" y="250392"/>
                      </a:lnTo>
                      <a:lnTo>
                        <a:pt x="298036" y="225598"/>
                      </a:lnTo>
                      <a:lnTo>
                        <a:pt x="324136" y="247365"/>
                      </a:lnTo>
                      <a:lnTo>
                        <a:pt x="326954" y="252739"/>
                      </a:lnTo>
                      <a:lnTo>
                        <a:pt x="330180" y="253746"/>
                      </a:lnTo>
                      <a:cubicBezTo>
                        <a:pt x="337223" y="259620"/>
                        <a:pt x="342025" y="268180"/>
                        <a:pt x="342917" y="278036"/>
                      </a:cubicBezTo>
                      <a:lnTo>
                        <a:pt x="350242" y="358978"/>
                      </a:lnTo>
                      <a:cubicBezTo>
                        <a:pt x="352026" y="378688"/>
                        <a:pt x="337494" y="396114"/>
                        <a:pt x="317783" y="397897"/>
                      </a:cubicBezTo>
                      <a:cubicBezTo>
                        <a:pt x="298073" y="399681"/>
                        <a:pt x="280648" y="385148"/>
                        <a:pt x="278864" y="365438"/>
                      </a:cubicBezTo>
                      <a:lnTo>
                        <a:pt x="272746" y="297830"/>
                      </a:lnTo>
                      <a:lnTo>
                        <a:pt x="207078" y="243062"/>
                      </a:lnTo>
                      <a:lnTo>
                        <a:pt x="130006" y="250037"/>
                      </a:lnTo>
                      <a:cubicBezTo>
                        <a:pt x="80625" y="254506"/>
                        <a:pt x="35539" y="228318"/>
                        <a:pt x="13568" y="187167"/>
                      </a:cubicBezTo>
                      <a:lnTo>
                        <a:pt x="0" y="141611"/>
                      </a:lnTo>
                      <a:lnTo>
                        <a:pt x="5169" y="94359"/>
                      </a:lnTo>
                      <a:cubicBezTo>
                        <a:pt x="19394" y="49932"/>
                        <a:pt x="59045" y="16074"/>
                        <a:pt x="108427" y="11605"/>
                      </a:cubicBezTo>
                      <a:lnTo>
                        <a:pt x="231189" y="494"/>
                      </a:lnTo>
                      <a:cubicBezTo>
                        <a:pt x="247649" y="-996"/>
                        <a:pt x="263633" y="921"/>
                        <a:pt x="278442" y="5663"/>
                      </a:cubicBezTo>
                      <a:lnTo>
                        <a:pt x="306049" y="20851"/>
                      </a:lnTo>
                      <a:lnTo>
                        <a:pt x="365302" y="20851"/>
                      </a:lnTo>
                      <a:lnTo>
                        <a:pt x="372292" y="23747"/>
                      </a:lnTo>
                      <a:lnTo>
                        <a:pt x="376186" y="22134"/>
                      </a:lnTo>
                      <a:cubicBezTo>
                        <a:pt x="387622" y="22134"/>
                        <a:pt x="399057" y="26497"/>
                        <a:pt x="407783" y="35222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263" name="フリーフォーム 190">
                  <a:extLst>
                    <a:ext uri="{FF2B5EF4-FFF2-40B4-BE49-F238E27FC236}">
                      <a16:creationId xmlns:a16="http://schemas.microsoft.com/office/drawing/2014/main" id="{384F3792-6120-43E7-9046-1B6542592D60}"/>
                    </a:ext>
                  </a:extLst>
                </p:cNvPr>
                <p:cNvSpPr/>
                <p:nvPr/>
              </p:nvSpPr>
              <p:spPr>
                <a:xfrm rot="12795583">
                  <a:off x="6444208" y="4573893"/>
                  <a:ext cx="928031" cy="1222975"/>
                </a:xfrm>
                <a:custGeom>
                  <a:avLst/>
                  <a:gdLst>
                    <a:gd name="connsiteX0" fmla="*/ 1199901 w 1199901"/>
                    <a:gd name="connsiteY0" fmla="*/ 972391 h 972391"/>
                    <a:gd name="connsiteX1" fmla="*/ 876051 w 1199901"/>
                    <a:gd name="connsiteY1" fmla="*/ 972391 h 972391"/>
                    <a:gd name="connsiteX2" fmla="*/ 876051 w 1199901"/>
                    <a:gd name="connsiteY2" fmla="*/ 330200 h 972391"/>
                    <a:gd name="connsiteX3" fmla="*/ 165100 w 1199901"/>
                    <a:gd name="connsiteY3" fmla="*/ 330200 h 972391"/>
                    <a:gd name="connsiteX4" fmla="*/ 0 w 1199901"/>
                    <a:gd name="connsiteY4" fmla="*/ 165100 h 972391"/>
                    <a:gd name="connsiteX5" fmla="*/ 165100 w 1199901"/>
                    <a:gd name="connsiteY5" fmla="*/ 0 h 972391"/>
                    <a:gd name="connsiteX6" fmla="*/ 1030848 w 1199901"/>
                    <a:gd name="connsiteY6" fmla="*/ 0 h 972391"/>
                    <a:gd name="connsiteX7" fmla="*/ 1095112 w 1199901"/>
                    <a:gd name="connsiteY7" fmla="*/ 12974 h 972391"/>
                    <a:gd name="connsiteX8" fmla="*/ 1100435 w 1199901"/>
                    <a:gd name="connsiteY8" fmla="*/ 16563 h 972391"/>
                    <a:gd name="connsiteX9" fmla="*/ 1101005 w 1199901"/>
                    <a:gd name="connsiteY9" fmla="*/ 16678 h 972391"/>
                    <a:gd name="connsiteX10" fmla="*/ 1199901 w 1199901"/>
                    <a:gd name="connsiteY10" fmla="*/ 165878 h 972391"/>
                    <a:gd name="connsiteX0" fmla="*/ 0 w 1199901"/>
                    <a:gd name="connsiteY0" fmla="*/ 165100 h 972391"/>
                    <a:gd name="connsiteX1" fmla="*/ 165100 w 1199901"/>
                    <a:gd name="connsiteY1" fmla="*/ 0 h 972391"/>
                    <a:gd name="connsiteX2" fmla="*/ 1030848 w 1199901"/>
                    <a:gd name="connsiteY2" fmla="*/ 0 h 972391"/>
                    <a:gd name="connsiteX3" fmla="*/ 1095112 w 1199901"/>
                    <a:gd name="connsiteY3" fmla="*/ 12974 h 972391"/>
                    <a:gd name="connsiteX4" fmla="*/ 1100435 w 1199901"/>
                    <a:gd name="connsiteY4" fmla="*/ 16563 h 972391"/>
                    <a:gd name="connsiteX5" fmla="*/ 1101005 w 1199901"/>
                    <a:gd name="connsiteY5" fmla="*/ 16678 h 972391"/>
                    <a:gd name="connsiteX6" fmla="*/ 1199901 w 1199901"/>
                    <a:gd name="connsiteY6" fmla="*/ 165878 h 972391"/>
                    <a:gd name="connsiteX7" fmla="*/ 1199901 w 1199901"/>
                    <a:gd name="connsiteY7" fmla="*/ 972391 h 972391"/>
                    <a:gd name="connsiteX8" fmla="*/ 876051 w 1199901"/>
                    <a:gd name="connsiteY8" fmla="*/ 972391 h 972391"/>
                    <a:gd name="connsiteX9" fmla="*/ 876051 w 1199901"/>
                    <a:gd name="connsiteY9" fmla="*/ 330200 h 972391"/>
                    <a:gd name="connsiteX10" fmla="*/ 165100 w 1199901"/>
                    <a:gd name="connsiteY10" fmla="*/ 330200 h 972391"/>
                    <a:gd name="connsiteX11" fmla="*/ 91440 w 1199901"/>
                    <a:gd name="connsiteY11" fmla="*/ 256540 h 972391"/>
                    <a:gd name="connsiteX0" fmla="*/ 115501 w 1150302"/>
                    <a:gd name="connsiteY0" fmla="*/ 0 h 972391"/>
                    <a:gd name="connsiteX1" fmla="*/ 981249 w 1150302"/>
                    <a:gd name="connsiteY1" fmla="*/ 0 h 972391"/>
                    <a:gd name="connsiteX2" fmla="*/ 1045513 w 1150302"/>
                    <a:gd name="connsiteY2" fmla="*/ 12974 h 972391"/>
                    <a:gd name="connsiteX3" fmla="*/ 1050836 w 1150302"/>
                    <a:gd name="connsiteY3" fmla="*/ 16563 h 972391"/>
                    <a:gd name="connsiteX4" fmla="*/ 1051406 w 1150302"/>
                    <a:gd name="connsiteY4" fmla="*/ 16678 h 972391"/>
                    <a:gd name="connsiteX5" fmla="*/ 1150302 w 1150302"/>
                    <a:gd name="connsiteY5" fmla="*/ 165878 h 972391"/>
                    <a:gd name="connsiteX6" fmla="*/ 1150302 w 1150302"/>
                    <a:gd name="connsiteY6" fmla="*/ 972391 h 972391"/>
                    <a:gd name="connsiteX7" fmla="*/ 826452 w 1150302"/>
                    <a:gd name="connsiteY7" fmla="*/ 972391 h 972391"/>
                    <a:gd name="connsiteX8" fmla="*/ 826452 w 1150302"/>
                    <a:gd name="connsiteY8" fmla="*/ 330200 h 972391"/>
                    <a:gd name="connsiteX9" fmla="*/ 115501 w 1150302"/>
                    <a:gd name="connsiteY9" fmla="*/ 330200 h 972391"/>
                    <a:gd name="connsiteX10" fmla="*/ 41841 w 1150302"/>
                    <a:gd name="connsiteY10" fmla="*/ 256540 h 972391"/>
                    <a:gd name="connsiteX0" fmla="*/ 0 w 1034801"/>
                    <a:gd name="connsiteY0" fmla="*/ 0 h 972391"/>
                    <a:gd name="connsiteX1" fmla="*/ 865748 w 1034801"/>
                    <a:gd name="connsiteY1" fmla="*/ 0 h 972391"/>
                    <a:gd name="connsiteX2" fmla="*/ 930012 w 1034801"/>
                    <a:gd name="connsiteY2" fmla="*/ 12974 h 972391"/>
                    <a:gd name="connsiteX3" fmla="*/ 935335 w 1034801"/>
                    <a:gd name="connsiteY3" fmla="*/ 16563 h 972391"/>
                    <a:gd name="connsiteX4" fmla="*/ 935905 w 1034801"/>
                    <a:gd name="connsiteY4" fmla="*/ 16678 h 972391"/>
                    <a:gd name="connsiteX5" fmla="*/ 1034801 w 1034801"/>
                    <a:gd name="connsiteY5" fmla="*/ 165878 h 972391"/>
                    <a:gd name="connsiteX6" fmla="*/ 1034801 w 1034801"/>
                    <a:gd name="connsiteY6" fmla="*/ 972391 h 972391"/>
                    <a:gd name="connsiteX7" fmla="*/ 710951 w 1034801"/>
                    <a:gd name="connsiteY7" fmla="*/ 972391 h 972391"/>
                    <a:gd name="connsiteX8" fmla="*/ 710951 w 1034801"/>
                    <a:gd name="connsiteY8" fmla="*/ 330200 h 972391"/>
                    <a:gd name="connsiteX9" fmla="*/ 0 w 1034801"/>
                    <a:gd name="connsiteY9" fmla="*/ 330200 h 972391"/>
                    <a:gd name="connsiteX0" fmla="*/ 0 w 1034801"/>
                    <a:gd name="connsiteY0" fmla="*/ 0 h 972391"/>
                    <a:gd name="connsiteX1" fmla="*/ 865748 w 1034801"/>
                    <a:gd name="connsiteY1" fmla="*/ 0 h 972391"/>
                    <a:gd name="connsiteX2" fmla="*/ 930012 w 1034801"/>
                    <a:gd name="connsiteY2" fmla="*/ 12974 h 972391"/>
                    <a:gd name="connsiteX3" fmla="*/ 935335 w 1034801"/>
                    <a:gd name="connsiteY3" fmla="*/ 16563 h 972391"/>
                    <a:gd name="connsiteX4" fmla="*/ 935905 w 1034801"/>
                    <a:gd name="connsiteY4" fmla="*/ 16678 h 972391"/>
                    <a:gd name="connsiteX5" fmla="*/ 1034801 w 1034801"/>
                    <a:gd name="connsiteY5" fmla="*/ 165878 h 972391"/>
                    <a:gd name="connsiteX6" fmla="*/ 1034801 w 1034801"/>
                    <a:gd name="connsiteY6" fmla="*/ 972391 h 972391"/>
                    <a:gd name="connsiteX7" fmla="*/ 710951 w 1034801"/>
                    <a:gd name="connsiteY7" fmla="*/ 972391 h 972391"/>
                    <a:gd name="connsiteX8" fmla="*/ 710951 w 1034801"/>
                    <a:gd name="connsiteY8" fmla="*/ 330200 h 972391"/>
                    <a:gd name="connsiteX9" fmla="*/ 101028 w 1034801"/>
                    <a:gd name="connsiteY9" fmla="*/ 332445 h 972391"/>
                    <a:gd name="connsiteX0" fmla="*/ 0 w 1142564"/>
                    <a:gd name="connsiteY0" fmla="*/ 0 h 972391"/>
                    <a:gd name="connsiteX1" fmla="*/ 973511 w 1142564"/>
                    <a:gd name="connsiteY1" fmla="*/ 0 h 972391"/>
                    <a:gd name="connsiteX2" fmla="*/ 1037775 w 1142564"/>
                    <a:gd name="connsiteY2" fmla="*/ 12974 h 972391"/>
                    <a:gd name="connsiteX3" fmla="*/ 1043098 w 1142564"/>
                    <a:gd name="connsiteY3" fmla="*/ 16563 h 972391"/>
                    <a:gd name="connsiteX4" fmla="*/ 1043668 w 1142564"/>
                    <a:gd name="connsiteY4" fmla="*/ 16678 h 972391"/>
                    <a:gd name="connsiteX5" fmla="*/ 1142564 w 1142564"/>
                    <a:gd name="connsiteY5" fmla="*/ 165878 h 972391"/>
                    <a:gd name="connsiteX6" fmla="*/ 1142564 w 1142564"/>
                    <a:gd name="connsiteY6" fmla="*/ 972391 h 972391"/>
                    <a:gd name="connsiteX7" fmla="*/ 818714 w 1142564"/>
                    <a:gd name="connsiteY7" fmla="*/ 972391 h 972391"/>
                    <a:gd name="connsiteX8" fmla="*/ 818714 w 1142564"/>
                    <a:gd name="connsiteY8" fmla="*/ 330200 h 972391"/>
                    <a:gd name="connsiteX9" fmla="*/ 208791 w 1142564"/>
                    <a:gd name="connsiteY9" fmla="*/ 332445 h 972391"/>
                    <a:gd name="connsiteX0" fmla="*/ 0 w 1142564"/>
                    <a:gd name="connsiteY0" fmla="*/ 0 h 972391"/>
                    <a:gd name="connsiteX1" fmla="*/ 973511 w 1142564"/>
                    <a:gd name="connsiteY1" fmla="*/ 0 h 972391"/>
                    <a:gd name="connsiteX2" fmla="*/ 1037775 w 1142564"/>
                    <a:gd name="connsiteY2" fmla="*/ 12974 h 972391"/>
                    <a:gd name="connsiteX3" fmla="*/ 1043098 w 1142564"/>
                    <a:gd name="connsiteY3" fmla="*/ 16563 h 972391"/>
                    <a:gd name="connsiteX4" fmla="*/ 1043668 w 1142564"/>
                    <a:gd name="connsiteY4" fmla="*/ 16678 h 972391"/>
                    <a:gd name="connsiteX5" fmla="*/ 1142564 w 1142564"/>
                    <a:gd name="connsiteY5" fmla="*/ 165878 h 972391"/>
                    <a:gd name="connsiteX6" fmla="*/ 1142564 w 1142564"/>
                    <a:gd name="connsiteY6" fmla="*/ 972391 h 972391"/>
                    <a:gd name="connsiteX7" fmla="*/ 818714 w 1142564"/>
                    <a:gd name="connsiteY7" fmla="*/ 972391 h 972391"/>
                    <a:gd name="connsiteX8" fmla="*/ 818714 w 1142564"/>
                    <a:gd name="connsiteY8" fmla="*/ 330200 h 972391"/>
                    <a:gd name="connsiteX9" fmla="*/ 314575 w 1142564"/>
                    <a:gd name="connsiteY9" fmla="*/ 317740 h 972391"/>
                    <a:gd name="connsiteX0" fmla="*/ 0 w 1142564"/>
                    <a:gd name="connsiteY0" fmla="*/ 0 h 972391"/>
                    <a:gd name="connsiteX1" fmla="*/ 973511 w 1142564"/>
                    <a:gd name="connsiteY1" fmla="*/ 0 h 972391"/>
                    <a:gd name="connsiteX2" fmla="*/ 1037775 w 1142564"/>
                    <a:gd name="connsiteY2" fmla="*/ 12974 h 972391"/>
                    <a:gd name="connsiteX3" fmla="*/ 1043098 w 1142564"/>
                    <a:gd name="connsiteY3" fmla="*/ 16563 h 972391"/>
                    <a:gd name="connsiteX4" fmla="*/ 1043668 w 1142564"/>
                    <a:gd name="connsiteY4" fmla="*/ 16678 h 972391"/>
                    <a:gd name="connsiteX5" fmla="*/ 1142564 w 1142564"/>
                    <a:gd name="connsiteY5" fmla="*/ 165878 h 972391"/>
                    <a:gd name="connsiteX6" fmla="*/ 1142564 w 1142564"/>
                    <a:gd name="connsiteY6" fmla="*/ 972391 h 972391"/>
                    <a:gd name="connsiteX7" fmla="*/ 818714 w 1142564"/>
                    <a:gd name="connsiteY7" fmla="*/ 972391 h 972391"/>
                    <a:gd name="connsiteX8" fmla="*/ 818714 w 1142564"/>
                    <a:gd name="connsiteY8" fmla="*/ 330200 h 972391"/>
                    <a:gd name="connsiteX9" fmla="*/ 314575 w 1142564"/>
                    <a:gd name="connsiteY9" fmla="*/ 317740 h 972391"/>
                    <a:gd name="connsiteX0" fmla="*/ 0 w 957602"/>
                    <a:gd name="connsiteY0" fmla="*/ 0 h 1023838"/>
                    <a:gd name="connsiteX1" fmla="*/ 788549 w 957602"/>
                    <a:gd name="connsiteY1" fmla="*/ 51447 h 1023838"/>
                    <a:gd name="connsiteX2" fmla="*/ 852813 w 957602"/>
                    <a:gd name="connsiteY2" fmla="*/ 64421 h 1023838"/>
                    <a:gd name="connsiteX3" fmla="*/ 858136 w 957602"/>
                    <a:gd name="connsiteY3" fmla="*/ 68010 h 1023838"/>
                    <a:gd name="connsiteX4" fmla="*/ 858706 w 957602"/>
                    <a:gd name="connsiteY4" fmla="*/ 68125 h 1023838"/>
                    <a:gd name="connsiteX5" fmla="*/ 957602 w 957602"/>
                    <a:gd name="connsiteY5" fmla="*/ 217325 h 1023838"/>
                    <a:gd name="connsiteX6" fmla="*/ 957602 w 957602"/>
                    <a:gd name="connsiteY6" fmla="*/ 1023838 h 1023838"/>
                    <a:gd name="connsiteX7" fmla="*/ 633752 w 957602"/>
                    <a:gd name="connsiteY7" fmla="*/ 1023838 h 1023838"/>
                    <a:gd name="connsiteX8" fmla="*/ 633752 w 957602"/>
                    <a:gd name="connsiteY8" fmla="*/ 381647 h 1023838"/>
                    <a:gd name="connsiteX9" fmla="*/ 129613 w 957602"/>
                    <a:gd name="connsiteY9" fmla="*/ 369187 h 1023838"/>
                    <a:gd name="connsiteX0" fmla="*/ 0 w 897921"/>
                    <a:gd name="connsiteY0" fmla="*/ 0 h 1117523"/>
                    <a:gd name="connsiteX1" fmla="*/ 728868 w 897921"/>
                    <a:gd name="connsiteY1" fmla="*/ 145132 h 1117523"/>
                    <a:gd name="connsiteX2" fmla="*/ 793132 w 897921"/>
                    <a:gd name="connsiteY2" fmla="*/ 158106 h 1117523"/>
                    <a:gd name="connsiteX3" fmla="*/ 798455 w 897921"/>
                    <a:gd name="connsiteY3" fmla="*/ 161695 h 1117523"/>
                    <a:gd name="connsiteX4" fmla="*/ 799025 w 897921"/>
                    <a:gd name="connsiteY4" fmla="*/ 161810 h 1117523"/>
                    <a:gd name="connsiteX5" fmla="*/ 897921 w 897921"/>
                    <a:gd name="connsiteY5" fmla="*/ 311010 h 1117523"/>
                    <a:gd name="connsiteX6" fmla="*/ 897921 w 897921"/>
                    <a:gd name="connsiteY6" fmla="*/ 1117523 h 1117523"/>
                    <a:gd name="connsiteX7" fmla="*/ 574071 w 897921"/>
                    <a:gd name="connsiteY7" fmla="*/ 1117523 h 1117523"/>
                    <a:gd name="connsiteX8" fmla="*/ 574071 w 897921"/>
                    <a:gd name="connsiteY8" fmla="*/ 475332 h 1117523"/>
                    <a:gd name="connsiteX9" fmla="*/ 69932 w 897921"/>
                    <a:gd name="connsiteY9" fmla="*/ 462872 h 1117523"/>
                    <a:gd name="connsiteX0" fmla="*/ 0 w 897921"/>
                    <a:gd name="connsiteY0" fmla="*/ 0 h 1117523"/>
                    <a:gd name="connsiteX1" fmla="*/ 728868 w 897921"/>
                    <a:gd name="connsiteY1" fmla="*/ 145132 h 1117523"/>
                    <a:gd name="connsiteX2" fmla="*/ 793132 w 897921"/>
                    <a:gd name="connsiteY2" fmla="*/ 158106 h 1117523"/>
                    <a:gd name="connsiteX3" fmla="*/ 798455 w 897921"/>
                    <a:gd name="connsiteY3" fmla="*/ 161695 h 1117523"/>
                    <a:gd name="connsiteX4" fmla="*/ 799025 w 897921"/>
                    <a:gd name="connsiteY4" fmla="*/ 161810 h 1117523"/>
                    <a:gd name="connsiteX5" fmla="*/ 897921 w 897921"/>
                    <a:gd name="connsiteY5" fmla="*/ 311010 h 1117523"/>
                    <a:gd name="connsiteX6" fmla="*/ 897921 w 897921"/>
                    <a:gd name="connsiteY6" fmla="*/ 1117523 h 1117523"/>
                    <a:gd name="connsiteX7" fmla="*/ 574071 w 897921"/>
                    <a:gd name="connsiteY7" fmla="*/ 1117523 h 1117523"/>
                    <a:gd name="connsiteX8" fmla="*/ 574071 w 897921"/>
                    <a:gd name="connsiteY8" fmla="*/ 475332 h 1117523"/>
                    <a:gd name="connsiteX9" fmla="*/ 69932 w 897921"/>
                    <a:gd name="connsiteY9" fmla="*/ 462872 h 1117523"/>
                    <a:gd name="connsiteX0" fmla="*/ 30110 w 928031"/>
                    <a:gd name="connsiteY0" fmla="*/ 0 h 1117523"/>
                    <a:gd name="connsiteX1" fmla="*/ 758978 w 928031"/>
                    <a:gd name="connsiteY1" fmla="*/ 145132 h 1117523"/>
                    <a:gd name="connsiteX2" fmla="*/ 823242 w 928031"/>
                    <a:gd name="connsiteY2" fmla="*/ 158106 h 1117523"/>
                    <a:gd name="connsiteX3" fmla="*/ 828565 w 928031"/>
                    <a:gd name="connsiteY3" fmla="*/ 161695 h 1117523"/>
                    <a:gd name="connsiteX4" fmla="*/ 829135 w 928031"/>
                    <a:gd name="connsiteY4" fmla="*/ 161810 h 1117523"/>
                    <a:gd name="connsiteX5" fmla="*/ 928031 w 928031"/>
                    <a:gd name="connsiteY5" fmla="*/ 311010 h 1117523"/>
                    <a:gd name="connsiteX6" fmla="*/ 928031 w 928031"/>
                    <a:gd name="connsiteY6" fmla="*/ 1117523 h 1117523"/>
                    <a:gd name="connsiteX7" fmla="*/ 604181 w 928031"/>
                    <a:gd name="connsiteY7" fmla="*/ 1117523 h 1117523"/>
                    <a:gd name="connsiteX8" fmla="*/ 604181 w 928031"/>
                    <a:gd name="connsiteY8" fmla="*/ 475332 h 1117523"/>
                    <a:gd name="connsiteX9" fmla="*/ 0 w 928031"/>
                    <a:gd name="connsiteY9" fmla="*/ 331839 h 1117523"/>
                    <a:gd name="connsiteX0" fmla="*/ 30110 w 928031"/>
                    <a:gd name="connsiteY0" fmla="*/ 0 h 1117523"/>
                    <a:gd name="connsiteX1" fmla="*/ 758978 w 928031"/>
                    <a:gd name="connsiteY1" fmla="*/ 145132 h 1117523"/>
                    <a:gd name="connsiteX2" fmla="*/ 823242 w 928031"/>
                    <a:gd name="connsiteY2" fmla="*/ 158106 h 1117523"/>
                    <a:gd name="connsiteX3" fmla="*/ 828565 w 928031"/>
                    <a:gd name="connsiteY3" fmla="*/ 161695 h 1117523"/>
                    <a:gd name="connsiteX4" fmla="*/ 829135 w 928031"/>
                    <a:gd name="connsiteY4" fmla="*/ 161810 h 1117523"/>
                    <a:gd name="connsiteX5" fmla="*/ 928031 w 928031"/>
                    <a:gd name="connsiteY5" fmla="*/ 311010 h 1117523"/>
                    <a:gd name="connsiteX6" fmla="*/ 928031 w 928031"/>
                    <a:gd name="connsiteY6" fmla="*/ 1117523 h 1117523"/>
                    <a:gd name="connsiteX7" fmla="*/ 604181 w 928031"/>
                    <a:gd name="connsiteY7" fmla="*/ 1117523 h 1117523"/>
                    <a:gd name="connsiteX8" fmla="*/ 604181 w 928031"/>
                    <a:gd name="connsiteY8" fmla="*/ 475332 h 1117523"/>
                    <a:gd name="connsiteX9" fmla="*/ 0 w 928031"/>
                    <a:gd name="connsiteY9" fmla="*/ 331839 h 1117523"/>
                    <a:gd name="connsiteX0" fmla="*/ 15215 w 928031"/>
                    <a:gd name="connsiteY0" fmla="*/ 0 h 1147348"/>
                    <a:gd name="connsiteX1" fmla="*/ 758978 w 928031"/>
                    <a:gd name="connsiteY1" fmla="*/ 174957 h 1147348"/>
                    <a:gd name="connsiteX2" fmla="*/ 823242 w 928031"/>
                    <a:gd name="connsiteY2" fmla="*/ 187931 h 1147348"/>
                    <a:gd name="connsiteX3" fmla="*/ 828565 w 928031"/>
                    <a:gd name="connsiteY3" fmla="*/ 191520 h 1147348"/>
                    <a:gd name="connsiteX4" fmla="*/ 829135 w 928031"/>
                    <a:gd name="connsiteY4" fmla="*/ 191635 h 1147348"/>
                    <a:gd name="connsiteX5" fmla="*/ 928031 w 928031"/>
                    <a:gd name="connsiteY5" fmla="*/ 340835 h 1147348"/>
                    <a:gd name="connsiteX6" fmla="*/ 928031 w 928031"/>
                    <a:gd name="connsiteY6" fmla="*/ 1147348 h 1147348"/>
                    <a:gd name="connsiteX7" fmla="*/ 604181 w 928031"/>
                    <a:gd name="connsiteY7" fmla="*/ 1147348 h 1147348"/>
                    <a:gd name="connsiteX8" fmla="*/ 604181 w 928031"/>
                    <a:gd name="connsiteY8" fmla="*/ 505157 h 1147348"/>
                    <a:gd name="connsiteX9" fmla="*/ 0 w 928031"/>
                    <a:gd name="connsiteY9" fmla="*/ 361664 h 1147348"/>
                    <a:gd name="connsiteX0" fmla="*/ 15215 w 928031"/>
                    <a:gd name="connsiteY0" fmla="*/ 0 h 1147348"/>
                    <a:gd name="connsiteX1" fmla="*/ 823242 w 928031"/>
                    <a:gd name="connsiteY1" fmla="*/ 187931 h 1147348"/>
                    <a:gd name="connsiteX2" fmla="*/ 828565 w 928031"/>
                    <a:gd name="connsiteY2" fmla="*/ 191520 h 1147348"/>
                    <a:gd name="connsiteX3" fmla="*/ 829135 w 928031"/>
                    <a:gd name="connsiteY3" fmla="*/ 191635 h 1147348"/>
                    <a:gd name="connsiteX4" fmla="*/ 928031 w 928031"/>
                    <a:gd name="connsiteY4" fmla="*/ 340835 h 1147348"/>
                    <a:gd name="connsiteX5" fmla="*/ 928031 w 928031"/>
                    <a:gd name="connsiteY5" fmla="*/ 1147348 h 1147348"/>
                    <a:gd name="connsiteX6" fmla="*/ 604181 w 928031"/>
                    <a:gd name="connsiteY6" fmla="*/ 1147348 h 1147348"/>
                    <a:gd name="connsiteX7" fmla="*/ 604181 w 928031"/>
                    <a:gd name="connsiteY7" fmla="*/ 505157 h 1147348"/>
                    <a:gd name="connsiteX8" fmla="*/ 0 w 928031"/>
                    <a:gd name="connsiteY8" fmla="*/ 361664 h 1147348"/>
                    <a:gd name="connsiteX0" fmla="*/ 15215 w 928031"/>
                    <a:gd name="connsiteY0" fmla="*/ 0 h 1147348"/>
                    <a:gd name="connsiteX1" fmla="*/ 828565 w 928031"/>
                    <a:gd name="connsiteY1" fmla="*/ 191520 h 1147348"/>
                    <a:gd name="connsiteX2" fmla="*/ 829135 w 928031"/>
                    <a:gd name="connsiteY2" fmla="*/ 191635 h 1147348"/>
                    <a:gd name="connsiteX3" fmla="*/ 928031 w 928031"/>
                    <a:gd name="connsiteY3" fmla="*/ 340835 h 1147348"/>
                    <a:gd name="connsiteX4" fmla="*/ 928031 w 928031"/>
                    <a:gd name="connsiteY4" fmla="*/ 1147348 h 1147348"/>
                    <a:gd name="connsiteX5" fmla="*/ 604181 w 928031"/>
                    <a:gd name="connsiteY5" fmla="*/ 1147348 h 1147348"/>
                    <a:gd name="connsiteX6" fmla="*/ 604181 w 928031"/>
                    <a:gd name="connsiteY6" fmla="*/ 505157 h 1147348"/>
                    <a:gd name="connsiteX7" fmla="*/ 0 w 928031"/>
                    <a:gd name="connsiteY7" fmla="*/ 361664 h 1147348"/>
                    <a:gd name="connsiteX0" fmla="*/ 15215 w 928031"/>
                    <a:gd name="connsiteY0" fmla="*/ 0 h 1221875"/>
                    <a:gd name="connsiteX1" fmla="*/ 828565 w 928031"/>
                    <a:gd name="connsiteY1" fmla="*/ 191520 h 1221875"/>
                    <a:gd name="connsiteX2" fmla="*/ 829135 w 928031"/>
                    <a:gd name="connsiteY2" fmla="*/ 191635 h 1221875"/>
                    <a:gd name="connsiteX3" fmla="*/ 928031 w 928031"/>
                    <a:gd name="connsiteY3" fmla="*/ 340835 h 1221875"/>
                    <a:gd name="connsiteX4" fmla="*/ 890722 w 928031"/>
                    <a:gd name="connsiteY4" fmla="*/ 1221875 h 1221875"/>
                    <a:gd name="connsiteX5" fmla="*/ 604181 w 928031"/>
                    <a:gd name="connsiteY5" fmla="*/ 1147348 h 1221875"/>
                    <a:gd name="connsiteX6" fmla="*/ 604181 w 928031"/>
                    <a:gd name="connsiteY6" fmla="*/ 505157 h 1221875"/>
                    <a:gd name="connsiteX7" fmla="*/ 0 w 928031"/>
                    <a:gd name="connsiteY7" fmla="*/ 361664 h 1221875"/>
                    <a:gd name="connsiteX0" fmla="*/ 15215 w 928031"/>
                    <a:gd name="connsiteY0" fmla="*/ 0 h 1222975"/>
                    <a:gd name="connsiteX1" fmla="*/ 828565 w 928031"/>
                    <a:gd name="connsiteY1" fmla="*/ 191520 h 1222975"/>
                    <a:gd name="connsiteX2" fmla="*/ 829135 w 928031"/>
                    <a:gd name="connsiteY2" fmla="*/ 191635 h 1222975"/>
                    <a:gd name="connsiteX3" fmla="*/ 928031 w 928031"/>
                    <a:gd name="connsiteY3" fmla="*/ 340835 h 1222975"/>
                    <a:gd name="connsiteX4" fmla="*/ 890722 w 928031"/>
                    <a:gd name="connsiteY4" fmla="*/ 1221875 h 1222975"/>
                    <a:gd name="connsiteX5" fmla="*/ 639288 w 928031"/>
                    <a:gd name="connsiteY5" fmla="*/ 1222975 h 1222975"/>
                    <a:gd name="connsiteX6" fmla="*/ 604181 w 928031"/>
                    <a:gd name="connsiteY6" fmla="*/ 505157 h 1222975"/>
                    <a:gd name="connsiteX7" fmla="*/ 0 w 928031"/>
                    <a:gd name="connsiteY7" fmla="*/ 361664 h 12229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928031" h="1222975">
                      <a:moveTo>
                        <a:pt x="15215" y="0"/>
                      </a:moveTo>
                      <a:lnTo>
                        <a:pt x="828565" y="191520"/>
                      </a:lnTo>
                      <a:lnTo>
                        <a:pt x="829135" y="191635"/>
                      </a:lnTo>
                      <a:cubicBezTo>
                        <a:pt x="887252" y="216216"/>
                        <a:pt x="928031" y="273763"/>
                        <a:pt x="928031" y="340835"/>
                      </a:cubicBezTo>
                      <a:lnTo>
                        <a:pt x="890722" y="1221875"/>
                      </a:lnTo>
                      <a:lnTo>
                        <a:pt x="639288" y="1222975"/>
                      </a:lnTo>
                      <a:lnTo>
                        <a:pt x="604181" y="505157"/>
                      </a:lnTo>
                      <a:lnTo>
                        <a:pt x="0" y="361664"/>
                      </a:lnTo>
                    </a:path>
                  </a:pathLst>
                </a:custGeom>
                <a:solidFill>
                  <a:srgbClr val="FF9933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</p:grpSp>
        <p:sp>
          <p:nvSpPr>
            <p:cNvPr id="255" name="フリーフォーム: 図形 254">
              <a:extLst>
                <a:ext uri="{FF2B5EF4-FFF2-40B4-BE49-F238E27FC236}">
                  <a16:creationId xmlns:a16="http://schemas.microsoft.com/office/drawing/2014/main" id="{FDA08586-044A-448E-A851-88E5D0F70AE3}"/>
                </a:ext>
              </a:extLst>
            </p:cNvPr>
            <p:cNvSpPr/>
            <p:nvPr/>
          </p:nvSpPr>
          <p:spPr>
            <a:xfrm rot="18900000" flipV="1">
              <a:off x="4890983" y="1460862"/>
              <a:ext cx="293246" cy="292722"/>
            </a:xfrm>
            <a:custGeom>
              <a:avLst/>
              <a:gdLst>
                <a:gd name="connsiteX0" fmla="*/ 187883 w 419227"/>
                <a:gd name="connsiteY0" fmla="*/ 187883 h 418481"/>
                <a:gd name="connsiteX1" fmla="*/ 187882 w 419227"/>
                <a:gd name="connsiteY1" fmla="*/ 0 h 418481"/>
                <a:gd name="connsiteX2" fmla="*/ 121323 w 419227"/>
                <a:gd name="connsiteY2" fmla="*/ 0 h 418481"/>
                <a:gd name="connsiteX3" fmla="*/ 121323 w 419227"/>
                <a:gd name="connsiteY3" fmla="*/ 121323 h 418481"/>
                <a:gd name="connsiteX4" fmla="*/ 0 w 419227"/>
                <a:gd name="connsiteY4" fmla="*/ 121323 h 418481"/>
                <a:gd name="connsiteX5" fmla="*/ 0 w 419227"/>
                <a:gd name="connsiteY5" fmla="*/ 187882 h 418481"/>
                <a:gd name="connsiteX6" fmla="*/ 187883 w 419227"/>
                <a:gd name="connsiteY6" fmla="*/ 230598 h 418481"/>
                <a:gd name="connsiteX7" fmla="*/ 0 w 419227"/>
                <a:gd name="connsiteY7" fmla="*/ 230599 h 418481"/>
                <a:gd name="connsiteX8" fmla="*/ 0 w 419227"/>
                <a:gd name="connsiteY8" fmla="*/ 297158 h 418481"/>
                <a:gd name="connsiteX9" fmla="*/ 121323 w 419227"/>
                <a:gd name="connsiteY9" fmla="*/ 297158 h 418481"/>
                <a:gd name="connsiteX10" fmla="*/ 121323 w 419227"/>
                <a:gd name="connsiteY10" fmla="*/ 418481 h 418481"/>
                <a:gd name="connsiteX11" fmla="*/ 187882 w 419227"/>
                <a:gd name="connsiteY11" fmla="*/ 418481 h 418481"/>
                <a:gd name="connsiteX12" fmla="*/ 187883 w 419227"/>
                <a:gd name="connsiteY12" fmla="*/ 230598 h 418481"/>
                <a:gd name="connsiteX13" fmla="*/ 419227 w 419227"/>
                <a:gd name="connsiteY13" fmla="*/ 187882 h 418481"/>
                <a:gd name="connsiteX14" fmla="*/ 419227 w 419227"/>
                <a:gd name="connsiteY14" fmla="*/ 121323 h 418481"/>
                <a:gd name="connsiteX15" fmla="*/ 297904 w 419227"/>
                <a:gd name="connsiteY15" fmla="*/ 121323 h 418481"/>
                <a:gd name="connsiteX16" fmla="*/ 297904 w 419227"/>
                <a:gd name="connsiteY16" fmla="*/ 0 h 418481"/>
                <a:gd name="connsiteX17" fmla="*/ 231345 w 419227"/>
                <a:gd name="connsiteY17" fmla="*/ 0 h 418481"/>
                <a:gd name="connsiteX18" fmla="*/ 231344 w 419227"/>
                <a:gd name="connsiteY18" fmla="*/ 187883 h 418481"/>
                <a:gd name="connsiteX19" fmla="*/ 419227 w 419227"/>
                <a:gd name="connsiteY19" fmla="*/ 297158 h 418481"/>
                <a:gd name="connsiteX20" fmla="*/ 419227 w 419227"/>
                <a:gd name="connsiteY20" fmla="*/ 230599 h 418481"/>
                <a:gd name="connsiteX21" fmla="*/ 231344 w 419227"/>
                <a:gd name="connsiteY21" fmla="*/ 230598 h 418481"/>
                <a:gd name="connsiteX22" fmla="*/ 231345 w 419227"/>
                <a:gd name="connsiteY22" fmla="*/ 418481 h 418481"/>
                <a:gd name="connsiteX23" fmla="*/ 297904 w 419227"/>
                <a:gd name="connsiteY23" fmla="*/ 418481 h 418481"/>
                <a:gd name="connsiteX24" fmla="*/ 297904 w 419227"/>
                <a:gd name="connsiteY24" fmla="*/ 297158 h 4184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419227" h="418481">
                  <a:moveTo>
                    <a:pt x="187883" y="187883"/>
                  </a:moveTo>
                  <a:cubicBezTo>
                    <a:pt x="187883" y="125255"/>
                    <a:pt x="187882" y="62628"/>
                    <a:pt x="187882" y="0"/>
                  </a:cubicBezTo>
                  <a:lnTo>
                    <a:pt x="121323" y="0"/>
                  </a:lnTo>
                  <a:lnTo>
                    <a:pt x="121323" y="121323"/>
                  </a:lnTo>
                  <a:lnTo>
                    <a:pt x="0" y="121323"/>
                  </a:lnTo>
                  <a:lnTo>
                    <a:pt x="0" y="187882"/>
                  </a:lnTo>
                  <a:close/>
                  <a:moveTo>
                    <a:pt x="187883" y="230598"/>
                  </a:moveTo>
                  <a:lnTo>
                    <a:pt x="0" y="230599"/>
                  </a:lnTo>
                  <a:lnTo>
                    <a:pt x="0" y="297158"/>
                  </a:lnTo>
                  <a:lnTo>
                    <a:pt x="121323" y="297158"/>
                  </a:lnTo>
                  <a:lnTo>
                    <a:pt x="121323" y="418481"/>
                  </a:lnTo>
                  <a:lnTo>
                    <a:pt x="187882" y="418481"/>
                  </a:lnTo>
                  <a:cubicBezTo>
                    <a:pt x="187882" y="355853"/>
                    <a:pt x="187883" y="293226"/>
                    <a:pt x="187883" y="230598"/>
                  </a:cubicBezTo>
                  <a:close/>
                  <a:moveTo>
                    <a:pt x="419227" y="187882"/>
                  </a:moveTo>
                  <a:lnTo>
                    <a:pt x="419227" y="121323"/>
                  </a:lnTo>
                  <a:lnTo>
                    <a:pt x="297904" y="121323"/>
                  </a:lnTo>
                  <a:lnTo>
                    <a:pt x="297904" y="0"/>
                  </a:lnTo>
                  <a:lnTo>
                    <a:pt x="231345" y="0"/>
                  </a:lnTo>
                  <a:cubicBezTo>
                    <a:pt x="231345" y="62628"/>
                    <a:pt x="231344" y="125255"/>
                    <a:pt x="231344" y="187883"/>
                  </a:cubicBezTo>
                  <a:close/>
                  <a:moveTo>
                    <a:pt x="419227" y="297158"/>
                  </a:moveTo>
                  <a:lnTo>
                    <a:pt x="419227" y="230599"/>
                  </a:lnTo>
                  <a:lnTo>
                    <a:pt x="231344" y="230598"/>
                  </a:lnTo>
                  <a:cubicBezTo>
                    <a:pt x="231344" y="293226"/>
                    <a:pt x="231345" y="355853"/>
                    <a:pt x="231345" y="418481"/>
                  </a:cubicBezTo>
                  <a:lnTo>
                    <a:pt x="297904" y="418481"/>
                  </a:lnTo>
                  <a:lnTo>
                    <a:pt x="297904" y="297158"/>
                  </a:ln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</p:grpSp>
      <p:grpSp>
        <p:nvGrpSpPr>
          <p:cNvPr id="288" name="グループ化 287">
            <a:extLst>
              <a:ext uri="{FF2B5EF4-FFF2-40B4-BE49-F238E27FC236}">
                <a16:creationId xmlns:a16="http://schemas.microsoft.com/office/drawing/2014/main" id="{E9B86171-6604-47EB-9094-20DB169796C4}"/>
              </a:ext>
            </a:extLst>
          </p:cNvPr>
          <p:cNvGrpSpPr/>
          <p:nvPr/>
        </p:nvGrpSpPr>
        <p:grpSpPr>
          <a:xfrm>
            <a:off x="2338273" y="2635106"/>
            <a:ext cx="1480942" cy="1739670"/>
            <a:chOff x="1785622" y="1460862"/>
            <a:chExt cx="2318604" cy="2723675"/>
          </a:xfrm>
        </p:grpSpPr>
        <p:grpSp>
          <p:nvGrpSpPr>
            <p:cNvPr id="289" name="グループ化 288">
              <a:extLst>
                <a:ext uri="{FF2B5EF4-FFF2-40B4-BE49-F238E27FC236}">
                  <a16:creationId xmlns:a16="http://schemas.microsoft.com/office/drawing/2014/main" id="{AF1C2C2F-9751-4857-BCFD-FDE943A2FA01}"/>
                </a:ext>
              </a:extLst>
            </p:cNvPr>
            <p:cNvGrpSpPr/>
            <p:nvPr/>
          </p:nvGrpSpPr>
          <p:grpSpPr>
            <a:xfrm>
              <a:off x="2200872" y="1592643"/>
              <a:ext cx="1487696" cy="2591894"/>
              <a:chOff x="2200872" y="3595519"/>
              <a:chExt cx="1487696" cy="2591894"/>
            </a:xfrm>
          </p:grpSpPr>
          <p:grpSp>
            <p:nvGrpSpPr>
              <p:cNvPr id="296" name="グループ化 295">
                <a:extLst>
                  <a:ext uri="{FF2B5EF4-FFF2-40B4-BE49-F238E27FC236}">
                    <a16:creationId xmlns:a16="http://schemas.microsoft.com/office/drawing/2014/main" id="{0AA83DCD-284A-4800-B4DB-2A657F3073B9}"/>
                  </a:ext>
                </a:extLst>
              </p:cNvPr>
              <p:cNvGrpSpPr/>
              <p:nvPr/>
            </p:nvGrpSpPr>
            <p:grpSpPr>
              <a:xfrm>
                <a:off x="2366571" y="4904922"/>
                <a:ext cx="1156298" cy="1282491"/>
                <a:chOff x="2793983" y="4836724"/>
                <a:chExt cx="1156298" cy="1282491"/>
              </a:xfrm>
            </p:grpSpPr>
            <p:sp>
              <p:nvSpPr>
                <p:cNvPr id="320" name="フリーフォーム: 図形 319">
                  <a:extLst>
                    <a:ext uri="{FF2B5EF4-FFF2-40B4-BE49-F238E27FC236}">
                      <a16:creationId xmlns:a16="http://schemas.microsoft.com/office/drawing/2014/main" id="{CCD8D0A9-4B28-4C13-8952-587EC8C178DE}"/>
                    </a:ext>
                  </a:extLst>
                </p:cNvPr>
                <p:cNvSpPr/>
                <p:nvPr/>
              </p:nvSpPr>
              <p:spPr>
                <a:xfrm rot="10800000">
                  <a:off x="3018027" y="4836724"/>
                  <a:ext cx="698442" cy="521090"/>
                </a:xfrm>
                <a:custGeom>
                  <a:avLst/>
                  <a:gdLst>
                    <a:gd name="connsiteX0" fmla="*/ 483019 w 698442"/>
                    <a:gd name="connsiteY0" fmla="*/ 521090 h 521090"/>
                    <a:gd name="connsiteX1" fmla="*/ 215422 w 698442"/>
                    <a:gd name="connsiteY1" fmla="*/ 521090 h 521090"/>
                    <a:gd name="connsiteX2" fmla="*/ 215422 w 698442"/>
                    <a:gd name="connsiteY2" fmla="*/ 288649 h 521090"/>
                    <a:gd name="connsiteX3" fmla="*/ 213288 w 698442"/>
                    <a:gd name="connsiteY3" fmla="*/ 288464 h 521090"/>
                    <a:gd name="connsiteX4" fmla="*/ 0 w 698442"/>
                    <a:gd name="connsiteY4" fmla="*/ 150131 h 521090"/>
                    <a:gd name="connsiteX5" fmla="*/ 349221 w 698442"/>
                    <a:gd name="connsiteY5" fmla="*/ 0 h 521090"/>
                    <a:gd name="connsiteX6" fmla="*/ 698442 w 698442"/>
                    <a:gd name="connsiteY6" fmla="*/ 150131 h 521090"/>
                    <a:gd name="connsiteX7" fmla="*/ 485153 w 698442"/>
                    <a:gd name="connsiteY7" fmla="*/ 288464 h 521090"/>
                    <a:gd name="connsiteX8" fmla="*/ 483020 w 698442"/>
                    <a:gd name="connsiteY8" fmla="*/ 288649 h 5210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98442" h="521090">
                      <a:moveTo>
                        <a:pt x="483019" y="521090"/>
                      </a:moveTo>
                      <a:lnTo>
                        <a:pt x="215422" y="521090"/>
                      </a:lnTo>
                      <a:lnTo>
                        <a:pt x="215422" y="288649"/>
                      </a:lnTo>
                      <a:lnTo>
                        <a:pt x="213288" y="288464"/>
                      </a:lnTo>
                      <a:cubicBezTo>
                        <a:pt x="87948" y="265673"/>
                        <a:pt x="0" y="212317"/>
                        <a:pt x="0" y="150131"/>
                      </a:cubicBezTo>
                      <a:cubicBezTo>
                        <a:pt x="0" y="67216"/>
                        <a:pt x="156352" y="0"/>
                        <a:pt x="349221" y="0"/>
                      </a:cubicBezTo>
                      <a:cubicBezTo>
                        <a:pt x="542090" y="0"/>
                        <a:pt x="698442" y="67216"/>
                        <a:pt x="698442" y="150131"/>
                      </a:cubicBezTo>
                      <a:cubicBezTo>
                        <a:pt x="698442" y="212317"/>
                        <a:pt x="610494" y="265673"/>
                        <a:pt x="485153" y="288464"/>
                      </a:cubicBezTo>
                      <a:lnTo>
                        <a:pt x="483020" y="288649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321" name="片側の 2 つの角を丸めた四角形 103">
                  <a:extLst>
                    <a:ext uri="{FF2B5EF4-FFF2-40B4-BE49-F238E27FC236}">
                      <a16:creationId xmlns:a16="http://schemas.microsoft.com/office/drawing/2014/main" id="{C735D763-CA09-4C9B-913C-88F776D9E36A}"/>
                    </a:ext>
                  </a:extLst>
                </p:cNvPr>
                <p:cNvSpPr/>
                <p:nvPr/>
              </p:nvSpPr>
              <p:spPr>
                <a:xfrm>
                  <a:off x="2793983" y="5101729"/>
                  <a:ext cx="1156298" cy="101748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56298" h="1017486">
                      <a:moveTo>
                        <a:pt x="325416" y="0"/>
                      </a:moveTo>
                      <a:lnTo>
                        <a:pt x="323832" y="8159"/>
                      </a:lnTo>
                      <a:cubicBezTo>
                        <a:pt x="323832" y="81115"/>
                        <a:pt x="437694" y="140257"/>
                        <a:pt x="578150" y="140257"/>
                      </a:cubicBezTo>
                      <a:cubicBezTo>
                        <a:pt x="718606" y="140257"/>
                        <a:pt x="832468" y="81115"/>
                        <a:pt x="832468" y="8159"/>
                      </a:cubicBezTo>
                      <a:cubicBezTo>
                        <a:pt x="832468" y="5375"/>
                        <a:pt x="832302" y="2611"/>
                        <a:pt x="830885" y="0"/>
                      </a:cubicBezTo>
                      <a:cubicBezTo>
                        <a:pt x="1013537" y="15445"/>
                        <a:pt x="1156298" y="169101"/>
                        <a:pt x="1156298" y="356100"/>
                      </a:cubicBezTo>
                      <a:lnTo>
                        <a:pt x="1156298" y="1017486"/>
                      </a:lnTo>
                      <a:lnTo>
                        <a:pt x="0" y="1017486"/>
                      </a:lnTo>
                      <a:lnTo>
                        <a:pt x="0" y="356100"/>
                      </a:lnTo>
                      <a:cubicBezTo>
                        <a:pt x="0" y="169100"/>
                        <a:pt x="142763" y="15444"/>
                        <a:pt x="325416" y="0"/>
                      </a:cubicBezTo>
                      <a:close/>
                    </a:path>
                  </a:pathLst>
                </a:custGeom>
                <a:pattFill prst="trellis">
                  <a:fgClr>
                    <a:srgbClr val="002060"/>
                  </a:fgClr>
                  <a:bgClr>
                    <a:srgbClr val="ED7D31">
                      <a:lumMod val="75000"/>
                    </a:srgb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  <p:grpSp>
            <p:nvGrpSpPr>
              <p:cNvPr id="297" name="グループ化 296">
                <a:extLst>
                  <a:ext uri="{FF2B5EF4-FFF2-40B4-BE49-F238E27FC236}">
                    <a16:creationId xmlns:a16="http://schemas.microsoft.com/office/drawing/2014/main" id="{1BC55F9A-FE50-4079-AEEA-FC0C23B43C01}"/>
                  </a:ext>
                </a:extLst>
              </p:cNvPr>
              <p:cNvGrpSpPr/>
              <p:nvPr/>
            </p:nvGrpSpPr>
            <p:grpSpPr>
              <a:xfrm>
                <a:off x="2200872" y="3595519"/>
                <a:ext cx="1487696" cy="1430512"/>
                <a:chOff x="2418080" y="275729"/>
                <a:chExt cx="917606" cy="882334"/>
              </a:xfrm>
            </p:grpSpPr>
            <p:sp>
              <p:nvSpPr>
                <p:cNvPr id="298" name="円/楕円 473">
                  <a:extLst>
                    <a:ext uri="{FF2B5EF4-FFF2-40B4-BE49-F238E27FC236}">
                      <a16:creationId xmlns:a16="http://schemas.microsoft.com/office/drawing/2014/main" id="{8B499034-7730-425D-9D71-28E201F259B9}"/>
                    </a:ext>
                  </a:extLst>
                </p:cNvPr>
                <p:cNvSpPr/>
                <p:nvPr/>
              </p:nvSpPr>
              <p:spPr>
                <a:xfrm>
                  <a:off x="2418080" y="275729"/>
                  <a:ext cx="917606" cy="56078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17606" h="560788">
                      <a:moveTo>
                        <a:pt x="350513" y="0"/>
                      </a:moveTo>
                      <a:cubicBezTo>
                        <a:pt x="389679" y="0"/>
                        <a:pt x="425328" y="15059"/>
                        <a:pt x="451289" y="40456"/>
                      </a:cubicBezTo>
                      <a:cubicBezTo>
                        <a:pt x="477250" y="15059"/>
                        <a:pt x="512899" y="0"/>
                        <a:pt x="552065" y="0"/>
                      </a:cubicBezTo>
                      <a:cubicBezTo>
                        <a:pt x="616429" y="0"/>
                        <a:pt x="671294" y="40669"/>
                        <a:pt x="691209" y="98139"/>
                      </a:cubicBezTo>
                      <a:cubicBezTo>
                        <a:pt x="692807" y="97182"/>
                        <a:pt x="694441" y="97155"/>
                        <a:pt x="696081" y="97155"/>
                      </a:cubicBezTo>
                      <a:cubicBezTo>
                        <a:pt x="778657" y="97155"/>
                        <a:pt x="845598" y="164096"/>
                        <a:pt x="845598" y="246672"/>
                      </a:cubicBezTo>
                      <a:lnTo>
                        <a:pt x="838516" y="281749"/>
                      </a:lnTo>
                      <a:cubicBezTo>
                        <a:pt x="886043" y="305239"/>
                        <a:pt x="917606" y="354569"/>
                        <a:pt x="917606" y="411271"/>
                      </a:cubicBezTo>
                      <a:cubicBezTo>
                        <a:pt x="917606" y="493847"/>
                        <a:pt x="850665" y="560788"/>
                        <a:pt x="768089" y="560788"/>
                      </a:cubicBezTo>
                      <a:cubicBezTo>
                        <a:pt x="685513" y="560788"/>
                        <a:pt x="618572" y="493847"/>
                        <a:pt x="618572" y="411271"/>
                      </a:cubicBezTo>
                      <a:lnTo>
                        <a:pt x="625570" y="376611"/>
                      </a:lnTo>
                      <a:cubicBezTo>
                        <a:pt x="593286" y="360813"/>
                        <a:pt x="568854" y="332439"/>
                        <a:pt x="556937" y="298051"/>
                      </a:cubicBezTo>
                      <a:cubicBezTo>
                        <a:pt x="555339" y="299008"/>
                        <a:pt x="553705" y="299034"/>
                        <a:pt x="552065" y="299034"/>
                      </a:cubicBezTo>
                      <a:cubicBezTo>
                        <a:pt x="512899" y="299034"/>
                        <a:pt x="477250" y="283975"/>
                        <a:pt x="451289" y="258578"/>
                      </a:cubicBezTo>
                      <a:cubicBezTo>
                        <a:pt x="429142" y="280244"/>
                        <a:pt x="399945" y="294386"/>
                        <a:pt x="367269" y="295793"/>
                      </a:cubicBezTo>
                      <a:cubicBezTo>
                        <a:pt x="355155" y="333233"/>
                        <a:pt x="328213" y="363759"/>
                        <a:pt x="292595" y="379380"/>
                      </a:cubicBezTo>
                      <a:cubicBezTo>
                        <a:pt x="297808" y="389212"/>
                        <a:pt x="299034" y="400099"/>
                        <a:pt x="299034" y="411271"/>
                      </a:cubicBezTo>
                      <a:cubicBezTo>
                        <a:pt x="299034" y="493847"/>
                        <a:pt x="232093" y="560788"/>
                        <a:pt x="149517" y="560788"/>
                      </a:cubicBezTo>
                      <a:cubicBezTo>
                        <a:pt x="66941" y="560788"/>
                        <a:pt x="0" y="493847"/>
                        <a:pt x="0" y="411271"/>
                      </a:cubicBezTo>
                      <a:cubicBezTo>
                        <a:pt x="0" y="352234"/>
                        <a:pt x="34217" y="301188"/>
                        <a:pt x="84497" y="278103"/>
                      </a:cubicBezTo>
                      <a:cubicBezTo>
                        <a:pt x="79341" y="268407"/>
                        <a:pt x="78152" y="257678"/>
                        <a:pt x="78152" y="246672"/>
                      </a:cubicBezTo>
                      <a:cubicBezTo>
                        <a:pt x="78152" y="169865"/>
                        <a:pt x="136066" y="106585"/>
                        <a:pt x="210883" y="100544"/>
                      </a:cubicBezTo>
                      <a:cubicBezTo>
                        <a:pt x="229813" y="41769"/>
                        <a:pt x="285285" y="0"/>
                        <a:pt x="350513" y="0"/>
                      </a:cubicBezTo>
                      <a:close/>
                    </a:path>
                  </a:pathLst>
                </a:cu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grpSp>
              <p:nvGrpSpPr>
                <p:cNvPr id="299" name="グループ化 298">
                  <a:extLst>
                    <a:ext uri="{FF2B5EF4-FFF2-40B4-BE49-F238E27FC236}">
                      <a16:creationId xmlns:a16="http://schemas.microsoft.com/office/drawing/2014/main" id="{E2406E74-DBD1-4424-984F-63B37642F49F}"/>
                    </a:ext>
                  </a:extLst>
                </p:cNvPr>
                <p:cNvGrpSpPr/>
                <p:nvPr/>
              </p:nvGrpSpPr>
              <p:grpSpPr>
                <a:xfrm>
                  <a:off x="2466560" y="370663"/>
                  <a:ext cx="834570" cy="787400"/>
                  <a:chOff x="2791855" y="2017486"/>
                  <a:chExt cx="1150919" cy="1045028"/>
                </a:xfrm>
                <a:solidFill>
                  <a:srgbClr val="FFCC99"/>
                </a:solidFill>
              </p:grpSpPr>
              <p:grpSp>
                <p:nvGrpSpPr>
                  <p:cNvPr id="313" name="グループ化 312">
                    <a:extLst>
                      <a:ext uri="{FF2B5EF4-FFF2-40B4-BE49-F238E27FC236}">
                        <a16:creationId xmlns:a16="http://schemas.microsoft.com/office/drawing/2014/main" id="{407BF19C-F9FD-4372-AE3F-E4FE6872253E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318" name="円/楕円 125">
                      <a:extLst>
                        <a:ext uri="{FF2B5EF4-FFF2-40B4-BE49-F238E27FC236}">
                          <a16:creationId xmlns:a16="http://schemas.microsoft.com/office/drawing/2014/main" id="{4064368A-EA52-4EC0-A2F9-E7F906B7D3E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319" name="円/楕円 126">
                      <a:extLst>
                        <a:ext uri="{FF2B5EF4-FFF2-40B4-BE49-F238E27FC236}">
                          <a16:creationId xmlns:a16="http://schemas.microsoft.com/office/drawing/2014/main" id="{554BF1EB-21C6-4E58-8524-61CFC216CFD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314" name="グループ化 313">
                    <a:extLst>
                      <a:ext uri="{FF2B5EF4-FFF2-40B4-BE49-F238E27FC236}">
                        <a16:creationId xmlns:a16="http://schemas.microsoft.com/office/drawing/2014/main" id="{3D9487E8-8B1C-4885-A62D-A501E42E3017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316" name="円/楕円 123">
                      <a:extLst>
                        <a:ext uri="{FF2B5EF4-FFF2-40B4-BE49-F238E27FC236}">
                          <a16:creationId xmlns:a16="http://schemas.microsoft.com/office/drawing/2014/main" id="{B5F7F207-7187-4BBC-B48C-ADF48CCD200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317" name="円/楕円 124">
                      <a:extLst>
                        <a:ext uri="{FF2B5EF4-FFF2-40B4-BE49-F238E27FC236}">
                          <a16:creationId xmlns:a16="http://schemas.microsoft.com/office/drawing/2014/main" id="{4FDDA06A-02B9-44B2-9086-1A2A2E580EC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315" name="円/楕円 122">
                    <a:extLst>
                      <a:ext uri="{FF2B5EF4-FFF2-40B4-BE49-F238E27FC236}">
                        <a16:creationId xmlns:a16="http://schemas.microsoft.com/office/drawing/2014/main" id="{850043BD-2003-4D9E-89EA-FE14C8BCE9B4}"/>
                      </a:ext>
                    </a:extLst>
                  </p:cNvPr>
                  <p:cNvSpPr/>
                  <p:nvPr/>
                </p:nvSpPr>
                <p:spPr>
                  <a:xfrm>
                    <a:off x="2902857" y="2017486"/>
                    <a:ext cx="928914" cy="1045028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sp>
              <p:nvSpPr>
                <p:cNvPr id="300" name="円/楕円 27">
                  <a:extLst>
                    <a:ext uri="{FF2B5EF4-FFF2-40B4-BE49-F238E27FC236}">
                      <a16:creationId xmlns:a16="http://schemas.microsoft.com/office/drawing/2014/main" id="{1BC4F2B0-4950-4406-B43E-D7145F451AC4}"/>
                    </a:ext>
                  </a:extLst>
                </p:cNvPr>
                <p:cNvSpPr/>
                <p:nvPr/>
              </p:nvSpPr>
              <p:spPr>
                <a:xfrm rot="11700000">
                  <a:off x="2600150" y="567939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301" name="円/楕円 27">
                  <a:extLst>
                    <a:ext uri="{FF2B5EF4-FFF2-40B4-BE49-F238E27FC236}">
                      <a16:creationId xmlns:a16="http://schemas.microsoft.com/office/drawing/2014/main" id="{AA44FF8F-2C2F-4A2E-A08D-833836019301}"/>
                    </a:ext>
                  </a:extLst>
                </p:cNvPr>
                <p:cNvSpPr/>
                <p:nvPr/>
              </p:nvSpPr>
              <p:spPr>
                <a:xfrm rot="9900000">
                  <a:off x="3006550" y="567939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302" name="円/楕円 27">
                  <a:extLst>
                    <a:ext uri="{FF2B5EF4-FFF2-40B4-BE49-F238E27FC236}">
                      <a16:creationId xmlns:a16="http://schemas.microsoft.com/office/drawing/2014/main" id="{72850BDA-8B2E-4B54-BCC3-64AAF0F38BBC}"/>
                    </a:ext>
                  </a:extLst>
                </p:cNvPr>
                <p:cNvSpPr/>
                <p:nvPr/>
              </p:nvSpPr>
              <p:spPr>
                <a:xfrm rot="8100000">
                  <a:off x="2678289" y="938917"/>
                  <a:ext cx="122819" cy="4571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rgbClr val="FF7C8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303" name="円/楕円 27">
                  <a:extLst>
                    <a:ext uri="{FF2B5EF4-FFF2-40B4-BE49-F238E27FC236}">
                      <a16:creationId xmlns:a16="http://schemas.microsoft.com/office/drawing/2014/main" id="{6AB66C56-866D-4B82-840A-74DC9627DFD4}"/>
                    </a:ext>
                  </a:extLst>
                </p:cNvPr>
                <p:cNvSpPr/>
                <p:nvPr/>
              </p:nvSpPr>
              <p:spPr>
                <a:xfrm rot="13500000" flipH="1">
                  <a:off x="2950711" y="938918"/>
                  <a:ext cx="122819" cy="4571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rgbClr val="FF7C8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grpSp>
              <p:nvGrpSpPr>
                <p:cNvPr id="304" name="グループ化 303">
                  <a:extLst>
                    <a:ext uri="{FF2B5EF4-FFF2-40B4-BE49-F238E27FC236}">
                      <a16:creationId xmlns:a16="http://schemas.microsoft.com/office/drawing/2014/main" id="{E03E5671-F658-484D-B6D6-6A1973D83798}"/>
                    </a:ext>
                  </a:extLst>
                </p:cNvPr>
                <p:cNvGrpSpPr/>
                <p:nvPr/>
              </p:nvGrpSpPr>
              <p:grpSpPr>
                <a:xfrm>
                  <a:off x="2581509" y="726280"/>
                  <a:ext cx="79284" cy="63766"/>
                  <a:chOff x="648553" y="1246468"/>
                  <a:chExt cx="164249" cy="93298"/>
                </a:xfrm>
                <a:solidFill>
                  <a:srgbClr val="FF7C80"/>
                </a:solidFill>
              </p:grpSpPr>
              <p:sp>
                <p:nvSpPr>
                  <p:cNvPr id="311" name="円/楕円 27">
                    <a:extLst>
                      <a:ext uri="{FF2B5EF4-FFF2-40B4-BE49-F238E27FC236}">
                        <a16:creationId xmlns:a16="http://schemas.microsoft.com/office/drawing/2014/main" id="{A3A61773-7C76-4158-8415-B8D2635F4E19}"/>
                      </a:ext>
                    </a:extLst>
                  </p:cNvPr>
                  <p:cNvSpPr/>
                  <p:nvPr/>
                </p:nvSpPr>
                <p:spPr>
                  <a:xfrm rot="21302598">
                    <a:off x="648554" y="1310657"/>
                    <a:ext cx="164248" cy="291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312" name="円/楕円 27">
                    <a:extLst>
                      <a:ext uri="{FF2B5EF4-FFF2-40B4-BE49-F238E27FC236}">
                        <a16:creationId xmlns:a16="http://schemas.microsoft.com/office/drawing/2014/main" id="{B15230CF-04A6-47BB-A1B2-DFDA63F84DE8}"/>
                      </a:ext>
                    </a:extLst>
                  </p:cNvPr>
                  <p:cNvSpPr/>
                  <p:nvPr/>
                </p:nvSpPr>
                <p:spPr>
                  <a:xfrm rot="523440">
                    <a:off x="648553" y="1246468"/>
                    <a:ext cx="164248" cy="291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sp>
              <p:nvSpPr>
                <p:cNvPr id="305" name="円/楕円 112">
                  <a:extLst>
                    <a:ext uri="{FF2B5EF4-FFF2-40B4-BE49-F238E27FC236}">
                      <a16:creationId xmlns:a16="http://schemas.microsoft.com/office/drawing/2014/main" id="{1E1F14C4-6EAA-43C1-9EAC-BFE76709864D}"/>
                    </a:ext>
                  </a:extLst>
                </p:cNvPr>
                <p:cNvSpPr/>
                <p:nvPr/>
              </p:nvSpPr>
              <p:spPr>
                <a:xfrm rot="900000">
                  <a:off x="2681013" y="743508"/>
                  <a:ext cx="74764" cy="28200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grpSp>
              <p:nvGrpSpPr>
                <p:cNvPr id="306" name="グループ化 305">
                  <a:extLst>
                    <a:ext uri="{FF2B5EF4-FFF2-40B4-BE49-F238E27FC236}">
                      <a16:creationId xmlns:a16="http://schemas.microsoft.com/office/drawing/2014/main" id="{0E075394-3B0C-45CB-ACB0-B9071352A763}"/>
                    </a:ext>
                  </a:extLst>
                </p:cNvPr>
                <p:cNvGrpSpPr/>
                <p:nvPr/>
              </p:nvGrpSpPr>
              <p:grpSpPr>
                <a:xfrm flipH="1">
                  <a:off x="3099528" y="726280"/>
                  <a:ext cx="79284" cy="63766"/>
                  <a:chOff x="648553" y="1246468"/>
                  <a:chExt cx="164249" cy="93298"/>
                </a:xfrm>
                <a:solidFill>
                  <a:srgbClr val="FF7C80"/>
                </a:solidFill>
              </p:grpSpPr>
              <p:sp>
                <p:nvSpPr>
                  <p:cNvPr id="309" name="円/楕円 27">
                    <a:extLst>
                      <a:ext uri="{FF2B5EF4-FFF2-40B4-BE49-F238E27FC236}">
                        <a16:creationId xmlns:a16="http://schemas.microsoft.com/office/drawing/2014/main" id="{DE32037F-4680-4D6C-978C-FA2B8713D591}"/>
                      </a:ext>
                    </a:extLst>
                  </p:cNvPr>
                  <p:cNvSpPr/>
                  <p:nvPr/>
                </p:nvSpPr>
                <p:spPr>
                  <a:xfrm rot="21302598">
                    <a:off x="648554" y="1310657"/>
                    <a:ext cx="164248" cy="291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310" name="円/楕円 27">
                    <a:extLst>
                      <a:ext uri="{FF2B5EF4-FFF2-40B4-BE49-F238E27FC236}">
                        <a16:creationId xmlns:a16="http://schemas.microsoft.com/office/drawing/2014/main" id="{6FD30152-D7EB-4425-8204-6667F56F93EE}"/>
                      </a:ext>
                    </a:extLst>
                  </p:cNvPr>
                  <p:cNvSpPr/>
                  <p:nvPr/>
                </p:nvSpPr>
                <p:spPr>
                  <a:xfrm rot="523440">
                    <a:off x="648553" y="1246468"/>
                    <a:ext cx="164248" cy="291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sp>
              <p:nvSpPr>
                <p:cNvPr id="307" name="円/楕円 114">
                  <a:extLst>
                    <a:ext uri="{FF2B5EF4-FFF2-40B4-BE49-F238E27FC236}">
                      <a16:creationId xmlns:a16="http://schemas.microsoft.com/office/drawing/2014/main" id="{7B3EDA2F-87CA-4802-9CC1-227C30F00892}"/>
                    </a:ext>
                  </a:extLst>
                </p:cNvPr>
                <p:cNvSpPr/>
                <p:nvPr/>
              </p:nvSpPr>
              <p:spPr>
                <a:xfrm rot="20700000">
                  <a:off x="3004863" y="743508"/>
                  <a:ext cx="74764" cy="28200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308" name="円/楕円 64">
                  <a:extLst>
                    <a:ext uri="{FF2B5EF4-FFF2-40B4-BE49-F238E27FC236}">
                      <a16:creationId xmlns:a16="http://schemas.microsoft.com/office/drawing/2014/main" id="{1D6D2D17-6BB8-4389-995A-96AA4AF38077}"/>
                    </a:ext>
                  </a:extLst>
                </p:cNvPr>
                <p:cNvSpPr/>
                <p:nvPr/>
              </p:nvSpPr>
              <p:spPr>
                <a:xfrm>
                  <a:off x="2836878" y="852223"/>
                  <a:ext cx="80010" cy="79457"/>
                </a:xfrm>
                <a:custGeom>
                  <a:avLst/>
                  <a:gdLst>
                    <a:gd name="connsiteX0" fmla="*/ 24765 w 116205"/>
                    <a:gd name="connsiteY0" fmla="*/ 4629 h 96069"/>
                    <a:gd name="connsiteX1" fmla="*/ 76599 w 116205"/>
                    <a:gd name="connsiteY1" fmla="*/ 0 h 96069"/>
                    <a:gd name="connsiteX2" fmla="*/ 80010 w 116205"/>
                    <a:gd name="connsiteY2" fmla="*/ 13564 h 96069"/>
                    <a:gd name="connsiteX3" fmla="*/ 40005 w 116205"/>
                    <a:gd name="connsiteY3" fmla="*/ 79457 h 96069"/>
                    <a:gd name="connsiteX4" fmla="*/ 0 w 116205"/>
                    <a:gd name="connsiteY4" fmla="*/ 13564 h 96069"/>
                    <a:gd name="connsiteX5" fmla="*/ 2742 w 116205"/>
                    <a:gd name="connsiteY5" fmla="*/ 2662 h 96069"/>
                    <a:gd name="connsiteX6" fmla="*/ 116205 w 116205"/>
                    <a:gd name="connsiteY6" fmla="*/ 96069 h 96069"/>
                    <a:gd name="connsiteX0" fmla="*/ 24765 w 80010"/>
                    <a:gd name="connsiteY0" fmla="*/ 4629 h 79457"/>
                    <a:gd name="connsiteX1" fmla="*/ 76599 w 80010"/>
                    <a:gd name="connsiteY1" fmla="*/ 0 h 79457"/>
                    <a:gd name="connsiteX2" fmla="*/ 80010 w 80010"/>
                    <a:gd name="connsiteY2" fmla="*/ 13564 h 79457"/>
                    <a:gd name="connsiteX3" fmla="*/ 40005 w 80010"/>
                    <a:gd name="connsiteY3" fmla="*/ 79457 h 79457"/>
                    <a:gd name="connsiteX4" fmla="*/ 0 w 80010"/>
                    <a:gd name="connsiteY4" fmla="*/ 13564 h 79457"/>
                    <a:gd name="connsiteX5" fmla="*/ 2742 w 80010"/>
                    <a:gd name="connsiteY5" fmla="*/ 2662 h 79457"/>
                    <a:gd name="connsiteX0" fmla="*/ 76599 w 80010"/>
                    <a:gd name="connsiteY0" fmla="*/ 0 h 79457"/>
                    <a:gd name="connsiteX1" fmla="*/ 80010 w 80010"/>
                    <a:gd name="connsiteY1" fmla="*/ 13564 h 79457"/>
                    <a:gd name="connsiteX2" fmla="*/ 40005 w 80010"/>
                    <a:gd name="connsiteY2" fmla="*/ 79457 h 79457"/>
                    <a:gd name="connsiteX3" fmla="*/ 0 w 80010"/>
                    <a:gd name="connsiteY3" fmla="*/ 13564 h 79457"/>
                    <a:gd name="connsiteX4" fmla="*/ 2742 w 80010"/>
                    <a:gd name="connsiteY4" fmla="*/ 2662 h 794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0010" h="79457">
                      <a:moveTo>
                        <a:pt x="76599" y="0"/>
                      </a:moveTo>
                      <a:cubicBezTo>
                        <a:pt x="79703" y="4150"/>
                        <a:pt x="80010" y="8798"/>
                        <a:pt x="80010" y="13564"/>
                      </a:cubicBezTo>
                      <a:cubicBezTo>
                        <a:pt x="80010" y="49956"/>
                        <a:pt x="62099" y="79457"/>
                        <a:pt x="40005" y="79457"/>
                      </a:cubicBezTo>
                      <a:cubicBezTo>
                        <a:pt x="17911" y="79457"/>
                        <a:pt x="0" y="49956"/>
                        <a:pt x="0" y="13564"/>
                      </a:cubicBezTo>
                      <a:lnTo>
                        <a:pt x="2742" y="2662"/>
                      </a:lnTo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</p:grpSp>
        <p:sp>
          <p:nvSpPr>
            <p:cNvPr id="290" name="円/楕円 27">
              <a:extLst>
                <a:ext uri="{FF2B5EF4-FFF2-40B4-BE49-F238E27FC236}">
                  <a16:creationId xmlns:a16="http://schemas.microsoft.com/office/drawing/2014/main" id="{294CB05C-F17D-4727-A07A-78C08394640B}"/>
                </a:ext>
              </a:extLst>
            </p:cNvPr>
            <p:cNvSpPr/>
            <p:nvPr/>
          </p:nvSpPr>
          <p:spPr>
            <a:xfrm rot="10800000">
              <a:off x="2769912" y="2776746"/>
              <a:ext cx="355730" cy="119636"/>
            </a:xfrm>
            <a:custGeom>
              <a:avLst/>
              <a:gdLst>
                <a:gd name="connsiteX0" fmla="*/ 0 w 3210417"/>
                <a:gd name="connsiteY0" fmla="*/ 346285 h 692570"/>
                <a:gd name="connsiteX1" fmla="*/ 1605209 w 3210417"/>
                <a:gd name="connsiteY1" fmla="*/ 0 h 692570"/>
                <a:gd name="connsiteX2" fmla="*/ 3210418 w 3210417"/>
                <a:gd name="connsiteY2" fmla="*/ 346285 h 692570"/>
                <a:gd name="connsiteX3" fmla="*/ 1605209 w 3210417"/>
                <a:gd name="connsiteY3" fmla="*/ 692570 h 692570"/>
                <a:gd name="connsiteX4" fmla="*/ 0 w 3210417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57559 h 403844"/>
                <a:gd name="connsiteX1" fmla="*/ 1605209 w 3210418"/>
                <a:gd name="connsiteY1" fmla="*/ 212924 h 403844"/>
                <a:gd name="connsiteX2" fmla="*/ 3210418 w 3210418"/>
                <a:gd name="connsiteY2" fmla="*/ 57559 h 403844"/>
                <a:gd name="connsiteX3" fmla="*/ 1605209 w 3210418"/>
                <a:gd name="connsiteY3" fmla="*/ 403844 h 403844"/>
                <a:gd name="connsiteX4" fmla="*/ 0 w 3210418"/>
                <a:gd name="connsiteY4" fmla="*/ 57559 h 403844"/>
                <a:gd name="connsiteX0" fmla="*/ 58 w 3210476"/>
                <a:gd name="connsiteY0" fmla="*/ 57559 h 403844"/>
                <a:gd name="connsiteX1" fmla="*/ 1605267 w 3210476"/>
                <a:gd name="connsiteY1" fmla="*/ 212924 h 403844"/>
                <a:gd name="connsiteX2" fmla="*/ 3210476 w 3210476"/>
                <a:gd name="connsiteY2" fmla="*/ 57559 h 403844"/>
                <a:gd name="connsiteX3" fmla="*/ 1605267 w 3210476"/>
                <a:gd name="connsiteY3" fmla="*/ 403844 h 403844"/>
                <a:gd name="connsiteX4" fmla="*/ 58 w 3210476"/>
                <a:gd name="connsiteY4" fmla="*/ 57559 h 403844"/>
                <a:gd name="connsiteX0" fmla="*/ 58 w 3210534"/>
                <a:gd name="connsiteY0" fmla="*/ 15401 h 361686"/>
                <a:gd name="connsiteX1" fmla="*/ 1605267 w 3210534"/>
                <a:gd name="connsiteY1" fmla="*/ 170766 h 361686"/>
                <a:gd name="connsiteX2" fmla="*/ 3210476 w 3210534"/>
                <a:gd name="connsiteY2" fmla="*/ 15401 h 361686"/>
                <a:gd name="connsiteX3" fmla="*/ 1605267 w 3210534"/>
                <a:gd name="connsiteY3" fmla="*/ 361686 h 361686"/>
                <a:gd name="connsiteX4" fmla="*/ 58 w 3210534"/>
                <a:gd name="connsiteY4" fmla="*/ 15401 h 361686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  <a:gd name="connsiteX0" fmla="*/ 58 w 3210476"/>
                <a:gd name="connsiteY0" fmla="*/ 32883 h 379168"/>
                <a:gd name="connsiteX1" fmla="*/ 1572867 w 3210476"/>
                <a:gd name="connsiteY1" fmla="*/ 69227 h 379168"/>
                <a:gd name="connsiteX2" fmla="*/ 3210476 w 3210476"/>
                <a:gd name="connsiteY2" fmla="*/ 32883 h 379168"/>
                <a:gd name="connsiteX3" fmla="*/ 1605267 w 3210476"/>
                <a:gd name="connsiteY3" fmla="*/ 379168 h 379168"/>
                <a:gd name="connsiteX4" fmla="*/ 58 w 3210476"/>
                <a:gd name="connsiteY4" fmla="*/ 32883 h 379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10476" h="379168">
                  <a:moveTo>
                    <a:pt x="58" y="32883"/>
                  </a:moveTo>
                  <a:cubicBezTo>
                    <a:pt x="7704" y="-43355"/>
                    <a:pt x="686335" y="69227"/>
                    <a:pt x="1572867" y="69227"/>
                  </a:cubicBezTo>
                  <a:cubicBezTo>
                    <a:pt x="2459399" y="69227"/>
                    <a:pt x="3210476" y="-58359"/>
                    <a:pt x="3210476" y="32883"/>
                  </a:cubicBezTo>
                  <a:cubicBezTo>
                    <a:pt x="3210476" y="124125"/>
                    <a:pt x="2491799" y="379168"/>
                    <a:pt x="1605267" y="379168"/>
                  </a:cubicBezTo>
                  <a:cubicBezTo>
                    <a:pt x="718735" y="379168"/>
                    <a:pt x="-7588" y="109121"/>
                    <a:pt x="58" y="32883"/>
                  </a:cubicBez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sp>
          <p:nvSpPr>
            <p:cNvPr id="291" name="フリーフォーム 188">
              <a:extLst>
                <a:ext uri="{FF2B5EF4-FFF2-40B4-BE49-F238E27FC236}">
                  <a16:creationId xmlns:a16="http://schemas.microsoft.com/office/drawing/2014/main" id="{B44C2390-F07C-47F0-988F-3BEDDAD99D67}"/>
                </a:ext>
              </a:extLst>
            </p:cNvPr>
            <p:cNvSpPr/>
            <p:nvPr/>
          </p:nvSpPr>
          <p:spPr>
            <a:xfrm rot="17202566">
              <a:off x="2112513" y="1711118"/>
              <a:ext cx="543116" cy="398045"/>
            </a:xfrm>
            <a:custGeom>
              <a:avLst/>
              <a:gdLst>
                <a:gd name="connsiteX0" fmla="*/ 0 w 543116"/>
                <a:gd name="connsiteY0" fmla="*/ 141610 h 398045"/>
                <a:gd name="connsiteX1" fmla="*/ 0 w 543116"/>
                <a:gd name="connsiteY1" fmla="*/ 141611 h 398045"/>
                <a:gd name="connsiteX2" fmla="*/ 0 w 543116"/>
                <a:gd name="connsiteY2" fmla="*/ 141611 h 398045"/>
                <a:gd name="connsiteX3" fmla="*/ 479443 w 543116"/>
                <a:gd name="connsiteY3" fmla="*/ 106882 h 398045"/>
                <a:gd name="connsiteX4" fmla="*/ 489259 w 543116"/>
                <a:gd name="connsiteY4" fmla="*/ 121664 h 398045"/>
                <a:gd name="connsiteX5" fmla="*/ 489524 w 543116"/>
                <a:gd name="connsiteY5" fmla="*/ 123025 h 398045"/>
                <a:gd name="connsiteX6" fmla="*/ 534955 w 543116"/>
                <a:gd name="connsiteY6" fmla="*/ 187495 h 398045"/>
                <a:gd name="connsiteX7" fmla="*/ 524168 w 543116"/>
                <a:gd name="connsiteY7" fmla="*/ 249762 h 398045"/>
                <a:gd name="connsiteX8" fmla="*/ 461902 w 543116"/>
                <a:gd name="connsiteY8" fmla="*/ 238975 h 398045"/>
                <a:gd name="connsiteX9" fmla="*/ 413142 w 543116"/>
                <a:gd name="connsiteY9" fmla="*/ 169780 h 398045"/>
                <a:gd name="connsiteX10" fmla="*/ 354162 w 543116"/>
                <a:gd name="connsiteY10" fmla="*/ 159562 h 398045"/>
                <a:gd name="connsiteX11" fmla="*/ 351769 w 543116"/>
                <a:gd name="connsiteY11" fmla="*/ 163911 h 398045"/>
                <a:gd name="connsiteX12" fmla="*/ 391714 w 543116"/>
                <a:gd name="connsiteY12" fmla="*/ 182392 h 398045"/>
                <a:gd name="connsiteX13" fmla="*/ 396222 w 543116"/>
                <a:gd name="connsiteY13" fmla="*/ 187282 h 398045"/>
                <a:gd name="connsiteX14" fmla="*/ 399922 w 543116"/>
                <a:gd name="connsiteY14" fmla="*/ 187433 h 398045"/>
                <a:gd name="connsiteX15" fmla="*/ 420296 w 543116"/>
                <a:gd name="connsiteY15" fmla="*/ 209533 h 398045"/>
                <a:gd name="connsiteX16" fmla="*/ 451011 w 543116"/>
                <a:gd name="connsiteY16" fmla="*/ 293142 h 398045"/>
                <a:gd name="connsiteX17" fmla="*/ 427689 w 543116"/>
                <a:gd name="connsiteY17" fmla="*/ 343550 h 398045"/>
                <a:gd name="connsiteX18" fmla="*/ 377281 w 543116"/>
                <a:gd name="connsiteY18" fmla="*/ 320228 h 398045"/>
                <a:gd name="connsiteX19" fmla="*/ 351626 w 543116"/>
                <a:gd name="connsiteY19" fmla="*/ 250392 h 398045"/>
                <a:gd name="connsiteX20" fmla="*/ 298036 w 543116"/>
                <a:gd name="connsiteY20" fmla="*/ 225598 h 398045"/>
                <a:gd name="connsiteX21" fmla="*/ 324136 w 543116"/>
                <a:gd name="connsiteY21" fmla="*/ 247365 h 398045"/>
                <a:gd name="connsiteX22" fmla="*/ 326954 w 543116"/>
                <a:gd name="connsiteY22" fmla="*/ 252739 h 398045"/>
                <a:gd name="connsiteX23" fmla="*/ 330180 w 543116"/>
                <a:gd name="connsiteY23" fmla="*/ 253746 h 398045"/>
                <a:gd name="connsiteX24" fmla="*/ 342917 w 543116"/>
                <a:gd name="connsiteY24" fmla="*/ 278036 h 398045"/>
                <a:gd name="connsiteX25" fmla="*/ 350242 w 543116"/>
                <a:gd name="connsiteY25" fmla="*/ 358978 h 398045"/>
                <a:gd name="connsiteX26" fmla="*/ 317783 w 543116"/>
                <a:gd name="connsiteY26" fmla="*/ 397897 h 398045"/>
                <a:gd name="connsiteX27" fmla="*/ 278864 w 543116"/>
                <a:gd name="connsiteY27" fmla="*/ 365438 h 398045"/>
                <a:gd name="connsiteX28" fmla="*/ 272746 w 543116"/>
                <a:gd name="connsiteY28" fmla="*/ 297830 h 398045"/>
                <a:gd name="connsiteX29" fmla="*/ 207078 w 543116"/>
                <a:gd name="connsiteY29" fmla="*/ 243062 h 398045"/>
                <a:gd name="connsiteX30" fmla="*/ 130006 w 543116"/>
                <a:gd name="connsiteY30" fmla="*/ 250037 h 398045"/>
                <a:gd name="connsiteX31" fmla="*/ 13568 w 543116"/>
                <a:gd name="connsiteY31" fmla="*/ 187167 h 398045"/>
                <a:gd name="connsiteX32" fmla="*/ 0 w 543116"/>
                <a:gd name="connsiteY32" fmla="*/ 141611 h 398045"/>
                <a:gd name="connsiteX33" fmla="*/ 5169 w 543116"/>
                <a:gd name="connsiteY33" fmla="*/ 94359 h 398045"/>
                <a:gd name="connsiteX34" fmla="*/ 108427 w 543116"/>
                <a:gd name="connsiteY34" fmla="*/ 11605 h 398045"/>
                <a:gd name="connsiteX35" fmla="*/ 231189 w 543116"/>
                <a:gd name="connsiteY35" fmla="*/ 494 h 398045"/>
                <a:gd name="connsiteX36" fmla="*/ 278442 w 543116"/>
                <a:gd name="connsiteY36" fmla="*/ 5663 h 398045"/>
                <a:gd name="connsiteX37" fmla="*/ 306049 w 543116"/>
                <a:gd name="connsiteY37" fmla="*/ 20851 h 398045"/>
                <a:gd name="connsiteX38" fmla="*/ 365302 w 543116"/>
                <a:gd name="connsiteY38" fmla="*/ 20851 h 398045"/>
                <a:gd name="connsiteX39" fmla="*/ 372292 w 543116"/>
                <a:gd name="connsiteY39" fmla="*/ 23747 h 398045"/>
                <a:gd name="connsiteX40" fmla="*/ 376186 w 543116"/>
                <a:gd name="connsiteY40" fmla="*/ 22134 h 398045"/>
                <a:gd name="connsiteX41" fmla="*/ 407783 w 543116"/>
                <a:gd name="connsiteY41" fmla="*/ 35222 h 3980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543116" h="398045">
                  <a:moveTo>
                    <a:pt x="0" y="141610"/>
                  </a:moveTo>
                  <a:lnTo>
                    <a:pt x="0" y="141611"/>
                  </a:lnTo>
                  <a:lnTo>
                    <a:pt x="0" y="141611"/>
                  </a:lnTo>
                  <a:close/>
                  <a:moveTo>
                    <a:pt x="479443" y="106882"/>
                  </a:moveTo>
                  <a:cubicBezTo>
                    <a:pt x="483806" y="111245"/>
                    <a:pt x="487078" y="116285"/>
                    <a:pt x="489259" y="121664"/>
                  </a:cubicBezTo>
                  <a:lnTo>
                    <a:pt x="489524" y="123025"/>
                  </a:lnTo>
                  <a:lnTo>
                    <a:pt x="534955" y="187495"/>
                  </a:lnTo>
                  <a:cubicBezTo>
                    <a:pt x="549170" y="207668"/>
                    <a:pt x="544341" y="235547"/>
                    <a:pt x="524168" y="249762"/>
                  </a:cubicBezTo>
                  <a:cubicBezTo>
                    <a:pt x="503995" y="263977"/>
                    <a:pt x="476117" y="259147"/>
                    <a:pt x="461902" y="238975"/>
                  </a:cubicBezTo>
                  <a:lnTo>
                    <a:pt x="413142" y="169780"/>
                  </a:lnTo>
                  <a:lnTo>
                    <a:pt x="354162" y="159562"/>
                  </a:lnTo>
                  <a:lnTo>
                    <a:pt x="351769" y="163911"/>
                  </a:lnTo>
                  <a:lnTo>
                    <a:pt x="391714" y="182392"/>
                  </a:lnTo>
                  <a:lnTo>
                    <a:pt x="396222" y="187282"/>
                  </a:lnTo>
                  <a:lnTo>
                    <a:pt x="399922" y="187433"/>
                  </a:lnTo>
                  <a:cubicBezTo>
                    <a:pt x="409044" y="191653"/>
                    <a:pt x="416556" y="199353"/>
                    <a:pt x="420296" y="209533"/>
                  </a:cubicBezTo>
                  <a:lnTo>
                    <a:pt x="451011" y="293142"/>
                  </a:lnTo>
                  <a:cubicBezTo>
                    <a:pt x="458490" y="313501"/>
                    <a:pt x="448049" y="336071"/>
                    <a:pt x="427689" y="343550"/>
                  </a:cubicBezTo>
                  <a:cubicBezTo>
                    <a:pt x="407329" y="351029"/>
                    <a:pt x="384761" y="340587"/>
                    <a:pt x="377281" y="320228"/>
                  </a:cubicBezTo>
                  <a:lnTo>
                    <a:pt x="351626" y="250392"/>
                  </a:lnTo>
                  <a:lnTo>
                    <a:pt x="298036" y="225598"/>
                  </a:lnTo>
                  <a:lnTo>
                    <a:pt x="324136" y="247365"/>
                  </a:lnTo>
                  <a:lnTo>
                    <a:pt x="326954" y="252739"/>
                  </a:lnTo>
                  <a:lnTo>
                    <a:pt x="330180" y="253746"/>
                  </a:lnTo>
                  <a:cubicBezTo>
                    <a:pt x="337223" y="259620"/>
                    <a:pt x="342025" y="268180"/>
                    <a:pt x="342917" y="278036"/>
                  </a:cubicBezTo>
                  <a:lnTo>
                    <a:pt x="350242" y="358978"/>
                  </a:lnTo>
                  <a:cubicBezTo>
                    <a:pt x="352026" y="378688"/>
                    <a:pt x="337494" y="396114"/>
                    <a:pt x="317783" y="397897"/>
                  </a:cubicBezTo>
                  <a:cubicBezTo>
                    <a:pt x="298073" y="399681"/>
                    <a:pt x="280648" y="385148"/>
                    <a:pt x="278864" y="365438"/>
                  </a:cubicBezTo>
                  <a:lnTo>
                    <a:pt x="272746" y="297830"/>
                  </a:lnTo>
                  <a:lnTo>
                    <a:pt x="207078" y="243062"/>
                  </a:lnTo>
                  <a:lnTo>
                    <a:pt x="130006" y="250037"/>
                  </a:lnTo>
                  <a:cubicBezTo>
                    <a:pt x="80625" y="254506"/>
                    <a:pt x="35539" y="228318"/>
                    <a:pt x="13568" y="187167"/>
                  </a:cubicBezTo>
                  <a:lnTo>
                    <a:pt x="0" y="141611"/>
                  </a:lnTo>
                  <a:lnTo>
                    <a:pt x="5169" y="94359"/>
                  </a:lnTo>
                  <a:cubicBezTo>
                    <a:pt x="19394" y="49932"/>
                    <a:pt x="59045" y="16074"/>
                    <a:pt x="108427" y="11605"/>
                  </a:cubicBezTo>
                  <a:lnTo>
                    <a:pt x="231189" y="494"/>
                  </a:lnTo>
                  <a:cubicBezTo>
                    <a:pt x="247649" y="-996"/>
                    <a:pt x="263633" y="921"/>
                    <a:pt x="278442" y="5663"/>
                  </a:cubicBezTo>
                  <a:lnTo>
                    <a:pt x="306049" y="20851"/>
                  </a:lnTo>
                  <a:lnTo>
                    <a:pt x="365302" y="20851"/>
                  </a:lnTo>
                  <a:lnTo>
                    <a:pt x="372292" y="23747"/>
                  </a:lnTo>
                  <a:lnTo>
                    <a:pt x="376186" y="22134"/>
                  </a:lnTo>
                  <a:cubicBezTo>
                    <a:pt x="387622" y="22134"/>
                    <a:pt x="399057" y="26497"/>
                    <a:pt x="407783" y="35222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sp>
          <p:nvSpPr>
            <p:cNvPr id="292" name="フリーフォーム 188">
              <a:extLst>
                <a:ext uri="{FF2B5EF4-FFF2-40B4-BE49-F238E27FC236}">
                  <a16:creationId xmlns:a16="http://schemas.microsoft.com/office/drawing/2014/main" id="{A417E6B0-109C-4ED6-8B73-6E95F52DB4BA}"/>
                </a:ext>
              </a:extLst>
            </p:cNvPr>
            <p:cNvSpPr/>
            <p:nvPr/>
          </p:nvSpPr>
          <p:spPr>
            <a:xfrm rot="4397434" flipH="1">
              <a:off x="3234219" y="1711117"/>
              <a:ext cx="543116" cy="398045"/>
            </a:xfrm>
            <a:custGeom>
              <a:avLst/>
              <a:gdLst>
                <a:gd name="connsiteX0" fmla="*/ 0 w 543116"/>
                <a:gd name="connsiteY0" fmla="*/ 141610 h 398045"/>
                <a:gd name="connsiteX1" fmla="*/ 0 w 543116"/>
                <a:gd name="connsiteY1" fmla="*/ 141611 h 398045"/>
                <a:gd name="connsiteX2" fmla="*/ 0 w 543116"/>
                <a:gd name="connsiteY2" fmla="*/ 141611 h 398045"/>
                <a:gd name="connsiteX3" fmla="*/ 479443 w 543116"/>
                <a:gd name="connsiteY3" fmla="*/ 106882 h 398045"/>
                <a:gd name="connsiteX4" fmla="*/ 489259 w 543116"/>
                <a:gd name="connsiteY4" fmla="*/ 121664 h 398045"/>
                <a:gd name="connsiteX5" fmla="*/ 489524 w 543116"/>
                <a:gd name="connsiteY5" fmla="*/ 123025 h 398045"/>
                <a:gd name="connsiteX6" fmla="*/ 534955 w 543116"/>
                <a:gd name="connsiteY6" fmla="*/ 187495 h 398045"/>
                <a:gd name="connsiteX7" fmla="*/ 524168 w 543116"/>
                <a:gd name="connsiteY7" fmla="*/ 249762 h 398045"/>
                <a:gd name="connsiteX8" fmla="*/ 461902 w 543116"/>
                <a:gd name="connsiteY8" fmla="*/ 238975 h 398045"/>
                <a:gd name="connsiteX9" fmla="*/ 413142 w 543116"/>
                <a:gd name="connsiteY9" fmla="*/ 169780 h 398045"/>
                <a:gd name="connsiteX10" fmla="*/ 354162 w 543116"/>
                <a:gd name="connsiteY10" fmla="*/ 159562 h 398045"/>
                <a:gd name="connsiteX11" fmla="*/ 351769 w 543116"/>
                <a:gd name="connsiteY11" fmla="*/ 163911 h 398045"/>
                <a:gd name="connsiteX12" fmla="*/ 391714 w 543116"/>
                <a:gd name="connsiteY12" fmla="*/ 182392 h 398045"/>
                <a:gd name="connsiteX13" fmla="*/ 396222 w 543116"/>
                <a:gd name="connsiteY13" fmla="*/ 187282 h 398045"/>
                <a:gd name="connsiteX14" fmla="*/ 399922 w 543116"/>
                <a:gd name="connsiteY14" fmla="*/ 187433 h 398045"/>
                <a:gd name="connsiteX15" fmla="*/ 420296 w 543116"/>
                <a:gd name="connsiteY15" fmla="*/ 209533 h 398045"/>
                <a:gd name="connsiteX16" fmla="*/ 451011 w 543116"/>
                <a:gd name="connsiteY16" fmla="*/ 293142 h 398045"/>
                <a:gd name="connsiteX17" fmla="*/ 427689 w 543116"/>
                <a:gd name="connsiteY17" fmla="*/ 343550 h 398045"/>
                <a:gd name="connsiteX18" fmla="*/ 377281 w 543116"/>
                <a:gd name="connsiteY18" fmla="*/ 320228 h 398045"/>
                <a:gd name="connsiteX19" fmla="*/ 351626 w 543116"/>
                <a:gd name="connsiteY19" fmla="*/ 250392 h 398045"/>
                <a:gd name="connsiteX20" fmla="*/ 298036 w 543116"/>
                <a:gd name="connsiteY20" fmla="*/ 225598 h 398045"/>
                <a:gd name="connsiteX21" fmla="*/ 324136 w 543116"/>
                <a:gd name="connsiteY21" fmla="*/ 247365 h 398045"/>
                <a:gd name="connsiteX22" fmla="*/ 326954 w 543116"/>
                <a:gd name="connsiteY22" fmla="*/ 252739 h 398045"/>
                <a:gd name="connsiteX23" fmla="*/ 330180 w 543116"/>
                <a:gd name="connsiteY23" fmla="*/ 253746 h 398045"/>
                <a:gd name="connsiteX24" fmla="*/ 342917 w 543116"/>
                <a:gd name="connsiteY24" fmla="*/ 278036 h 398045"/>
                <a:gd name="connsiteX25" fmla="*/ 350242 w 543116"/>
                <a:gd name="connsiteY25" fmla="*/ 358978 h 398045"/>
                <a:gd name="connsiteX26" fmla="*/ 317783 w 543116"/>
                <a:gd name="connsiteY26" fmla="*/ 397897 h 398045"/>
                <a:gd name="connsiteX27" fmla="*/ 278864 w 543116"/>
                <a:gd name="connsiteY27" fmla="*/ 365438 h 398045"/>
                <a:gd name="connsiteX28" fmla="*/ 272746 w 543116"/>
                <a:gd name="connsiteY28" fmla="*/ 297830 h 398045"/>
                <a:gd name="connsiteX29" fmla="*/ 207078 w 543116"/>
                <a:gd name="connsiteY29" fmla="*/ 243062 h 398045"/>
                <a:gd name="connsiteX30" fmla="*/ 130006 w 543116"/>
                <a:gd name="connsiteY30" fmla="*/ 250037 h 398045"/>
                <a:gd name="connsiteX31" fmla="*/ 13568 w 543116"/>
                <a:gd name="connsiteY31" fmla="*/ 187167 h 398045"/>
                <a:gd name="connsiteX32" fmla="*/ 0 w 543116"/>
                <a:gd name="connsiteY32" fmla="*/ 141611 h 398045"/>
                <a:gd name="connsiteX33" fmla="*/ 5169 w 543116"/>
                <a:gd name="connsiteY33" fmla="*/ 94359 h 398045"/>
                <a:gd name="connsiteX34" fmla="*/ 108427 w 543116"/>
                <a:gd name="connsiteY34" fmla="*/ 11605 h 398045"/>
                <a:gd name="connsiteX35" fmla="*/ 231189 w 543116"/>
                <a:gd name="connsiteY35" fmla="*/ 494 h 398045"/>
                <a:gd name="connsiteX36" fmla="*/ 278442 w 543116"/>
                <a:gd name="connsiteY36" fmla="*/ 5663 h 398045"/>
                <a:gd name="connsiteX37" fmla="*/ 306049 w 543116"/>
                <a:gd name="connsiteY37" fmla="*/ 20851 h 398045"/>
                <a:gd name="connsiteX38" fmla="*/ 365302 w 543116"/>
                <a:gd name="connsiteY38" fmla="*/ 20851 h 398045"/>
                <a:gd name="connsiteX39" fmla="*/ 372292 w 543116"/>
                <a:gd name="connsiteY39" fmla="*/ 23747 h 398045"/>
                <a:gd name="connsiteX40" fmla="*/ 376186 w 543116"/>
                <a:gd name="connsiteY40" fmla="*/ 22134 h 398045"/>
                <a:gd name="connsiteX41" fmla="*/ 407783 w 543116"/>
                <a:gd name="connsiteY41" fmla="*/ 35222 h 3980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543116" h="398045">
                  <a:moveTo>
                    <a:pt x="0" y="141610"/>
                  </a:moveTo>
                  <a:lnTo>
                    <a:pt x="0" y="141611"/>
                  </a:lnTo>
                  <a:lnTo>
                    <a:pt x="0" y="141611"/>
                  </a:lnTo>
                  <a:close/>
                  <a:moveTo>
                    <a:pt x="479443" y="106882"/>
                  </a:moveTo>
                  <a:cubicBezTo>
                    <a:pt x="483806" y="111245"/>
                    <a:pt x="487078" y="116285"/>
                    <a:pt x="489259" y="121664"/>
                  </a:cubicBezTo>
                  <a:lnTo>
                    <a:pt x="489524" y="123025"/>
                  </a:lnTo>
                  <a:lnTo>
                    <a:pt x="534955" y="187495"/>
                  </a:lnTo>
                  <a:cubicBezTo>
                    <a:pt x="549170" y="207668"/>
                    <a:pt x="544341" y="235547"/>
                    <a:pt x="524168" y="249762"/>
                  </a:cubicBezTo>
                  <a:cubicBezTo>
                    <a:pt x="503995" y="263977"/>
                    <a:pt x="476117" y="259147"/>
                    <a:pt x="461902" y="238975"/>
                  </a:cubicBezTo>
                  <a:lnTo>
                    <a:pt x="413142" y="169780"/>
                  </a:lnTo>
                  <a:lnTo>
                    <a:pt x="354162" y="159562"/>
                  </a:lnTo>
                  <a:lnTo>
                    <a:pt x="351769" y="163911"/>
                  </a:lnTo>
                  <a:lnTo>
                    <a:pt x="391714" y="182392"/>
                  </a:lnTo>
                  <a:lnTo>
                    <a:pt x="396222" y="187282"/>
                  </a:lnTo>
                  <a:lnTo>
                    <a:pt x="399922" y="187433"/>
                  </a:lnTo>
                  <a:cubicBezTo>
                    <a:pt x="409044" y="191653"/>
                    <a:pt x="416556" y="199353"/>
                    <a:pt x="420296" y="209533"/>
                  </a:cubicBezTo>
                  <a:lnTo>
                    <a:pt x="451011" y="293142"/>
                  </a:lnTo>
                  <a:cubicBezTo>
                    <a:pt x="458490" y="313501"/>
                    <a:pt x="448049" y="336071"/>
                    <a:pt x="427689" y="343550"/>
                  </a:cubicBezTo>
                  <a:cubicBezTo>
                    <a:pt x="407329" y="351029"/>
                    <a:pt x="384761" y="340587"/>
                    <a:pt x="377281" y="320228"/>
                  </a:cubicBezTo>
                  <a:lnTo>
                    <a:pt x="351626" y="250392"/>
                  </a:lnTo>
                  <a:lnTo>
                    <a:pt x="298036" y="225598"/>
                  </a:lnTo>
                  <a:lnTo>
                    <a:pt x="324136" y="247365"/>
                  </a:lnTo>
                  <a:lnTo>
                    <a:pt x="326954" y="252739"/>
                  </a:lnTo>
                  <a:lnTo>
                    <a:pt x="330180" y="253746"/>
                  </a:lnTo>
                  <a:cubicBezTo>
                    <a:pt x="337223" y="259620"/>
                    <a:pt x="342025" y="268180"/>
                    <a:pt x="342917" y="278036"/>
                  </a:cubicBezTo>
                  <a:lnTo>
                    <a:pt x="350242" y="358978"/>
                  </a:lnTo>
                  <a:cubicBezTo>
                    <a:pt x="352026" y="378688"/>
                    <a:pt x="337494" y="396114"/>
                    <a:pt x="317783" y="397897"/>
                  </a:cubicBezTo>
                  <a:cubicBezTo>
                    <a:pt x="298073" y="399681"/>
                    <a:pt x="280648" y="385148"/>
                    <a:pt x="278864" y="365438"/>
                  </a:cubicBezTo>
                  <a:lnTo>
                    <a:pt x="272746" y="297830"/>
                  </a:lnTo>
                  <a:lnTo>
                    <a:pt x="207078" y="243062"/>
                  </a:lnTo>
                  <a:lnTo>
                    <a:pt x="130006" y="250037"/>
                  </a:lnTo>
                  <a:cubicBezTo>
                    <a:pt x="80625" y="254506"/>
                    <a:pt x="35539" y="228318"/>
                    <a:pt x="13568" y="187167"/>
                  </a:cubicBezTo>
                  <a:lnTo>
                    <a:pt x="0" y="141611"/>
                  </a:lnTo>
                  <a:lnTo>
                    <a:pt x="5169" y="94359"/>
                  </a:lnTo>
                  <a:cubicBezTo>
                    <a:pt x="19394" y="49932"/>
                    <a:pt x="59045" y="16074"/>
                    <a:pt x="108427" y="11605"/>
                  </a:cubicBezTo>
                  <a:lnTo>
                    <a:pt x="231189" y="494"/>
                  </a:lnTo>
                  <a:cubicBezTo>
                    <a:pt x="247649" y="-996"/>
                    <a:pt x="263633" y="921"/>
                    <a:pt x="278442" y="5663"/>
                  </a:cubicBezTo>
                  <a:lnTo>
                    <a:pt x="306049" y="20851"/>
                  </a:lnTo>
                  <a:lnTo>
                    <a:pt x="365302" y="20851"/>
                  </a:lnTo>
                  <a:lnTo>
                    <a:pt x="372292" y="23747"/>
                  </a:lnTo>
                  <a:lnTo>
                    <a:pt x="376186" y="22134"/>
                  </a:lnTo>
                  <a:cubicBezTo>
                    <a:pt x="387622" y="22134"/>
                    <a:pt x="399057" y="26497"/>
                    <a:pt x="407783" y="35222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sp>
          <p:nvSpPr>
            <p:cNvPr id="293" name="フリーフォーム 190">
              <a:extLst>
                <a:ext uri="{FF2B5EF4-FFF2-40B4-BE49-F238E27FC236}">
                  <a16:creationId xmlns:a16="http://schemas.microsoft.com/office/drawing/2014/main" id="{2CB5771E-AEC4-4E12-8E18-0D630387AD14}"/>
                </a:ext>
              </a:extLst>
            </p:cNvPr>
            <p:cNvSpPr/>
            <p:nvPr/>
          </p:nvSpPr>
          <p:spPr>
            <a:xfrm rot="12392277">
              <a:off x="1785622" y="2170098"/>
              <a:ext cx="928031" cy="1222975"/>
            </a:xfrm>
            <a:custGeom>
              <a:avLst/>
              <a:gdLst>
                <a:gd name="connsiteX0" fmla="*/ 1199901 w 1199901"/>
                <a:gd name="connsiteY0" fmla="*/ 972391 h 972391"/>
                <a:gd name="connsiteX1" fmla="*/ 876051 w 1199901"/>
                <a:gd name="connsiteY1" fmla="*/ 972391 h 972391"/>
                <a:gd name="connsiteX2" fmla="*/ 876051 w 1199901"/>
                <a:gd name="connsiteY2" fmla="*/ 330200 h 972391"/>
                <a:gd name="connsiteX3" fmla="*/ 165100 w 1199901"/>
                <a:gd name="connsiteY3" fmla="*/ 330200 h 972391"/>
                <a:gd name="connsiteX4" fmla="*/ 0 w 1199901"/>
                <a:gd name="connsiteY4" fmla="*/ 165100 h 972391"/>
                <a:gd name="connsiteX5" fmla="*/ 165100 w 1199901"/>
                <a:gd name="connsiteY5" fmla="*/ 0 h 972391"/>
                <a:gd name="connsiteX6" fmla="*/ 1030848 w 1199901"/>
                <a:gd name="connsiteY6" fmla="*/ 0 h 972391"/>
                <a:gd name="connsiteX7" fmla="*/ 1095112 w 1199901"/>
                <a:gd name="connsiteY7" fmla="*/ 12974 h 972391"/>
                <a:gd name="connsiteX8" fmla="*/ 1100435 w 1199901"/>
                <a:gd name="connsiteY8" fmla="*/ 16563 h 972391"/>
                <a:gd name="connsiteX9" fmla="*/ 1101005 w 1199901"/>
                <a:gd name="connsiteY9" fmla="*/ 16678 h 972391"/>
                <a:gd name="connsiteX10" fmla="*/ 1199901 w 1199901"/>
                <a:gd name="connsiteY10" fmla="*/ 165878 h 972391"/>
                <a:gd name="connsiteX0" fmla="*/ 0 w 1199901"/>
                <a:gd name="connsiteY0" fmla="*/ 165100 h 972391"/>
                <a:gd name="connsiteX1" fmla="*/ 165100 w 1199901"/>
                <a:gd name="connsiteY1" fmla="*/ 0 h 972391"/>
                <a:gd name="connsiteX2" fmla="*/ 1030848 w 1199901"/>
                <a:gd name="connsiteY2" fmla="*/ 0 h 972391"/>
                <a:gd name="connsiteX3" fmla="*/ 1095112 w 1199901"/>
                <a:gd name="connsiteY3" fmla="*/ 12974 h 972391"/>
                <a:gd name="connsiteX4" fmla="*/ 1100435 w 1199901"/>
                <a:gd name="connsiteY4" fmla="*/ 16563 h 972391"/>
                <a:gd name="connsiteX5" fmla="*/ 1101005 w 1199901"/>
                <a:gd name="connsiteY5" fmla="*/ 16678 h 972391"/>
                <a:gd name="connsiteX6" fmla="*/ 1199901 w 1199901"/>
                <a:gd name="connsiteY6" fmla="*/ 165878 h 972391"/>
                <a:gd name="connsiteX7" fmla="*/ 1199901 w 1199901"/>
                <a:gd name="connsiteY7" fmla="*/ 972391 h 972391"/>
                <a:gd name="connsiteX8" fmla="*/ 876051 w 1199901"/>
                <a:gd name="connsiteY8" fmla="*/ 972391 h 972391"/>
                <a:gd name="connsiteX9" fmla="*/ 876051 w 1199901"/>
                <a:gd name="connsiteY9" fmla="*/ 330200 h 972391"/>
                <a:gd name="connsiteX10" fmla="*/ 165100 w 1199901"/>
                <a:gd name="connsiteY10" fmla="*/ 330200 h 972391"/>
                <a:gd name="connsiteX11" fmla="*/ 91440 w 1199901"/>
                <a:gd name="connsiteY11" fmla="*/ 256540 h 972391"/>
                <a:gd name="connsiteX0" fmla="*/ 115501 w 1150302"/>
                <a:gd name="connsiteY0" fmla="*/ 0 h 972391"/>
                <a:gd name="connsiteX1" fmla="*/ 981249 w 1150302"/>
                <a:gd name="connsiteY1" fmla="*/ 0 h 972391"/>
                <a:gd name="connsiteX2" fmla="*/ 1045513 w 1150302"/>
                <a:gd name="connsiteY2" fmla="*/ 12974 h 972391"/>
                <a:gd name="connsiteX3" fmla="*/ 1050836 w 1150302"/>
                <a:gd name="connsiteY3" fmla="*/ 16563 h 972391"/>
                <a:gd name="connsiteX4" fmla="*/ 1051406 w 1150302"/>
                <a:gd name="connsiteY4" fmla="*/ 16678 h 972391"/>
                <a:gd name="connsiteX5" fmla="*/ 1150302 w 1150302"/>
                <a:gd name="connsiteY5" fmla="*/ 165878 h 972391"/>
                <a:gd name="connsiteX6" fmla="*/ 1150302 w 1150302"/>
                <a:gd name="connsiteY6" fmla="*/ 972391 h 972391"/>
                <a:gd name="connsiteX7" fmla="*/ 826452 w 1150302"/>
                <a:gd name="connsiteY7" fmla="*/ 972391 h 972391"/>
                <a:gd name="connsiteX8" fmla="*/ 826452 w 1150302"/>
                <a:gd name="connsiteY8" fmla="*/ 330200 h 972391"/>
                <a:gd name="connsiteX9" fmla="*/ 115501 w 1150302"/>
                <a:gd name="connsiteY9" fmla="*/ 330200 h 972391"/>
                <a:gd name="connsiteX10" fmla="*/ 41841 w 1150302"/>
                <a:gd name="connsiteY10" fmla="*/ 256540 h 972391"/>
                <a:gd name="connsiteX0" fmla="*/ 0 w 1034801"/>
                <a:gd name="connsiteY0" fmla="*/ 0 h 972391"/>
                <a:gd name="connsiteX1" fmla="*/ 865748 w 1034801"/>
                <a:gd name="connsiteY1" fmla="*/ 0 h 972391"/>
                <a:gd name="connsiteX2" fmla="*/ 930012 w 1034801"/>
                <a:gd name="connsiteY2" fmla="*/ 12974 h 972391"/>
                <a:gd name="connsiteX3" fmla="*/ 935335 w 1034801"/>
                <a:gd name="connsiteY3" fmla="*/ 16563 h 972391"/>
                <a:gd name="connsiteX4" fmla="*/ 935905 w 1034801"/>
                <a:gd name="connsiteY4" fmla="*/ 16678 h 972391"/>
                <a:gd name="connsiteX5" fmla="*/ 1034801 w 1034801"/>
                <a:gd name="connsiteY5" fmla="*/ 165878 h 972391"/>
                <a:gd name="connsiteX6" fmla="*/ 1034801 w 1034801"/>
                <a:gd name="connsiteY6" fmla="*/ 972391 h 972391"/>
                <a:gd name="connsiteX7" fmla="*/ 710951 w 1034801"/>
                <a:gd name="connsiteY7" fmla="*/ 972391 h 972391"/>
                <a:gd name="connsiteX8" fmla="*/ 710951 w 1034801"/>
                <a:gd name="connsiteY8" fmla="*/ 330200 h 972391"/>
                <a:gd name="connsiteX9" fmla="*/ 0 w 1034801"/>
                <a:gd name="connsiteY9" fmla="*/ 330200 h 972391"/>
                <a:gd name="connsiteX0" fmla="*/ 0 w 1034801"/>
                <a:gd name="connsiteY0" fmla="*/ 0 h 972391"/>
                <a:gd name="connsiteX1" fmla="*/ 865748 w 1034801"/>
                <a:gd name="connsiteY1" fmla="*/ 0 h 972391"/>
                <a:gd name="connsiteX2" fmla="*/ 930012 w 1034801"/>
                <a:gd name="connsiteY2" fmla="*/ 12974 h 972391"/>
                <a:gd name="connsiteX3" fmla="*/ 935335 w 1034801"/>
                <a:gd name="connsiteY3" fmla="*/ 16563 h 972391"/>
                <a:gd name="connsiteX4" fmla="*/ 935905 w 1034801"/>
                <a:gd name="connsiteY4" fmla="*/ 16678 h 972391"/>
                <a:gd name="connsiteX5" fmla="*/ 1034801 w 1034801"/>
                <a:gd name="connsiteY5" fmla="*/ 165878 h 972391"/>
                <a:gd name="connsiteX6" fmla="*/ 1034801 w 1034801"/>
                <a:gd name="connsiteY6" fmla="*/ 972391 h 972391"/>
                <a:gd name="connsiteX7" fmla="*/ 710951 w 1034801"/>
                <a:gd name="connsiteY7" fmla="*/ 972391 h 972391"/>
                <a:gd name="connsiteX8" fmla="*/ 710951 w 1034801"/>
                <a:gd name="connsiteY8" fmla="*/ 330200 h 972391"/>
                <a:gd name="connsiteX9" fmla="*/ 101028 w 1034801"/>
                <a:gd name="connsiteY9" fmla="*/ 332445 h 972391"/>
                <a:gd name="connsiteX0" fmla="*/ 0 w 1142564"/>
                <a:gd name="connsiteY0" fmla="*/ 0 h 972391"/>
                <a:gd name="connsiteX1" fmla="*/ 973511 w 1142564"/>
                <a:gd name="connsiteY1" fmla="*/ 0 h 972391"/>
                <a:gd name="connsiteX2" fmla="*/ 1037775 w 1142564"/>
                <a:gd name="connsiteY2" fmla="*/ 12974 h 972391"/>
                <a:gd name="connsiteX3" fmla="*/ 1043098 w 1142564"/>
                <a:gd name="connsiteY3" fmla="*/ 16563 h 972391"/>
                <a:gd name="connsiteX4" fmla="*/ 1043668 w 1142564"/>
                <a:gd name="connsiteY4" fmla="*/ 16678 h 972391"/>
                <a:gd name="connsiteX5" fmla="*/ 1142564 w 1142564"/>
                <a:gd name="connsiteY5" fmla="*/ 165878 h 972391"/>
                <a:gd name="connsiteX6" fmla="*/ 1142564 w 1142564"/>
                <a:gd name="connsiteY6" fmla="*/ 972391 h 972391"/>
                <a:gd name="connsiteX7" fmla="*/ 818714 w 1142564"/>
                <a:gd name="connsiteY7" fmla="*/ 972391 h 972391"/>
                <a:gd name="connsiteX8" fmla="*/ 818714 w 1142564"/>
                <a:gd name="connsiteY8" fmla="*/ 330200 h 972391"/>
                <a:gd name="connsiteX9" fmla="*/ 208791 w 1142564"/>
                <a:gd name="connsiteY9" fmla="*/ 332445 h 972391"/>
                <a:gd name="connsiteX0" fmla="*/ 0 w 1142564"/>
                <a:gd name="connsiteY0" fmla="*/ 0 h 972391"/>
                <a:gd name="connsiteX1" fmla="*/ 973511 w 1142564"/>
                <a:gd name="connsiteY1" fmla="*/ 0 h 972391"/>
                <a:gd name="connsiteX2" fmla="*/ 1037775 w 1142564"/>
                <a:gd name="connsiteY2" fmla="*/ 12974 h 972391"/>
                <a:gd name="connsiteX3" fmla="*/ 1043098 w 1142564"/>
                <a:gd name="connsiteY3" fmla="*/ 16563 h 972391"/>
                <a:gd name="connsiteX4" fmla="*/ 1043668 w 1142564"/>
                <a:gd name="connsiteY4" fmla="*/ 16678 h 972391"/>
                <a:gd name="connsiteX5" fmla="*/ 1142564 w 1142564"/>
                <a:gd name="connsiteY5" fmla="*/ 165878 h 972391"/>
                <a:gd name="connsiteX6" fmla="*/ 1142564 w 1142564"/>
                <a:gd name="connsiteY6" fmla="*/ 972391 h 972391"/>
                <a:gd name="connsiteX7" fmla="*/ 818714 w 1142564"/>
                <a:gd name="connsiteY7" fmla="*/ 972391 h 972391"/>
                <a:gd name="connsiteX8" fmla="*/ 818714 w 1142564"/>
                <a:gd name="connsiteY8" fmla="*/ 330200 h 972391"/>
                <a:gd name="connsiteX9" fmla="*/ 314575 w 1142564"/>
                <a:gd name="connsiteY9" fmla="*/ 317740 h 972391"/>
                <a:gd name="connsiteX0" fmla="*/ 0 w 1142564"/>
                <a:gd name="connsiteY0" fmla="*/ 0 h 972391"/>
                <a:gd name="connsiteX1" fmla="*/ 973511 w 1142564"/>
                <a:gd name="connsiteY1" fmla="*/ 0 h 972391"/>
                <a:gd name="connsiteX2" fmla="*/ 1037775 w 1142564"/>
                <a:gd name="connsiteY2" fmla="*/ 12974 h 972391"/>
                <a:gd name="connsiteX3" fmla="*/ 1043098 w 1142564"/>
                <a:gd name="connsiteY3" fmla="*/ 16563 h 972391"/>
                <a:gd name="connsiteX4" fmla="*/ 1043668 w 1142564"/>
                <a:gd name="connsiteY4" fmla="*/ 16678 h 972391"/>
                <a:gd name="connsiteX5" fmla="*/ 1142564 w 1142564"/>
                <a:gd name="connsiteY5" fmla="*/ 165878 h 972391"/>
                <a:gd name="connsiteX6" fmla="*/ 1142564 w 1142564"/>
                <a:gd name="connsiteY6" fmla="*/ 972391 h 972391"/>
                <a:gd name="connsiteX7" fmla="*/ 818714 w 1142564"/>
                <a:gd name="connsiteY7" fmla="*/ 972391 h 972391"/>
                <a:gd name="connsiteX8" fmla="*/ 818714 w 1142564"/>
                <a:gd name="connsiteY8" fmla="*/ 330200 h 972391"/>
                <a:gd name="connsiteX9" fmla="*/ 314575 w 1142564"/>
                <a:gd name="connsiteY9" fmla="*/ 317740 h 972391"/>
                <a:gd name="connsiteX0" fmla="*/ 0 w 957602"/>
                <a:gd name="connsiteY0" fmla="*/ 0 h 1023838"/>
                <a:gd name="connsiteX1" fmla="*/ 788549 w 957602"/>
                <a:gd name="connsiteY1" fmla="*/ 51447 h 1023838"/>
                <a:gd name="connsiteX2" fmla="*/ 852813 w 957602"/>
                <a:gd name="connsiteY2" fmla="*/ 64421 h 1023838"/>
                <a:gd name="connsiteX3" fmla="*/ 858136 w 957602"/>
                <a:gd name="connsiteY3" fmla="*/ 68010 h 1023838"/>
                <a:gd name="connsiteX4" fmla="*/ 858706 w 957602"/>
                <a:gd name="connsiteY4" fmla="*/ 68125 h 1023838"/>
                <a:gd name="connsiteX5" fmla="*/ 957602 w 957602"/>
                <a:gd name="connsiteY5" fmla="*/ 217325 h 1023838"/>
                <a:gd name="connsiteX6" fmla="*/ 957602 w 957602"/>
                <a:gd name="connsiteY6" fmla="*/ 1023838 h 1023838"/>
                <a:gd name="connsiteX7" fmla="*/ 633752 w 957602"/>
                <a:gd name="connsiteY7" fmla="*/ 1023838 h 1023838"/>
                <a:gd name="connsiteX8" fmla="*/ 633752 w 957602"/>
                <a:gd name="connsiteY8" fmla="*/ 381647 h 1023838"/>
                <a:gd name="connsiteX9" fmla="*/ 129613 w 957602"/>
                <a:gd name="connsiteY9" fmla="*/ 369187 h 1023838"/>
                <a:gd name="connsiteX0" fmla="*/ 0 w 897921"/>
                <a:gd name="connsiteY0" fmla="*/ 0 h 1117523"/>
                <a:gd name="connsiteX1" fmla="*/ 728868 w 897921"/>
                <a:gd name="connsiteY1" fmla="*/ 145132 h 1117523"/>
                <a:gd name="connsiteX2" fmla="*/ 793132 w 897921"/>
                <a:gd name="connsiteY2" fmla="*/ 158106 h 1117523"/>
                <a:gd name="connsiteX3" fmla="*/ 798455 w 897921"/>
                <a:gd name="connsiteY3" fmla="*/ 161695 h 1117523"/>
                <a:gd name="connsiteX4" fmla="*/ 799025 w 897921"/>
                <a:gd name="connsiteY4" fmla="*/ 161810 h 1117523"/>
                <a:gd name="connsiteX5" fmla="*/ 897921 w 897921"/>
                <a:gd name="connsiteY5" fmla="*/ 311010 h 1117523"/>
                <a:gd name="connsiteX6" fmla="*/ 897921 w 897921"/>
                <a:gd name="connsiteY6" fmla="*/ 1117523 h 1117523"/>
                <a:gd name="connsiteX7" fmla="*/ 574071 w 897921"/>
                <a:gd name="connsiteY7" fmla="*/ 1117523 h 1117523"/>
                <a:gd name="connsiteX8" fmla="*/ 574071 w 897921"/>
                <a:gd name="connsiteY8" fmla="*/ 475332 h 1117523"/>
                <a:gd name="connsiteX9" fmla="*/ 69932 w 897921"/>
                <a:gd name="connsiteY9" fmla="*/ 462872 h 1117523"/>
                <a:gd name="connsiteX0" fmla="*/ 0 w 897921"/>
                <a:gd name="connsiteY0" fmla="*/ 0 h 1117523"/>
                <a:gd name="connsiteX1" fmla="*/ 728868 w 897921"/>
                <a:gd name="connsiteY1" fmla="*/ 145132 h 1117523"/>
                <a:gd name="connsiteX2" fmla="*/ 793132 w 897921"/>
                <a:gd name="connsiteY2" fmla="*/ 158106 h 1117523"/>
                <a:gd name="connsiteX3" fmla="*/ 798455 w 897921"/>
                <a:gd name="connsiteY3" fmla="*/ 161695 h 1117523"/>
                <a:gd name="connsiteX4" fmla="*/ 799025 w 897921"/>
                <a:gd name="connsiteY4" fmla="*/ 161810 h 1117523"/>
                <a:gd name="connsiteX5" fmla="*/ 897921 w 897921"/>
                <a:gd name="connsiteY5" fmla="*/ 311010 h 1117523"/>
                <a:gd name="connsiteX6" fmla="*/ 897921 w 897921"/>
                <a:gd name="connsiteY6" fmla="*/ 1117523 h 1117523"/>
                <a:gd name="connsiteX7" fmla="*/ 574071 w 897921"/>
                <a:gd name="connsiteY7" fmla="*/ 1117523 h 1117523"/>
                <a:gd name="connsiteX8" fmla="*/ 574071 w 897921"/>
                <a:gd name="connsiteY8" fmla="*/ 475332 h 1117523"/>
                <a:gd name="connsiteX9" fmla="*/ 69932 w 897921"/>
                <a:gd name="connsiteY9" fmla="*/ 462872 h 1117523"/>
                <a:gd name="connsiteX0" fmla="*/ 30110 w 928031"/>
                <a:gd name="connsiteY0" fmla="*/ 0 h 1117523"/>
                <a:gd name="connsiteX1" fmla="*/ 758978 w 928031"/>
                <a:gd name="connsiteY1" fmla="*/ 145132 h 1117523"/>
                <a:gd name="connsiteX2" fmla="*/ 823242 w 928031"/>
                <a:gd name="connsiteY2" fmla="*/ 158106 h 1117523"/>
                <a:gd name="connsiteX3" fmla="*/ 828565 w 928031"/>
                <a:gd name="connsiteY3" fmla="*/ 161695 h 1117523"/>
                <a:gd name="connsiteX4" fmla="*/ 829135 w 928031"/>
                <a:gd name="connsiteY4" fmla="*/ 161810 h 1117523"/>
                <a:gd name="connsiteX5" fmla="*/ 928031 w 928031"/>
                <a:gd name="connsiteY5" fmla="*/ 311010 h 1117523"/>
                <a:gd name="connsiteX6" fmla="*/ 928031 w 928031"/>
                <a:gd name="connsiteY6" fmla="*/ 1117523 h 1117523"/>
                <a:gd name="connsiteX7" fmla="*/ 604181 w 928031"/>
                <a:gd name="connsiteY7" fmla="*/ 1117523 h 1117523"/>
                <a:gd name="connsiteX8" fmla="*/ 604181 w 928031"/>
                <a:gd name="connsiteY8" fmla="*/ 475332 h 1117523"/>
                <a:gd name="connsiteX9" fmla="*/ 0 w 928031"/>
                <a:gd name="connsiteY9" fmla="*/ 331839 h 1117523"/>
                <a:gd name="connsiteX0" fmla="*/ 30110 w 928031"/>
                <a:gd name="connsiteY0" fmla="*/ 0 h 1117523"/>
                <a:gd name="connsiteX1" fmla="*/ 758978 w 928031"/>
                <a:gd name="connsiteY1" fmla="*/ 145132 h 1117523"/>
                <a:gd name="connsiteX2" fmla="*/ 823242 w 928031"/>
                <a:gd name="connsiteY2" fmla="*/ 158106 h 1117523"/>
                <a:gd name="connsiteX3" fmla="*/ 828565 w 928031"/>
                <a:gd name="connsiteY3" fmla="*/ 161695 h 1117523"/>
                <a:gd name="connsiteX4" fmla="*/ 829135 w 928031"/>
                <a:gd name="connsiteY4" fmla="*/ 161810 h 1117523"/>
                <a:gd name="connsiteX5" fmla="*/ 928031 w 928031"/>
                <a:gd name="connsiteY5" fmla="*/ 311010 h 1117523"/>
                <a:gd name="connsiteX6" fmla="*/ 928031 w 928031"/>
                <a:gd name="connsiteY6" fmla="*/ 1117523 h 1117523"/>
                <a:gd name="connsiteX7" fmla="*/ 604181 w 928031"/>
                <a:gd name="connsiteY7" fmla="*/ 1117523 h 1117523"/>
                <a:gd name="connsiteX8" fmla="*/ 604181 w 928031"/>
                <a:gd name="connsiteY8" fmla="*/ 475332 h 1117523"/>
                <a:gd name="connsiteX9" fmla="*/ 0 w 928031"/>
                <a:gd name="connsiteY9" fmla="*/ 331839 h 1117523"/>
                <a:gd name="connsiteX0" fmla="*/ 15215 w 928031"/>
                <a:gd name="connsiteY0" fmla="*/ 0 h 1147348"/>
                <a:gd name="connsiteX1" fmla="*/ 758978 w 928031"/>
                <a:gd name="connsiteY1" fmla="*/ 174957 h 1147348"/>
                <a:gd name="connsiteX2" fmla="*/ 823242 w 928031"/>
                <a:gd name="connsiteY2" fmla="*/ 187931 h 1147348"/>
                <a:gd name="connsiteX3" fmla="*/ 828565 w 928031"/>
                <a:gd name="connsiteY3" fmla="*/ 191520 h 1147348"/>
                <a:gd name="connsiteX4" fmla="*/ 829135 w 928031"/>
                <a:gd name="connsiteY4" fmla="*/ 191635 h 1147348"/>
                <a:gd name="connsiteX5" fmla="*/ 928031 w 928031"/>
                <a:gd name="connsiteY5" fmla="*/ 340835 h 1147348"/>
                <a:gd name="connsiteX6" fmla="*/ 928031 w 928031"/>
                <a:gd name="connsiteY6" fmla="*/ 1147348 h 1147348"/>
                <a:gd name="connsiteX7" fmla="*/ 604181 w 928031"/>
                <a:gd name="connsiteY7" fmla="*/ 1147348 h 1147348"/>
                <a:gd name="connsiteX8" fmla="*/ 604181 w 928031"/>
                <a:gd name="connsiteY8" fmla="*/ 505157 h 1147348"/>
                <a:gd name="connsiteX9" fmla="*/ 0 w 928031"/>
                <a:gd name="connsiteY9" fmla="*/ 361664 h 1147348"/>
                <a:gd name="connsiteX0" fmla="*/ 15215 w 928031"/>
                <a:gd name="connsiteY0" fmla="*/ 0 h 1147348"/>
                <a:gd name="connsiteX1" fmla="*/ 823242 w 928031"/>
                <a:gd name="connsiteY1" fmla="*/ 187931 h 1147348"/>
                <a:gd name="connsiteX2" fmla="*/ 828565 w 928031"/>
                <a:gd name="connsiteY2" fmla="*/ 191520 h 1147348"/>
                <a:gd name="connsiteX3" fmla="*/ 829135 w 928031"/>
                <a:gd name="connsiteY3" fmla="*/ 191635 h 1147348"/>
                <a:gd name="connsiteX4" fmla="*/ 928031 w 928031"/>
                <a:gd name="connsiteY4" fmla="*/ 340835 h 1147348"/>
                <a:gd name="connsiteX5" fmla="*/ 928031 w 928031"/>
                <a:gd name="connsiteY5" fmla="*/ 1147348 h 1147348"/>
                <a:gd name="connsiteX6" fmla="*/ 604181 w 928031"/>
                <a:gd name="connsiteY6" fmla="*/ 1147348 h 1147348"/>
                <a:gd name="connsiteX7" fmla="*/ 604181 w 928031"/>
                <a:gd name="connsiteY7" fmla="*/ 505157 h 1147348"/>
                <a:gd name="connsiteX8" fmla="*/ 0 w 928031"/>
                <a:gd name="connsiteY8" fmla="*/ 361664 h 1147348"/>
                <a:gd name="connsiteX0" fmla="*/ 15215 w 928031"/>
                <a:gd name="connsiteY0" fmla="*/ 0 h 1147348"/>
                <a:gd name="connsiteX1" fmla="*/ 828565 w 928031"/>
                <a:gd name="connsiteY1" fmla="*/ 191520 h 1147348"/>
                <a:gd name="connsiteX2" fmla="*/ 829135 w 928031"/>
                <a:gd name="connsiteY2" fmla="*/ 191635 h 1147348"/>
                <a:gd name="connsiteX3" fmla="*/ 928031 w 928031"/>
                <a:gd name="connsiteY3" fmla="*/ 340835 h 1147348"/>
                <a:gd name="connsiteX4" fmla="*/ 928031 w 928031"/>
                <a:gd name="connsiteY4" fmla="*/ 1147348 h 1147348"/>
                <a:gd name="connsiteX5" fmla="*/ 604181 w 928031"/>
                <a:gd name="connsiteY5" fmla="*/ 1147348 h 1147348"/>
                <a:gd name="connsiteX6" fmla="*/ 604181 w 928031"/>
                <a:gd name="connsiteY6" fmla="*/ 505157 h 1147348"/>
                <a:gd name="connsiteX7" fmla="*/ 0 w 928031"/>
                <a:gd name="connsiteY7" fmla="*/ 361664 h 1147348"/>
                <a:gd name="connsiteX0" fmla="*/ 15215 w 928031"/>
                <a:gd name="connsiteY0" fmla="*/ 0 h 1221875"/>
                <a:gd name="connsiteX1" fmla="*/ 828565 w 928031"/>
                <a:gd name="connsiteY1" fmla="*/ 191520 h 1221875"/>
                <a:gd name="connsiteX2" fmla="*/ 829135 w 928031"/>
                <a:gd name="connsiteY2" fmla="*/ 191635 h 1221875"/>
                <a:gd name="connsiteX3" fmla="*/ 928031 w 928031"/>
                <a:gd name="connsiteY3" fmla="*/ 340835 h 1221875"/>
                <a:gd name="connsiteX4" fmla="*/ 890722 w 928031"/>
                <a:gd name="connsiteY4" fmla="*/ 1221875 h 1221875"/>
                <a:gd name="connsiteX5" fmla="*/ 604181 w 928031"/>
                <a:gd name="connsiteY5" fmla="*/ 1147348 h 1221875"/>
                <a:gd name="connsiteX6" fmla="*/ 604181 w 928031"/>
                <a:gd name="connsiteY6" fmla="*/ 505157 h 1221875"/>
                <a:gd name="connsiteX7" fmla="*/ 0 w 928031"/>
                <a:gd name="connsiteY7" fmla="*/ 361664 h 1221875"/>
                <a:gd name="connsiteX0" fmla="*/ 15215 w 928031"/>
                <a:gd name="connsiteY0" fmla="*/ 0 h 1222975"/>
                <a:gd name="connsiteX1" fmla="*/ 828565 w 928031"/>
                <a:gd name="connsiteY1" fmla="*/ 191520 h 1222975"/>
                <a:gd name="connsiteX2" fmla="*/ 829135 w 928031"/>
                <a:gd name="connsiteY2" fmla="*/ 191635 h 1222975"/>
                <a:gd name="connsiteX3" fmla="*/ 928031 w 928031"/>
                <a:gd name="connsiteY3" fmla="*/ 340835 h 1222975"/>
                <a:gd name="connsiteX4" fmla="*/ 890722 w 928031"/>
                <a:gd name="connsiteY4" fmla="*/ 1221875 h 1222975"/>
                <a:gd name="connsiteX5" fmla="*/ 639288 w 928031"/>
                <a:gd name="connsiteY5" fmla="*/ 1222975 h 1222975"/>
                <a:gd name="connsiteX6" fmla="*/ 604181 w 928031"/>
                <a:gd name="connsiteY6" fmla="*/ 505157 h 1222975"/>
                <a:gd name="connsiteX7" fmla="*/ 0 w 928031"/>
                <a:gd name="connsiteY7" fmla="*/ 361664 h 12229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28031" h="1222975">
                  <a:moveTo>
                    <a:pt x="15215" y="0"/>
                  </a:moveTo>
                  <a:lnTo>
                    <a:pt x="828565" y="191520"/>
                  </a:lnTo>
                  <a:lnTo>
                    <a:pt x="829135" y="191635"/>
                  </a:lnTo>
                  <a:cubicBezTo>
                    <a:pt x="887252" y="216216"/>
                    <a:pt x="928031" y="273763"/>
                    <a:pt x="928031" y="340835"/>
                  </a:cubicBezTo>
                  <a:lnTo>
                    <a:pt x="890722" y="1221875"/>
                  </a:lnTo>
                  <a:lnTo>
                    <a:pt x="639288" y="1222975"/>
                  </a:lnTo>
                  <a:lnTo>
                    <a:pt x="604181" y="505157"/>
                  </a:lnTo>
                  <a:lnTo>
                    <a:pt x="0" y="361664"/>
                  </a:lnTo>
                </a:path>
              </a:pathLst>
            </a:custGeom>
            <a:pattFill prst="trellis">
              <a:fgClr>
                <a:srgbClr val="002060"/>
              </a:fgClr>
              <a:bgClr>
                <a:srgbClr val="ED7D31">
                  <a:lumMod val="75000"/>
                </a:srgb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sp>
          <p:nvSpPr>
            <p:cNvPr id="294" name="フリーフォーム 190">
              <a:extLst>
                <a:ext uri="{FF2B5EF4-FFF2-40B4-BE49-F238E27FC236}">
                  <a16:creationId xmlns:a16="http://schemas.microsoft.com/office/drawing/2014/main" id="{66D23632-E915-451D-B013-5E7ABC4D5B11}"/>
                </a:ext>
              </a:extLst>
            </p:cNvPr>
            <p:cNvSpPr/>
            <p:nvPr/>
          </p:nvSpPr>
          <p:spPr>
            <a:xfrm rot="9207723" flipH="1">
              <a:off x="3176195" y="2170097"/>
              <a:ext cx="928031" cy="1222975"/>
            </a:xfrm>
            <a:custGeom>
              <a:avLst/>
              <a:gdLst>
                <a:gd name="connsiteX0" fmla="*/ 1199901 w 1199901"/>
                <a:gd name="connsiteY0" fmla="*/ 972391 h 972391"/>
                <a:gd name="connsiteX1" fmla="*/ 876051 w 1199901"/>
                <a:gd name="connsiteY1" fmla="*/ 972391 h 972391"/>
                <a:gd name="connsiteX2" fmla="*/ 876051 w 1199901"/>
                <a:gd name="connsiteY2" fmla="*/ 330200 h 972391"/>
                <a:gd name="connsiteX3" fmla="*/ 165100 w 1199901"/>
                <a:gd name="connsiteY3" fmla="*/ 330200 h 972391"/>
                <a:gd name="connsiteX4" fmla="*/ 0 w 1199901"/>
                <a:gd name="connsiteY4" fmla="*/ 165100 h 972391"/>
                <a:gd name="connsiteX5" fmla="*/ 165100 w 1199901"/>
                <a:gd name="connsiteY5" fmla="*/ 0 h 972391"/>
                <a:gd name="connsiteX6" fmla="*/ 1030848 w 1199901"/>
                <a:gd name="connsiteY6" fmla="*/ 0 h 972391"/>
                <a:gd name="connsiteX7" fmla="*/ 1095112 w 1199901"/>
                <a:gd name="connsiteY7" fmla="*/ 12974 h 972391"/>
                <a:gd name="connsiteX8" fmla="*/ 1100435 w 1199901"/>
                <a:gd name="connsiteY8" fmla="*/ 16563 h 972391"/>
                <a:gd name="connsiteX9" fmla="*/ 1101005 w 1199901"/>
                <a:gd name="connsiteY9" fmla="*/ 16678 h 972391"/>
                <a:gd name="connsiteX10" fmla="*/ 1199901 w 1199901"/>
                <a:gd name="connsiteY10" fmla="*/ 165878 h 972391"/>
                <a:gd name="connsiteX0" fmla="*/ 0 w 1199901"/>
                <a:gd name="connsiteY0" fmla="*/ 165100 h 972391"/>
                <a:gd name="connsiteX1" fmla="*/ 165100 w 1199901"/>
                <a:gd name="connsiteY1" fmla="*/ 0 h 972391"/>
                <a:gd name="connsiteX2" fmla="*/ 1030848 w 1199901"/>
                <a:gd name="connsiteY2" fmla="*/ 0 h 972391"/>
                <a:gd name="connsiteX3" fmla="*/ 1095112 w 1199901"/>
                <a:gd name="connsiteY3" fmla="*/ 12974 h 972391"/>
                <a:gd name="connsiteX4" fmla="*/ 1100435 w 1199901"/>
                <a:gd name="connsiteY4" fmla="*/ 16563 h 972391"/>
                <a:gd name="connsiteX5" fmla="*/ 1101005 w 1199901"/>
                <a:gd name="connsiteY5" fmla="*/ 16678 h 972391"/>
                <a:gd name="connsiteX6" fmla="*/ 1199901 w 1199901"/>
                <a:gd name="connsiteY6" fmla="*/ 165878 h 972391"/>
                <a:gd name="connsiteX7" fmla="*/ 1199901 w 1199901"/>
                <a:gd name="connsiteY7" fmla="*/ 972391 h 972391"/>
                <a:gd name="connsiteX8" fmla="*/ 876051 w 1199901"/>
                <a:gd name="connsiteY8" fmla="*/ 972391 h 972391"/>
                <a:gd name="connsiteX9" fmla="*/ 876051 w 1199901"/>
                <a:gd name="connsiteY9" fmla="*/ 330200 h 972391"/>
                <a:gd name="connsiteX10" fmla="*/ 165100 w 1199901"/>
                <a:gd name="connsiteY10" fmla="*/ 330200 h 972391"/>
                <a:gd name="connsiteX11" fmla="*/ 91440 w 1199901"/>
                <a:gd name="connsiteY11" fmla="*/ 256540 h 972391"/>
                <a:gd name="connsiteX0" fmla="*/ 115501 w 1150302"/>
                <a:gd name="connsiteY0" fmla="*/ 0 h 972391"/>
                <a:gd name="connsiteX1" fmla="*/ 981249 w 1150302"/>
                <a:gd name="connsiteY1" fmla="*/ 0 h 972391"/>
                <a:gd name="connsiteX2" fmla="*/ 1045513 w 1150302"/>
                <a:gd name="connsiteY2" fmla="*/ 12974 h 972391"/>
                <a:gd name="connsiteX3" fmla="*/ 1050836 w 1150302"/>
                <a:gd name="connsiteY3" fmla="*/ 16563 h 972391"/>
                <a:gd name="connsiteX4" fmla="*/ 1051406 w 1150302"/>
                <a:gd name="connsiteY4" fmla="*/ 16678 h 972391"/>
                <a:gd name="connsiteX5" fmla="*/ 1150302 w 1150302"/>
                <a:gd name="connsiteY5" fmla="*/ 165878 h 972391"/>
                <a:gd name="connsiteX6" fmla="*/ 1150302 w 1150302"/>
                <a:gd name="connsiteY6" fmla="*/ 972391 h 972391"/>
                <a:gd name="connsiteX7" fmla="*/ 826452 w 1150302"/>
                <a:gd name="connsiteY7" fmla="*/ 972391 h 972391"/>
                <a:gd name="connsiteX8" fmla="*/ 826452 w 1150302"/>
                <a:gd name="connsiteY8" fmla="*/ 330200 h 972391"/>
                <a:gd name="connsiteX9" fmla="*/ 115501 w 1150302"/>
                <a:gd name="connsiteY9" fmla="*/ 330200 h 972391"/>
                <a:gd name="connsiteX10" fmla="*/ 41841 w 1150302"/>
                <a:gd name="connsiteY10" fmla="*/ 256540 h 972391"/>
                <a:gd name="connsiteX0" fmla="*/ 0 w 1034801"/>
                <a:gd name="connsiteY0" fmla="*/ 0 h 972391"/>
                <a:gd name="connsiteX1" fmla="*/ 865748 w 1034801"/>
                <a:gd name="connsiteY1" fmla="*/ 0 h 972391"/>
                <a:gd name="connsiteX2" fmla="*/ 930012 w 1034801"/>
                <a:gd name="connsiteY2" fmla="*/ 12974 h 972391"/>
                <a:gd name="connsiteX3" fmla="*/ 935335 w 1034801"/>
                <a:gd name="connsiteY3" fmla="*/ 16563 h 972391"/>
                <a:gd name="connsiteX4" fmla="*/ 935905 w 1034801"/>
                <a:gd name="connsiteY4" fmla="*/ 16678 h 972391"/>
                <a:gd name="connsiteX5" fmla="*/ 1034801 w 1034801"/>
                <a:gd name="connsiteY5" fmla="*/ 165878 h 972391"/>
                <a:gd name="connsiteX6" fmla="*/ 1034801 w 1034801"/>
                <a:gd name="connsiteY6" fmla="*/ 972391 h 972391"/>
                <a:gd name="connsiteX7" fmla="*/ 710951 w 1034801"/>
                <a:gd name="connsiteY7" fmla="*/ 972391 h 972391"/>
                <a:gd name="connsiteX8" fmla="*/ 710951 w 1034801"/>
                <a:gd name="connsiteY8" fmla="*/ 330200 h 972391"/>
                <a:gd name="connsiteX9" fmla="*/ 0 w 1034801"/>
                <a:gd name="connsiteY9" fmla="*/ 330200 h 972391"/>
                <a:gd name="connsiteX0" fmla="*/ 0 w 1034801"/>
                <a:gd name="connsiteY0" fmla="*/ 0 h 972391"/>
                <a:gd name="connsiteX1" fmla="*/ 865748 w 1034801"/>
                <a:gd name="connsiteY1" fmla="*/ 0 h 972391"/>
                <a:gd name="connsiteX2" fmla="*/ 930012 w 1034801"/>
                <a:gd name="connsiteY2" fmla="*/ 12974 h 972391"/>
                <a:gd name="connsiteX3" fmla="*/ 935335 w 1034801"/>
                <a:gd name="connsiteY3" fmla="*/ 16563 h 972391"/>
                <a:gd name="connsiteX4" fmla="*/ 935905 w 1034801"/>
                <a:gd name="connsiteY4" fmla="*/ 16678 h 972391"/>
                <a:gd name="connsiteX5" fmla="*/ 1034801 w 1034801"/>
                <a:gd name="connsiteY5" fmla="*/ 165878 h 972391"/>
                <a:gd name="connsiteX6" fmla="*/ 1034801 w 1034801"/>
                <a:gd name="connsiteY6" fmla="*/ 972391 h 972391"/>
                <a:gd name="connsiteX7" fmla="*/ 710951 w 1034801"/>
                <a:gd name="connsiteY7" fmla="*/ 972391 h 972391"/>
                <a:gd name="connsiteX8" fmla="*/ 710951 w 1034801"/>
                <a:gd name="connsiteY8" fmla="*/ 330200 h 972391"/>
                <a:gd name="connsiteX9" fmla="*/ 101028 w 1034801"/>
                <a:gd name="connsiteY9" fmla="*/ 332445 h 972391"/>
                <a:gd name="connsiteX0" fmla="*/ 0 w 1142564"/>
                <a:gd name="connsiteY0" fmla="*/ 0 h 972391"/>
                <a:gd name="connsiteX1" fmla="*/ 973511 w 1142564"/>
                <a:gd name="connsiteY1" fmla="*/ 0 h 972391"/>
                <a:gd name="connsiteX2" fmla="*/ 1037775 w 1142564"/>
                <a:gd name="connsiteY2" fmla="*/ 12974 h 972391"/>
                <a:gd name="connsiteX3" fmla="*/ 1043098 w 1142564"/>
                <a:gd name="connsiteY3" fmla="*/ 16563 h 972391"/>
                <a:gd name="connsiteX4" fmla="*/ 1043668 w 1142564"/>
                <a:gd name="connsiteY4" fmla="*/ 16678 h 972391"/>
                <a:gd name="connsiteX5" fmla="*/ 1142564 w 1142564"/>
                <a:gd name="connsiteY5" fmla="*/ 165878 h 972391"/>
                <a:gd name="connsiteX6" fmla="*/ 1142564 w 1142564"/>
                <a:gd name="connsiteY6" fmla="*/ 972391 h 972391"/>
                <a:gd name="connsiteX7" fmla="*/ 818714 w 1142564"/>
                <a:gd name="connsiteY7" fmla="*/ 972391 h 972391"/>
                <a:gd name="connsiteX8" fmla="*/ 818714 w 1142564"/>
                <a:gd name="connsiteY8" fmla="*/ 330200 h 972391"/>
                <a:gd name="connsiteX9" fmla="*/ 208791 w 1142564"/>
                <a:gd name="connsiteY9" fmla="*/ 332445 h 972391"/>
                <a:gd name="connsiteX0" fmla="*/ 0 w 1142564"/>
                <a:gd name="connsiteY0" fmla="*/ 0 h 972391"/>
                <a:gd name="connsiteX1" fmla="*/ 973511 w 1142564"/>
                <a:gd name="connsiteY1" fmla="*/ 0 h 972391"/>
                <a:gd name="connsiteX2" fmla="*/ 1037775 w 1142564"/>
                <a:gd name="connsiteY2" fmla="*/ 12974 h 972391"/>
                <a:gd name="connsiteX3" fmla="*/ 1043098 w 1142564"/>
                <a:gd name="connsiteY3" fmla="*/ 16563 h 972391"/>
                <a:gd name="connsiteX4" fmla="*/ 1043668 w 1142564"/>
                <a:gd name="connsiteY4" fmla="*/ 16678 h 972391"/>
                <a:gd name="connsiteX5" fmla="*/ 1142564 w 1142564"/>
                <a:gd name="connsiteY5" fmla="*/ 165878 h 972391"/>
                <a:gd name="connsiteX6" fmla="*/ 1142564 w 1142564"/>
                <a:gd name="connsiteY6" fmla="*/ 972391 h 972391"/>
                <a:gd name="connsiteX7" fmla="*/ 818714 w 1142564"/>
                <a:gd name="connsiteY7" fmla="*/ 972391 h 972391"/>
                <a:gd name="connsiteX8" fmla="*/ 818714 w 1142564"/>
                <a:gd name="connsiteY8" fmla="*/ 330200 h 972391"/>
                <a:gd name="connsiteX9" fmla="*/ 314575 w 1142564"/>
                <a:gd name="connsiteY9" fmla="*/ 317740 h 972391"/>
                <a:gd name="connsiteX0" fmla="*/ 0 w 1142564"/>
                <a:gd name="connsiteY0" fmla="*/ 0 h 972391"/>
                <a:gd name="connsiteX1" fmla="*/ 973511 w 1142564"/>
                <a:gd name="connsiteY1" fmla="*/ 0 h 972391"/>
                <a:gd name="connsiteX2" fmla="*/ 1037775 w 1142564"/>
                <a:gd name="connsiteY2" fmla="*/ 12974 h 972391"/>
                <a:gd name="connsiteX3" fmla="*/ 1043098 w 1142564"/>
                <a:gd name="connsiteY3" fmla="*/ 16563 h 972391"/>
                <a:gd name="connsiteX4" fmla="*/ 1043668 w 1142564"/>
                <a:gd name="connsiteY4" fmla="*/ 16678 h 972391"/>
                <a:gd name="connsiteX5" fmla="*/ 1142564 w 1142564"/>
                <a:gd name="connsiteY5" fmla="*/ 165878 h 972391"/>
                <a:gd name="connsiteX6" fmla="*/ 1142564 w 1142564"/>
                <a:gd name="connsiteY6" fmla="*/ 972391 h 972391"/>
                <a:gd name="connsiteX7" fmla="*/ 818714 w 1142564"/>
                <a:gd name="connsiteY7" fmla="*/ 972391 h 972391"/>
                <a:gd name="connsiteX8" fmla="*/ 818714 w 1142564"/>
                <a:gd name="connsiteY8" fmla="*/ 330200 h 972391"/>
                <a:gd name="connsiteX9" fmla="*/ 314575 w 1142564"/>
                <a:gd name="connsiteY9" fmla="*/ 317740 h 972391"/>
                <a:gd name="connsiteX0" fmla="*/ 0 w 957602"/>
                <a:gd name="connsiteY0" fmla="*/ 0 h 1023838"/>
                <a:gd name="connsiteX1" fmla="*/ 788549 w 957602"/>
                <a:gd name="connsiteY1" fmla="*/ 51447 h 1023838"/>
                <a:gd name="connsiteX2" fmla="*/ 852813 w 957602"/>
                <a:gd name="connsiteY2" fmla="*/ 64421 h 1023838"/>
                <a:gd name="connsiteX3" fmla="*/ 858136 w 957602"/>
                <a:gd name="connsiteY3" fmla="*/ 68010 h 1023838"/>
                <a:gd name="connsiteX4" fmla="*/ 858706 w 957602"/>
                <a:gd name="connsiteY4" fmla="*/ 68125 h 1023838"/>
                <a:gd name="connsiteX5" fmla="*/ 957602 w 957602"/>
                <a:gd name="connsiteY5" fmla="*/ 217325 h 1023838"/>
                <a:gd name="connsiteX6" fmla="*/ 957602 w 957602"/>
                <a:gd name="connsiteY6" fmla="*/ 1023838 h 1023838"/>
                <a:gd name="connsiteX7" fmla="*/ 633752 w 957602"/>
                <a:gd name="connsiteY7" fmla="*/ 1023838 h 1023838"/>
                <a:gd name="connsiteX8" fmla="*/ 633752 w 957602"/>
                <a:gd name="connsiteY8" fmla="*/ 381647 h 1023838"/>
                <a:gd name="connsiteX9" fmla="*/ 129613 w 957602"/>
                <a:gd name="connsiteY9" fmla="*/ 369187 h 1023838"/>
                <a:gd name="connsiteX0" fmla="*/ 0 w 897921"/>
                <a:gd name="connsiteY0" fmla="*/ 0 h 1117523"/>
                <a:gd name="connsiteX1" fmla="*/ 728868 w 897921"/>
                <a:gd name="connsiteY1" fmla="*/ 145132 h 1117523"/>
                <a:gd name="connsiteX2" fmla="*/ 793132 w 897921"/>
                <a:gd name="connsiteY2" fmla="*/ 158106 h 1117523"/>
                <a:gd name="connsiteX3" fmla="*/ 798455 w 897921"/>
                <a:gd name="connsiteY3" fmla="*/ 161695 h 1117523"/>
                <a:gd name="connsiteX4" fmla="*/ 799025 w 897921"/>
                <a:gd name="connsiteY4" fmla="*/ 161810 h 1117523"/>
                <a:gd name="connsiteX5" fmla="*/ 897921 w 897921"/>
                <a:gd name="connsiteY5" fmla="*/ 311010 h 1117523"/>
                <a:gd name="connsiteX6" fmla="*/ 897921 w 897921"/>
                <a:gd name="connsiteY6" fmla="*/ 1117523 h 1117523"/>
                <a:gd name="connsiteX7" fmla="*/ 574071 w 897921"/>
                <a:gd name="connsiteY7" fmla="*/ 1117523 h 1117523"/>
                <a:gd name="connsiteX8" fmla="*/ 574071 w 897921"/>
                <a:gd name="connsiteY8" fmla="*/ 475332 h 1117523"/>
                <a:gd name="connsiteX9" fmla="*/ 69932 w 897921"/>
                <a:gd name="connsiteY9" fmla="*/ 462872 h 1117523"/>
                <a:gd name="connsiteX0" fmla="*/ 0 w 897921"/>
                <a:gd name="connsiteY0" fmla="*/ 0 h 1117523"/>
                <a:gd name="connsiteX1" fmla="*/ 728868 w 897921"/>
                <a:gd name="connsiteY1" fmla="*/ 145132 h 1117523"/>
                <a:gd name="connsiteX2" fmla="*/ 793132 w 897921"/>
                <a:gd name="connsiteY2" fmla="*/ 158106 h 1117523"/>
                <a:gd name="connsiteX3" fmla="*/ 798455 w 897921"/>
                <a:gd name="connsiteY3" fmla="*/ 161695 h 1117523"/>
                <a:gd name="connsiteX4" fmla="*/ 799025 w 897921"/>
                <a:gd name="connsiteY4" fmla="*/ 161810 h 1117523"/>
                <a:gd name="connsiteX5" fmla="*/ 897921 w 897921"/>
                <a:gd name="connsiteY5" fmla="*/ 311010 h 1117523"/>
                <a:gd name="connsiteX6" fmla="*/ 897921 w 897921"/>
                <a:gd name="connsiteY6" fmla="*/ 1117523 h 1117523"/>
                <a:gd name="connsiteX7" fmla="*/ 574071 w 897921"/>
                <a:gd name="connsiteY7" fmla="*/ 1117523 h 1117523"/>
                <a:gd name="connsiteX8" fmla="*/ 574071 w 897921"/>
                <a:gd name="connsiteY8" fmla="*/ 475332 h 1117523"/>
                <a:gd name="connsiteX9" fmla="*/ 69932 w 897921"/>
                <a:gd name="connsiteY9" fmla="*/ 462872 h 1117523"/>
                <a:gd name="connsiteX0" fmla="*/ 30110 w 928031"/>
                <a:gd name="connsiteY0" fmla="*/ 0 h 1117523"/>
                <a:gd name="connsiteX1" fmla="*/ 758978 w 928031"/>
                <a:gd name="connsiteY1" fmla="*/ 145132 h 1117523"/>
                <a:gd name="connsiteX2" fmla="*/ 823242 w 928031"/>
                <a:gd name="connsiteY2" fmla="*/ 158106 h 1117523"/>
                <a:gd name="connsiteX3" fmla="*/ 828565 w 928031"/>
                <a:gd name="connsiteY3" fmla="*/ 161695 h 1117523"/>
                <a:gd name="connsiteX4" fmla="*/ 829135 w 928031"/>
                <a:gd name="connsiteY4" fmla="*/ 161810 h 1117523"/>
                <a:gd name="connsiteX5" fmla="*/ 928031 w 928031"/>
                <a:gd name="connsiteY5" fmla="*/ 311010 h 1117523"/>
                <a:gd name="connsiteX6" fmla="*/ 928031 w 928031"/>
                <a:gd name="connsiteY6" fmla="*/ 1117523 h 1117523"/>
                <a:gd name="connsiteX7" fmla="*/ 604181 w 928031"/>
                <a:gd name="connsiteY7" fmla="*/ 1117523 h 1117523"/>
                <a:gd name="connsiteX8" fmla="*/ 604181 w 928031"/>
                <a:gd name="connsiteY8" fmla="*/ 475332 h 1117523"/>
                <a:gd name="connsiteX9" fmla="*/ 0 w 928031"/>
                <a:gd name="connsiteY9" fmla="*/ 331839 h 1117523"/>
                <a:gd name="connsiteX0" fmla="*/ 30110 w 928031"/>
                <a:gd name="connsiteY0" fmla="*/ 0 h 1117523"/>
                <a:gd name="connsiteX1" fmla="*/ 758978 w 928031"/>
                <a:gd name="connsiteY1" fmla="*/ 145132 h 1117523"/>
                <a:gd name="connsiteX2" fmla="*/ 823242 w 928031"/>
                <a:gd name="connsiteY2" fmla="*/ 158106 h 1117523"/>
                <a:gd name="connsiteX3" fmla="*/ 828565 w 928031"/>
                <a:gd name="connsiteY3" fmla="*/ 161695 h 1117523"/>
                <a:gd name="connsiteX4" fmla="*/ 829135 w 928031"/>
                <a:gd name="connsiteY4" fmla="*/ 161810 h 1117523"/>
                <a:gd name="connsiteX5" fmla="*/ 928031 w 928031"/>
                <a:gd name="connsiteY5" fmla="*/ 311010 h 1117523"/>
                <a:gd name="connsiteX6" fmla="*/ 928031 w 928031"/>
                <a:gd name="connsiteY6" fmla="*/ 1117523 h 1117523"/>
                <a:gd name="connsiteX7" fmla="*/ 604181 w 928031"/>
                <a:gd name="connsiteY7" fmla="*/ 1117523 h 1117523"/>
                <a:gd name="connsiteX8" fmla="*/ 604181 w 928031"/>
                <a:gd name="connsiteY8" fmla="*/ 475332 h 1117523"/>
                <a:gd name="connsiteX9" fmla="*/ 0 w 928031"/>
                <a:gd name="connsiteY9" fmla="*/ 331839 h 1117523"/>
                <a:gd name="connsiteX0" fmla="*/ 15215 w 928031"/>
                <a:gd name="connsiteY0" fmla="*/ 0 h 1147348"/>
                <a:gd name="connsiteX1" fmla="*/ 758978 w 928031"/>
                <a:gd name="connsiteY1" fmla="*/ 174957 h 1147348"/>
                <a:gd name="connsiteX2" fmla="*/ 823242 w 928031"/>
                <a:gd name="connsiteY2" fmla="*/ 187931 h 1147348"/>
                <a:gd name="connsiteX3" fmla="*/ 828565 w 928031"/>
                <a:gd name="connsiteY3" fmla="*/ 191520 h 1147348"/>
                <a:gd name="connsiteX4" fmla="*/ 829135 w 928031"/>
                <a:gd name="connsiteY4" fmla="*/ 191635 h 1147348"/>
                <a:gd name="connsiteX5" fmla="*/ 928031 w 928031"/>
                <a:gd name="connsiteY5" fmla="*/ 340835 h 1147348"/>
                <a:gd name="connsiteX6" fmla="*/ 928031 w 928031"/>
                <a:gd name="connsiteY6" fmla="*/ 1147348 h 1147348"/>
                <a:gd name="connsiteX7" fmla="*/ 604181 w 928031"/>
                <a:gd name="connsiteY7" fmla="*/ 1147348 h 1147348"/>
                <a:gd name="connsiteX8" fmla="*/ 604181 w 928031"/>
                <a:gd name="connsiteY8" fmla="*/ 505157 h 1147348"/>
                <a:gd name="connsiteX9" fmla="*/ 0 w 928031"/>
                <a:gd name="connsiteY9" fmla="*/ 361664 h 1147348"/>
                <a:gd name="connsiteX0" fmla="*/ 15215 w 928031"/>
                <a:gd name="connsiteY0" fmla="*/ 0 h 1147348"/>
                <a:gd name="connsiteX1" fmla="*/ 823242 w 928031"/>
                <a:gd name="connsiteY1" fmla="*/ 187931 h 1147348"/>
                <a:gd name="connsiteX2" fmla="*/ 828565 w 928031"/>
                <a:gd name="connsiteY2" fmla="*/ 191520 h 1147348"/>
                <a:gd name="connsiteX3" fmla="*/ 829135 w 928031"/>
                <a:gd name="connsiteY3" fmla="*/ 191635 h 1147348"/>
                <a:gd name="connsiteX4" fmla="*/ 928031 w 928031"/>
                <a:gd name="connsiteY4" fmla="*/ 340835 h 1147348"/>
                <a:gd name="connsiteX5" fmla="*/ 928031 w 928031"/>
                <a:gd name="connsiteY5" fmla="*/ 1147348 h 1147348"/>
                <a:gd name="connsiteX6" fmla="*/ 604181 w 928031"/>
                <a:gd name="connsiteY6" fmla="*/ 1147348 h 1147348"/>
                <a:gd name="connsiteX7" fmla="*/ 604181 w 928031"/>
                <a:gd name="connsiteY7" fmla="*/ 505157 h 1147348"/>
                <a:gd name="connsiteX8" fmla="*/ 0 w 928031"/>
                <a:gd name="connsiteY8" fmla="*/ 361664 h 1147348"/>
                <a:gd name="connsiteX0" fmla="*/ 15215 w 928031"/>
                <a:gd name="connsiteY0" fmla="*/ 0 h 1147348"/>
                <a:gd name="connsiteX1" fmla="*/ 828565 w 928031"/>
                <a:gd name="connsiteY1" fmla="*/ 191520 h 1147348"/>
                <a:gd name="connsiteX2" fmla="*/ 829135 w 928031"/>
                <a:gd name="connsiteY2" fmla="*/ 191635 h 1147348"/>
                <a:gd name="connsiteX3" fmla="*/ 928031 w 928031"/>
                <a:gd name="connsiteY3" fmla="*/ 340835 h 1147348"/>
                <a:gd name="connsiteX4" fmla="*/ 928031 w 928031"/>
                <a:gd name="connsiteY4" fmla="*/ 1147348 h 1147348"/>
                <a:gd name="connsiteX5" fmla="*/ 604181 w 928031"/>
                <a:gd name="connsiteY5" fmla="*/ 1147348 h 1147348"/>
                <a:gd name="connsiteX6" fmla="*/ 604181 w 928031"/>
                <a:gd name="connsiteY6" fmla="*/ 505157 h 1147348"/>
                <a:gd name="connsiteX7" fmla="*/ 0 w 928031"/>
                <a:gd name="connsiteY7" fmla="*/ 361664 h 1147348"/>
                <a:gd name="connsiteX0" fmla="*/ 15215 w 928031"/>
                <a:gd name="connsiteY0" fmla="*/ 0 h 1221875"/>
                <a:gd name="connsiteX1" fmla="*/ 828565 w 928031"/>
                <a:gd name="connsiteY1" fmla="*/ 191520 h 1221875"/>
                <a:gd name="connsiteX2" fmla="*/ 829135 w 928031"/>
                <a:gd name="connsiteY2" fmla="*/ 191635 h 1221875"/>
                <a:gd name="connsiteX3" fmla="*/ 928031 w 928031"/>
                <a:gd name="connsiteY3" fmla="*/ 340835 h 1221875"/>
                <a:gd name="connsiteX4" fmla="*/ 890722 w 928031"/>
                <a:gd name="connsiteY4" fmla="*/ 1221875 h 1221875"/>
                <a:gd name="connsiteX5" fmla="*/ 604181 w 928031"/>
                <a:gd name="connsiteY5" fmla="*/ 1147348 h 1221875"/>
                <a:gd name="connsiteX6" fmla="*/ 604181 w 928031"/>
                <a:gd name="connsiteY6" fmla="*/ 505157 h 1221875"/>
                <a:gd name="connsiteX7" fmla="*/ 0 w 928031"/>
                <a:gd name="connsiteY7" fmla="*/ 361664 h 1221875"/>
                <a:gd name="connsiteX0" fmla="*/ 15215 w 928031"/>
                <a:gd name="connsiteY0" fmla="*/ 0 h 1222975"/>
                <a:gd name="connsiteX1" fmla="*/ 828565 w 928031"/>
                <a:gd name="connsiteY1" fmla="*/ 191520 h 1222975"/>
                <a:gd name="connsiteX2" fmla="*/ 829135 w 928031"/>
                <a:gd name="connsiteY2" fmla="*/ 191635 h 1222975"/>
                <a:gd name="connsiteX3" fmla="*/ 928031 w 928031"/>
                <a:gd name="connsiteY3" fmla="*/ 340835 h 1222975"/>
                <a:gd name="connsiteX4" fmla="*/ 890722 w 928031"/>
                <a:gd name="connsiteY4" fmla="*/ 1221875 h 1222975"/>
                <a:gd name="connsiteX5" fmla="*/ 639288 w 928031"/>
                <a:gd name="connsiteY5" fmla="*/ 1222975 h 1222975"/>
                <a:gd name="connsiteX6" fmla="*/ 604181 w 928031"/>
                <a:gd name="connsiteY6" fmla="*/ 505157 h 1222975"/>
                <a:gd name="connsiteX7" fmla="*/ 0 w 928031"/>
                <a:gd name="connsiteY7" fmla="*/ 361664 h 12229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28031" h="1222975">
                  <a:moveTo>
                    <a:pt x="15215" y="0"/>
                  </a:moveTo>
                  <a:lnTo>
                    <a:pt x="828565" y="191520"/>
                  </a:lnTo>
                  <a:lnTo>
                    <a:pt x="829135" y="191635"/>
                  </a:lnTo>
                  <a:cubicBezTo>
                    <a:pt x="887252" y="216216"/>
                    <a:pt x="928031" y="273763"/>
                    <a:pt x="928031" y="340835"/>
                  </a:cubicBezTo>
                  <a:lnTo>
                    <a:pt x="890722" y="1221875"/>
                  </a:lnTo>
                  <a:lnTo>
                    <a:pt x="639288" y="1222975"/>
                  </a:lnTo>
                  <a:lnTo>
                    <a:pt x="604181" y="505157"/>
                  </a:lnTo>
                  <a:lnTo>
                    <a:pt x="0" y="361664"/>
                  </a:lnTo>
                </a:path>
              </a:pathLst>
            </a:custGeom>
            <a:pattFill prst="trellis">
              <a:fgClr>
                <a:srgbClr val="002060"/>
              </a:fgClr>
              <a:bgClr>
                <a:srgbClr val="ED7D31">
                  <a:lumMod val="75000"/>
                </a:srgb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sp>
          <p:nvSpPr>
            <p:cNvPr id="295" name="フリーフォーム: 図形 294">
              <a:extLst>
                <a:ext uri="{FF2B5EF4-FFF2-40B4-BE49-F238E27FC236}">
                  <a16:creationId xmlns:a16="http://schemas.microsoft.com/office/drawing/2014/main" id="{9F98AC57-39B3-4E23-BE04-62AC69992330}"/>
                </a:ext>
              </a:extLst>
            </p:cNvPr>
            <p:cNvSpPr/>
            <p:nvPr/>
          </p:nvSpPr>
          <p:spPr>
            <a:xfrm rot="18900000" flipV="1">
              <a:off x="3036784" y="1460862"/>
              <a:ext cx="293246" cy="292722"/>
            </a:xfrm>
            <a:custGeom>
              <a:avLst/>
              <a:gdLst>
                <a:gd name="connsiteX0" fmla="*/ 187883 w 419227"/>
                <a:gd name="connsiteY0" fmla="*/ 187883 h 418481"/>
                <a:gd name="connsiteX1" fmla="*/ 187882 w 419227"/>
                <a:gd name="connsiteY1" fmla="*/ 0 h 418481"/>
                <a:gd name="connsiteX2" fmla="*/ 121323 w 419227"/>
                <a:gd name="connsiteY2" fmla="*/ 0 h 418481"/>
                <a:gd name="connsiteX3" fmla="*/ 121323 w 419227"/>
                <a:gd name="connsiteY3" fmla="*/ 121323 h 418481"/>
                <a:gd name="connsiteX4" fmla="*/ 0 w 419227"/>
                <a:gd name="connsiteY4" fmla="*/ 121323 h 418481"/>
                <a:gd name="connsiteX5" fmla="*/ 0 w 419227"/>
                <a:gd name="connsiteY5" fmla="*/ 187882 h 418481"/>
                <a:gd name="connsiteX6" fmla="*/ 187883 w 419227"/>
                <a:gd name="connsiteY6" fmla="*/ 230598 h 418481"/>
                <a:gd name="connsiteX7" fmla="*/ 0 w 419227"/>
                <a:gd name="connsiteY7" fmla="*/ 230599 h 418481"/>
                <a:gd name="connsiteX8" fmla="*/ 0 w 419227"/>
                <a:gd name="connsiteY8" fmla="*/ 297158 h 418481"/>
                <a:gd name="connsiteX9" fmla="*/ 121323 w 419227"/>
                <a:gd name="connsiteY9" fmla="*/ 297158 h 418481"/>
                <a:gd name="connsiteX10" fmla="*/ 121323 w 419227"/>
                <a:gd name="connsiteY10" fmla="*/ 418481 h 418481"/>
                <a:gd name="connsiteX11" fmla="*/ 187882 w 419227"/>
                <a:gd name="connsiteY11" fmla="*/ 418481 h 418481"/>
                <a:gd name="connsiteX12" fmla="*/ 187883 w 419227"/>
                <a:gd name="connsiteY12" fmla="*/ 230598 h 418481"/>
                <a:gd name="connsiteX13" fmla="*/ 419227 w 419227"/>
                <a:gd name="connsiteY13" fmla="*/ 187882 h 418481"/>
                <a:gd name="connsiteX14" fmla="*/ 419227 w 419227"/>
                <a:gd name="connsiteY14" fmla="*/ 121323 h 418481"/>
                <a:gd name="connsiteX15" fmla="*/ 297904 w 419227"/>
                <a:gd name="connsiteY15" fmla="*/ 121323 h 418481"/>
                <a:gd name="connsiteX16" fmla="*/ 297904 w 419227"/>
                <a:gd name="connsiteY16" fmla="*/ 0 h 418481"/>
                <a:gd name="connsiteX17" fmla="*/ 231345 w 419227"/>
                <a:gd name="connsiteY17" fmla="*/ 0 h 418481"/>
                <a:gd name="connsiteX18" fmla="*/ 231344 w 419227"/>
                <a:gd name="connsiteY18" fmla="*/ 187883 h 418481"/>
                <a:gd name="connsiteX19" fmla="*/ 419227 w 419227"/>
                <a:gd name="connsiteY19" fmla="*/ 297158 h 418481"/>
                <a:gd name="connsiteX20" fmla="*/ 419227 w 419227"/>
                <a:gd name="connsiteY20" fmla="*/ 230599 h 418481"/>
                <a:gd name="connsiteX21" fmla="*/ 231344 w 419227"/>
                <a:gd name="connsiteY21" fmla="*/ 230598 h 418481"/>
                <a:gd name="connsiteX22" fmla="*/ 231345 w 419227"/>
                <a:gd name="connsiteY22" fmla="*/ 418481 h 418481"/>
                <a:gd name="connsiteX23" fmla="*/ 297904 w 419227"/>
                <a:gd name="connsiteY23" fmla="*/ 418481 h 418481"/>
                <a:gd name="connsiteX24" fmla="*/ 297904 w 419227"/>
                <a:gd name="connsiteY24" fmla="*/ 297158 h 4184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419227" h="418481">
                  <a:moveTo>
                    <a:pt x="187883" y="187883"/>
                  </a:moveTo>
                  <a:cubicBezTo>
                    <a:pt x="187883" y="125255"/>
                    <a:pt x="187882" y="62628"/>
                    <a:pt x="187882" y="0"/>
                  </a:cubicBezTo>
                  <a:lnTo>
                    <a:pt x="121323" y="0"/>
                  </a:lnTo>
                  <a:lnTo>
                    <a:pt x="121323" y="121323"/>
                  </a:lnTo>
                  <a:lnTo>
                    <a:pt x="0" y="121323"/>
                  </a:lnTo>
                  <a:lnTo>
                    <a:pt x="0" y="187882"/>
                  </a:lnTo>
                  <a:close/>
                  <a:moveTo>
                    <a:pt x="187883" y="230598"/>
                  </a:moveTo>
                  <a:lnTo>
                    <a:pt x="0" y="230599"/>
                  </a:lnTo>
                  <a:lnTo>
                    <a:pt x="0" y="297158"/>
                  </a:lnTo>
                  <a:lnTo>
                    <a:pt x="121323" y="297158"/>
                  </a:lnTo>
                  <a:lnTo>
                    <a:pt x="121323" y="418481"/>
                  </a:lnTo>
                  <a:lnTo>
                    <a:pt x="187882" y="418481"/>
                  </a:lnTo>
                  <a:cubicBezTo>
                    <a:pt x="187882" y="355853"/>
                    <a:pt x="187883" y="293226"/>
                    <a:pt x="187883" y="230598"/>
                  </a:cubicBezTo>
                  <a:close/>
                  <a:moveTo>
                    <a:pt x="419227" y="187882"/>
                  </a:moveTo>
                  <a:lnTo>
                    <a:pt x="419227" y="121323"/>
                  </a:lnTo>
                  <a:lnTo>
                    <a:pt x="297904" y="121323"/>
                  </a:lnTo>
                  <a:lnTo>
                    <a:pt x="297904" y="0"/>
                  </a:lnTo>
                  <a:lnTo>
                    <a:pt x="231345" y="0"/>
                  </a:lnTo>
                  <a:cubicBezTo>
                    <a:pt x="231345" y="62628"/>
                    <a:pt x="231344" y="125255"/>
                    <a:pt x="231344" y="187883"/>
                  </a:cubicBezTo>
                  <a:close/>
                  <a:moveTo>
                    <a:pt x="419227" y="297158"/>
                  </a:moveTo>
                  <a:lnTo>
                    <a:pt x="419227" y="230599"/>
                  </a:lnTo>
                  <a:lnTo>
                    <a:pt x="231344" y="230598"/>
                  </a:lnTo>
                  <a:cubicBezTo>
                    <a:pt x="231344" y="293226"/>
                    <a:pt x="231345" y="355853"/>
                    <a:pt x="231345" y="418481"/>
                  </a:cubicBezTo>
                  <a:lnTo>
                    <a:pt x="297904" y="418481"/>
                  </a:lnTo>
                  <a:lnTo>
                    <a:pt x="297904" y="297158"/>
                  </a:ln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</p:grpSp>
      <p:grpSp>
        <p:nvGrpSpPr>
          <p:cNvPr id="322" name="グループ化 321">
            <a:extLst>
              <a:ext uri="{FF2B5EF4-FFF2-40B4-BE49-F238E27FC236}">
                <a16:creationId xmlns:a16="http://schemas.microsoft.com/office/drawing/2014/main" id="{671E06EC-EF49-4C56-A851-12B3D376B053}"/>
              </a:ext>
            </a:extLst>
          </p:cNvPr>
          <p:cNvGrpSpPr/>
          <p:nvPr/>
        </p:nvGrpSpPr>
        <p:grpSpPr>
          <a:xfrm>
            <a:off x="449219" y="2635107"/>
            <a:ext cx="1519054" cy="1739669"/>
            <a:chOff x="12713" y="1460862"/>
            <a:chExt cx="2378274" cy="2723675"/>
          </a:xfrm>
        </p:grpSpPr>
        <p:grpSp>
          <p:nvGrpSpPr>
            <p:cNvPr id="323" name="グループ化 322">
              <a:extLst>
                <a:ext uri="{FF2B5EF4-FFF2-40B4-BE49-F238E27FC236}">
                  <a16:creationId xmlns:a16="http://schemas.microsoft.com/office/drawing/2014/main" id="{ACA4F9C0-6F17-477C-8143-DA18BE911F70}"/>
                </a:ext>
              </a:extLst>
            </p:cNvPr>
            <p:cNvGrpSpPr/>
            <p:nvPr/>
          </p:nvGrpSpPr>
          <p:grpSpPr>
            <a:xfrm>
              <a:off x="503881" y="1606613"/>
              <a:ext cx="1395292" cy="2577924"/>
              <a:chOff x="503881" y="3609489"/>
              <a:chExt cx="1395292" cy="2577924"/>
            </a:xfrm>
          </p:grpSpPr>
          <p:grpSp>
            <p:nvGrpSpPr>
              <p:cNvPr id="333" name="グループ化 332">
                <a:extLst>
                  <a:ext uri="{FF2B5EF4-FFF2-40B4-BE49-F238E27FC236}">
                    <a16:creationId xmlns:a16="http://schemas.microsoft.com/office/drawing/2014/main" id="{3CED2EC0-07CC-436F-9F7C-167A309F8281}"/>
                  </a:ext>
                </a:extLst>
              </p:cNvPr>
              <p:cNvGrpSpPr/>
              <p:nvPr/>
            </p:nvGrpSpPr>
            <p:grpSpPr>
              <a:xfrm>
                <a:off x="623378" y="4904922"/>
                <a:ext cx="1156298" cy="1282491"/>
                <a:chOff x="1474649" y="4836724"/>
                <a:chExt cx="1156298" cy="1282491"/>
              </a:xfrm>
            </p:grpSpPr>
            <p:sp>
              <p:nvSpPr>
                <p:cNvPr id="351" name="フリーフォーム: 図形 350">
                  <a:extLst>
                    <a:ext uri="{FF2B5EF4-FFF2-40B4-BE49-F238E27FC236}">
                      <a16:creationId xmlns:a16="http://schemas.microsoft.com/office/drawing/2014/main" id="{3EC53746-3B57-4EDE-A942-C579391D6BA2}"/>
                    </a:ext>
                  </a:extLst>
                </p:cNvPr>
                <p:cNvSpPr/>
                <p:nvPr/>
              </p:nvSpPr>
              <p:spPr>
                <a:xfrm rot="10800000">
                  <a:off x="1703577" y="4836724"/>
                  <a:ext cx="698442" cy="521090"/>
                </a:xfrm>
                <a:custGeom>
                  <a:avLst/>
                  <a:gdLst>
                    <a:gd name="connsiteX0" fmla="*/ 483019 w 698442"/>
                    <a:gd name="connsiteY0" fmla="*/ 521090 h 521090"/>
                    <a:gd name="connsiteX1" fmla="*/ 215422 w 698442"/>
                    <a:gd name="connsiteY1" fmla="*/ 521090 h 521090"/>
                    <a:gd name="connsiteX2" fmla="*/ 215422 w 698442"/>
                    <a:gd name="connsiteY2" fmla="*/ 288649 h 521090"/>
                    <a:gd name="connsiteX3" fmla="*/ 213288 w 698442"/>
                    <a:gd name="connsiteY3" fmla="*/ 288464 h 521090"/>
                    <a:gd name="connsiteX4" fmla="*/ 0 w 698442"/>
                    <a:gd name="connsiteY4" fmla="*/ 150131 h 521090"/>
                    <a:gd name="connsiteX5" fmla="*/ 349221 w 698442"/>
                    <a:gd name="connsiteY5" fmla="*/ 0 h 521090"/>
                    <a:gd name="connsiteX6" fmla="*/ 698442 w 698442"/>
                    <a:gd name="connsiteY6" fmla="*/ 150131 h 521090"/>
                    <a:gd name="connsiteX7" fmla="*/ 485153 w 698442"/>
                    <a:gd name="connsiteY7" fmla="*/ 288464 h 521090"/>
                    <a:gd name="connsiteX8" fmla="*/ 483020 w 698442"/>
                    <a:gd name="connsiteY8" fmla="*/ 288649 h 5210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98442" h="521090">
                      <a:moveTo>
                        <a:pt x="483019" y="521090"/>
                      </a:moveTo>
                      <a:lnTo>
                        <a:pt x="215422" y="521090"/>
                      </a:lnTo>
                      <a:lnTo>
                        <a:pt x="215422" y="288649"/>
                      </a:lnTo>
                      <a:lnTo>
                        <a:pt x="213288" y="288464"/>
                      </a:lnTo>
                      <a:cubicBezTo>
                        <a:pt x="87948" y="265673"/>
                        <a:pt x="0" y="212317"/>
                        <a:pt x="0" y="150131"/>
                      </a:cubicBezTo>
                      <a:cubicBezTo>
                        <a:pt x="0" y="67216"/>
                        <a:pt x="156352" y="0"/>
                        <a:pt x="349221" y="0"/>
                      </a:cubicBezTo>
                      <a:cubicBezTo>
                        <a:pt x="542090" y="0"/>
                        <a:pt x="698442" y="67216"/>
                        <a:pt x="698442" y="150131"/>
                      </a:cubicBezTo>
                      <a:cubicBezTo>
                        <a:pt x="698442" y="212317"/>
                        <a:pt x="610494" y="265673"/>
                        <a:pt x="485153" y="288464"/>
                      </a:cubicBezTo>
                      <a:lnTo>
                        <a:pt x="483020" y="288649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352" name="片側の 2 つの角を丸めた四角形 103">
                  <a:extLst>
                    <a:ext uri="{FF2B5EF4-FFF2-40B4-BE49-F238E27FC236}">
                      <a16:creationId xmlns:a16="http://schemas.microsoft.com/office/drawing/2014/main" id="{BDCA671D-41AD-4138-AA15-15047166A65F}"/>
                    </a:ext>
                  </a:extLst>
                </p:cNvPr>
                <p:cNvSpPr/>
                <p:nvPr/>
              </p:nvSpPr>
              <p:spPr>
                <a:xfrm>
                  <a:off x="1474649" y="5101729"/>
                  <a:ext cx="1156298" cy="101748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56298" h="1017486">
                      <a:moveTo>
                        <a:pt x="325416" y="0"/>
                      </a:moveTo>
                      <a:lnTo>
                        <a:pt x="323832" y="8159"/>
                      </a:lnTo>
                      <a:cubicBezTo>
                        <a:pt x="323832" y="81115"/>
                        <a:pt x="437694" y="140257"/>
                        <a:pt x="578150" y="140257"/>
                      </a:cubicBezTo>
                      <a:cubicBezTo>
                        <a:pt x="718606" y="140257"/>
                        <a:pt x="832468" y="81115"/>
                        <a:pt x="832468" y="8159"/>
                      </a:cubicBezTo>
                      <a:cubicBezTo>
                        <a:pt x="832468" y="5375"/>
                        <a:pt x="832302" y="2611"/>
                        <a:pt x="830885" y="0"/>
                      </a:cubicBezTo>
                      <a:cubicBezTo>
                        <a:pt x="1013537" y="15445"/>
                        <a:pt x="1156298" y="169101"/>
                        <a:pt x="1156298" y="356100"/>
                      </a:cubicBezTo>
                      <a:lnTo>
                        <a:pt x="1156298" y="1017486"/>
                      </a:lnTo>
                      <a:lnTo>
                        <a:pt x="0" y="1017486"/>
                      </a:lnTo>
                      <a:lnTo>
                        <a:pt x="0" y="356100"/>
                      </a:lnTo>
                      <a:cubicBezTo>
                        <a:pt x="0" y="169100"/>
                        <a:pt x="142763" y="15444"/>
                        <a:pt x="325416" y="0"/>
                      </a:cubicBezTo>
                      <a:close/>
                    </a:path>
                  </a:pathLst>
                </a:custGeom>
                <a:solidFill>
                  <a:srgbClr val="FF33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353" name="片側の 2 つの角を丸めた四角形 101">
                  <a:extLst>
                    <a:ext uri="{FF2B5EF4-FFF2-40B4-BE49-F238E27FC236}">
                      <a16:creationId xmlns:a16="http://schemas.microsoft.com/office/drawing/2014/main" id="{70A14083-3E4A-4896-A1E4-9DF38B7FE0DB}"/>
                    </a:ext>
                  </a:extLst>
                </p:cNvPr>
                <p:cNvSpPr/>
                <p:nvPr/>
              </p:nvSpPr>
              <p:spPr>
                <a:xfrm>
                  <a:off x="1474649" y="5113765"/>
                  <a:ext cx="1156298" cy="10054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56298" h="1005450">
                      <a:moveTo>
                        <a:pt x="895542" y="0"/>
                      </a:moveTo>
                      <a:cubicBezTo>
                        <a:pt x="1046303" y="41469"/>
                        <a:pt x="1156298" y="179921"/>
                        <a:pt x="1156298" y="344064"/>
                      </a:cubicBezTo>
                      <a:lnTo>
                        <a:pt x="1156298" y="1005450"/>
                      </a:lnTo>
                      <a:lnTo>
                        <a:pt x="884199" y="1005450"/>
                      </a:lnTo>
                      <a:lnTo>
                        <a:pt x="667091" y="318293"/>
                      </a:lnTo>
                      <a:cubicBezTo>
                        <a:pt x="800067" y="281104"/>
                        <a:pt x="896919" y="158696"/>
                        <a:pt x="896919" y="13666"/>
                      </a:cubicBezTo>
                      <a:cubicBezTo>
                        <a:pt x="896919" y="9072"/>
                        <a:pt x="896822" y="4501"/>
                        <a:pt x="895542" y="0"/>
                      </a:cubicBezTo>
                      <a:close/>
                      <a:moveTo>
                        <a:pt x="260757" y="0"/>
                      </a:moveTo>
                      <a:lnTo>
                        <a:pt x="259379" y="13666"/>
                      </a:lnTo>
                      <a:cubicBezTo>
                        <a:pt x="259379" y="158696"/>
                        <a:pt x="356232" y="281104"/>
                        <a:pt x="489208" y="318293"/>
                      </a:cubicBezTo>
                      <a:lnTo>
                        <a:pt x="272100" y="1005450"/>
                      </a:lnTo>
                      <a:lnTo>
                        <a:pt x="0" y="1005450"/>
                      </a:lnTo>
                      <a:lnTo>
                        <a:pt x="0" y="344064"/>
                      </a:lnTo>
                      <a:cubicBezTo>
                        <a:pt x="0" y="179921"/>
                        <a:pt x="109996" y="41469"/>
                        <a:pt x="260757" y="0"/>
                      </a:cubicBezTo>
                      <a:close/>
                    </a:path>
                  </a:pathLst>
                </a:custGeom>
                <a:solidFill>
                  <a:srgbClr val="7030A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  <p:grpSp>
            <p:nvGrpSpPr>
              <p:cNvPr id="334" name="グループ化 333">
                <a:extLst>
                  <a:ext uri="{FF2B5EF4-FFF2-40B4-BE49-F238E27FC236}">
                    <a16:creationId xmlns:a16="http://schemas.microsoft.com/office/drawing/2014/main" id="{8978268F-E584-4561-9928-3550A6CB93F1}"/>
                  </a:ext>
                </a:extLst>
              </p:cNvPr>
              <p:cNvGrpSpPr/>
              <p:nvPr/>
            </p:nvGrpSpPr>
            <p:grpSpPr>
              <a:xfrm>
                <a:off x="503881" y="3609489"/>
                <a:ext cx="1395292" cy="1480274"/>
                <a:chOff x="1395996" y="245036"/>
                <a:chExt cx="860611" cy="913028"/>
              </a:xfrm>
            </p:grpSpPr>
            <p:sp>
              <p:nvSpPr>
                <p:cNvPr id="335" name="雲 391">
                  <a:extLst>
                    <a:ext uri="{FF2B5EF4-FFF2-40B4-BE49-F238E27FC236}">
                      <a16:creationId xmlns:a16="http://schemas.microsoft.com/office/drawing/2014/main" id="{F0A23781-4F86-480E-AF84-76C29CFB63C7}"/>
                    </a:ext>
                  </a:extLst>
                </p:cNvPr>
                <p:cNvSpPr/>
                <p:nvPr/>
              </p:nvSpPr>
              <p:spPr>
                <a:xfrm>
                  <a:off x="1395996" y="245036"/>
                  <a:ext cx="860611" cy="62482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28791" h="684142">
                      <a:moveTo>
                        <a:pt x="390797" y="508"/>
                      </a:moveTo>
                      <a:cubicBezTo>
                        <a:pt x="396003" y="-92"/>
                        <a:pt x="401215" y="35"/>
                        <a:pt x="406166" y="2032"/>
                      </a:cubicBezTo>
                      <a:cubicBezTo>
                        <a:pt x="406732" y="1224"/>
                        <a:pt x="407453" y="1069"/>
                        <a:pt x="408176" y="930"/>
                      </a:cubicBezTo>
                      <a:cubicBezTo>
                        <a:pt x="429611" y="-3209"/>
                        <a:pt x="451022" y="6582"/>
                        <a:pt x="464396" y="28234"/>
                      </a:cubicBezTo>
                      <a:cubicBezTo>
                        <a:pt x="477769" y="6582"/>
                        <a:pt x="499181" y="-3209"/>
                        <a:pt x="520615" y="930"/>
                      </a:cubicBezTo>
                      <a:cubicBezTo>
                        <a:pt x="521339" y="1069"/>
                        <a:pt x="522059" y="1224"/>
                        <a:pt x="522625" y="2032"/>
                      </a:cubicBezTo>
                      <a:cubicBezTo>
                        <a:pt x="535574" y="-1254"/>
                        <a:pt x="549192" y="1211"/>
                        <a:pt x="561945" y="8686"/>
                      </a:cubicBezTo>
                      <a:lnTo>
                        <a:pt x="590055" y="37923"/>
                      </a:lnTo>
                      <a:cubicBezTo>
                        <a:pt x="628400" y="2229"/>
                        <a:pt x="683194" y="20259"/>
                        <a:pt x="706518" y="80110"/>
                      </a:cubicBezTo>
                      <a:cubicBezTo>
                        <a:pt x="749907" y="45522"/>
                        <a:pt x="805137" y="56745"/>
                        <a:pt x="839202" y="107099"/>
                      </a:cubicBezTo>
                      <a:cubicBezTo>
                        <a:pt x="860762" y="138980"/>
                        <a:pt x="870767" y="182290"/>
                        <a:pt x="866477" y="225236"/>
                      </a:cubicBezTo>
                      <a:cubicBezTo>
                        <a:pt x="866667" y="225964"/>
                        <a:pt x="866872" y="226676"/>
                        <a:pt x="867062" y="227404"/>
                      </a:cubicBezTo>
                      <a:cubicBezTo>
                        <a:pt x="899007" y="231900"/>
                        <a:pt x="924429" y="266060"/>
                        <a:pt x="928291" y="309671"/>
                      </a:cubicBezTo>
                      <a:cubicBezTo>
                        <a:pt x="931584" y="346918"/>
                        <a:pt x="918414" y="383279"/>
                        <a:pt x="894764" y="402227"/>
                      </a:cubicBezTo>
                      <a:cubicBezTo>
                        <a:pt x="911433" y="426383"/>
                        <a:pt x="917464" y="460670"/>
                        <a:pt x="910641" y="492440"/>
                      </a:cubicBezTo>
                      <a:cubicBezTo>
                        <a:pt x="901223" y="536351"/>
                        <a:pt x="869801" y="564607"/>
                        <a:pt x="836337" y="559273"/>
                      </a:cubicBezTo>
                      <a:cubicBezTo>
                        <a:pt x="802272" y="640431"/>
                        <a:pt x="726036" y="667516"/>
                        <a:pt x="667340" y="619330"/>
                      </a:cubicBezTo>
                      <a:cubicBezTo>
                        <a:pt x="642472" y="670096"/>
                        <a:pt x="597072" y="694347"/>
                        <a:pt x="553572" y="680116"/>
                      </a:cubicBezTo>
                      <a:cubicBezTo>
                        <a:pt x="520921" y="669433"/>
                        <a:pt x="494102" y="638537"/>
                        <a:pt x="483380" y="596366"/>
                      </a:cubicBezTo>
                      <a:cubicBezTo>
                        <a:pt x="476530" y="595229"/>
                        <a:pt x="469962" y="592400"/>
                        <a:pt x="464396" y="587273"/>
                      </a:cubicBezTo>
                      <a:cubicBezTo>
                        <a:pt x="458829" y="592400"/>
                        <a:pt x="452261" y="595229"/>
                        <a:pt x="445411" y="596366"/>
                      </a:cubicBezTo>
                      <a:cubicBezTo>
                        <a:pt x="434690" y="638537"/>
                        <a:pt x="407871" y="669433"/>
                        <a:pt x="375219" y="680116"/>
                      </a:cubicBezTo>
                      <a:cubicBezTo>
                        <a:pt x="331719" y="694347"/>
                        <a:pt x="286320" y="670096"/>
                        <a:pt x="261452" y="619330"/>
                      </a:cubicBezTo>
                      <a:cubicBezTo>
                        <a:pt x="202755" y="667516"/>
                        <a:pt x="126520" y="640431"/>
                        <a:pt x="92454" y="559273"/>
                      </a:cubicBezTo>
                      <a:cubicBezTo>
                        <a:pt x="58991" y="564607"/>
                        <a:pt x="27569" y="536351"/>
                        <a:pt x="18150" y="492440"/>
                      </a:cubicBezTo>
                      <a:cubicBezTo>
                        <a:pt x="11328" y="460670"/>
                        <a:pt x="17359" y="426383"/>
                        <a:pt x="34027" y="402227"/>
                      </a:cubicBezTo>
                      <a:cubicBezTo>
                        <a:pt x="10378" y="383279"/>
                        <a:pt x="-2793" y="346918"/>
                        <a:pt x="500" y="309671"/>
                      </a:cubicBezTo>
                      <a:cubicBezTo>
                        <a:pt x="4363" y="266060"/>
                        <a:pt x="29785" y="231900"/>
                        <a:pt x="61729" y="227404"/>
                      </a:cubicBezTo>
                      <a:cubicBezTo>
                        <a:pt x="61919" y="226676"/>
                        <a:pt x="62125" y="225964"/>
                        <a:pt x="62315" y="225236"/>
                      </a:cubicBezTo>
                      <a:cubicBezTo>
                        <a:pt x="58025" y="182290"/>
                        <a:pt x="68029" y="138980"/>
                        <a:pt x="89589" y="107099"/>
                      </a:cubicBezTo>
                      <a:cubicBezTo>
                        <a:pt x="123655" y="56745"/>
                        <a:pt x="178884" y="45522"/>
                        <a:pt x="222273" y="80110"/>
                      </a:cubicBezTo>
                      <a:cubicBezTo>
                        <a:pt x="245597" y="20259"/>
                        <a:pt x="300392" y="2229"/>
                        <a:pt x="338736" y="37923"/>
                      </a:cubicBezTo>
                      <a:lnTo>
                        <a:pt x="366846" y="8686"/>
                      </a:lnTo>
                      <a:cubicBezTo>
                        <a:pt x="374611" y="4135"/>
                        <a:pt x="382696" y="1441"/>
                        <a:pt x="390797" y="508"/>
                      </a:cubicBezTo>
                      <a:close/>
                    </a:path>
                  </a:pathLst>
                </a:custGeom>
                <a:solidFill>
                  <a:srgbClr val="7030A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grpSp>
              <p:nvGrpSpPr>
                <p:cNvPr id="336" name="グループ化 335">
                  <a:extLst>
                    <a:ext uri="{FF2B5EF4-FFF2-40B4-BE49-F238E27FC236}">
                      <a16:creationId xmlns:a16="http://schemas.microsoft.com/office/drawing/2014/main" id="{38431761-64BB-4A2C-97BF-C95395E983B1}"/>
                    </a:ext>
                  </a:extLst>
                </p:cNvPr>
                <p:cNvGrpSpPr/>
                <p:nvPr/>
              </p:nvGrpSpPr>
              <p:grpSpPr>
                <a:xfrm>
                  <a:off x="1409018" y="370664"/>
                  <a:ext cx="834570" cy="787400"/>
                  <a:chOff x="2791855" y="2017486"/>
                  <a:chExt cx="1150919" cy="1045028"/>
                </a:xfrm>
                <a:solidFill>
                  <a:srgbClr val="FFCC99"/>
                </a:solidFill>
              </p:grpSpPr>
              <p:grpSp>
                <p:nvGrpSpPr>
                  <p:cNvPr id="344" name="グループ化 343">
                    <a:extLst>
                      <a:ext uri="{FF2B5EF4-FFF2-40B4-BE49-F238E27FC236}">
                        <a16:creationId xmlns:a16="http://schemas.microsoft.com/office/drawing/2014/main" id="{8A9F3E0B-1CA8-4CB9-B436-82202ED671FB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349" name="円/楕円 256">
                      <a:extLst>
                        <a:ext uri="{FF2B5EF4-FFF2-40B4-BE49-F238E27FC236}">
                          <a16:creationId xmlns:a16="http://schemas.microsoft.com/office/drawing/2014/main" id="{2A8FE14C-240E-4A2E-A9DE-03B523AE56D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350" name="円/楕円 257">
                      <a:extLst>
                        <a:ext uri="{FF2B5EF4-FFF2-40B4-BE49-F238E27FC236}">
                          <a16:creationId xmlns:a16="http://schemas.microsoft.com/office/drawing/2014/main" id="{EB2C5779-EF7C-457F-83DA-6E2057E9C1E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345" name="グループ化 344">
                    <a:extLst>
                      <a:ext uri="{FF2B5EF4-FFF2-40B4-BE49-F238E27FC236}">
                        <a16:creationId xmlns:a16="http://schemas.microsoft.com/office/drawing/2014/main" id="{F93FF6C2-7216-426A-8826-78C81DC99208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347" name="円/楕円 254">
                      <a:extLst>
                        <a:ext uri="{FF2B5EF4-FFF2-40B4-BE49-F238E27FC236}">
                          <a16:creationId xmlns:a16="http://schemas.microsoft.com/office/drawing/2014/main" id="{FDB848D5-2275-4CEC-AB23-E3424E8B02A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348" name="円/楕円 255">
                      <a:extLst>
                        <a:ext uri="{FF2B5EF4-FFF2-40B4-BE49-F238E27FC236}">
                          <a16:creationId xmlns:a16="http://schemas.microsoft.com/office/drawing/2014/main" id="{94A60572-7291-4E1D-BF66-3B5B9F3C752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346" name="円/楕円 253">
                    <a:extLst>
                      <a:ext uri="{FF2B5EF4-FFF2-40B4-BE49-F238E27FC236}">
                        <a16:creationId xmlns:a16="http://schemas.microsoft.com/office/drawing/2014/main" id="{2EF09386-7B18-4C34-9DFA-86FA4461B5BB}"/>
                      </a:ext>
                    </a:extLst>
                  </p:cNvPr>
                  <p:cNvSpPr/>
                  <p:nvPr/>
                </p:nvSpPr>
                <p:spPr>
                  <a:xfrm>
                    <a:off x="2902857" y="2017486"/>
                    <a:ext cx="928914" cy="1045028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sp>
              <p:nvSpPr>
                <p:cNvPr id="337" name="円/楕円 27">
                  <a:extLst>
                    <a:ext uri="{FF2B5EF4-FFF2-40B4-BE49-F238E27FC236}">
                      <a16:creationId xmlns:a16="http://schemas.microsoft.com/office/drawing/2014/main" id="{83729A74-47CA-446B-978B-21D1C1168ADA}"/>
                    </a:ext>
                  </a:extLst>
                </p:cNvPr>
                <p:cNvSpPr/>
                <p:nvPr/>
              </p:nvSpPr>
              <p:spPr>
                <a:xfrm rot="10800000">
                  <a:off x="1752890" y="1026388"/>
                  <a:ext cx="150835" cy="77688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  <a:gd name="connsiteX0" fmla="*/ 58 w 3210476"/>
                    <a:gd name="connsiteY0" fmla="*/ 32883 h 379168"/>
                    <a:gd name="connsiteX1" fmla="*/ 1572867 w 3210476"/>
                    <a:gd name="connsiteY1" fmla="*/ 69227 h 379168"/>
                    <a:gd name="connsiteX2" fmla="*/ 3210476 w 3210476"/>
                    <a:gd name="connsiteY2" fmla="*/ 32883 h 379168"/>
                    <a:gd name="connsiteX3" fmla="*/ 1605267 w 3210476"/>
                    <a:gd name="connsiteY3" fmla="*/ 379168 h 379168"/>
                    <a:gd name="connsiteX4" fmla="*/ 58 w 3210476"/>
                    <a:gd name="connsiteY4" fmla="*/ 32883 h 3791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79168">
                      <a:moveTo>
                        <a:pt x="58" y="32883"/>
                      </a:moveTo>
                      <a:cubicBezTo>
                        <a:pt x="7704" y="-43355"/>
                        <a:pt x="686335" y="69227"/>
                        <a:pt x="1572867" y="69227"/>
                      </a:cubicBezTo>
                      <a:cubicBezTo>
                        <a:pt x="2459399" y="69227"/>
                        <a:pt x="3210476" y="-58359"/>
                        <a:pt x="3210476" y="32883"/>
                      </a:cubicBezTo>
                      <a:cubicBezTo>
                        <a:pt x="3210476" y="124125"/>
                        <a:pt x="2491799" y="379168"/>
                        <a:pt x="1605267" y="379168"/>
                      </a:cubicBezTo>
                      <a:cubicBezTo>
                        <a:pt x="718735" y="379168"/>
                        <a:pt x="-7588" y="109121"/>
                        <a:pt x="58" y="32883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338" name="円/楕円 27">
                  <a:extLst>
                    <a:ext uri="{FF2B5EF4-FFF2-40B4-BE49-F238E27FC236}">
                      <a16:creationId xmlns:a16="http://schemas.microsoft.com/office/drawing/2014/main" id="{E8B934CB-59FB-420C-A024-9A18119E04A8}"/>
                    </a:ext>
                  </a:extLst>
                </p:cNvPr>
                <p:cNvSpPr/>
                <p:nvPr/>
              </p:nvSpPr>
              <p:spPr>
                <a:xfrm rot="11700000">
                  <a:off x="1552351" y="575934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339" name="円/楕円 27">
                  <a:extLst>
                    <a:ext uri="{FF2B5EF4-FFF2-40B4-BE49-F238E27FC236}">
                      <a16:creationId xmlns:a16="http://schemas.microsoft.com/office/drawing/2014/main" id="{809AC96D-9DB9-4E41-96A9-37BF1012CFBE}"/>
                    </a:ext>
                  </a:extLst>
                </p:cNvPr>
                <p:cNvSpPr/>
                <p:nvPr/>
              </p:nvSpPr>
              <p:spPr>
                <a:xfrm rot="9900000">
                  <a:off x="1944193" y="575934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340" name="円/楕円 247">
                  <a:extLst>
                    <a:ext uri="{FF2B5EF4-FFF2-40B4-BE49-F238E27FC236}">
                      <a16:creationId xmlns:a16="http://schemas.microsoft.com/office/drawing/2014/main" id="{45E4CC99-6E42-40FE-A5DC-3F113D7C48A0}"/>
                    </a:ext>
                  </a:extLst>
                </p:cNvPr>
                <p:cNvSpPr/>
                <p:nvPr/>
              </p:nvSpPr>
              <p:spPr>
                <a:xfrm>
                  <a:off x="1766176" y="892206"/>
                  <a:ext cx="118869" cy="69275"/>
                </a:xfrm>
                <a:prstGeom prst="ellipse">
                  <a:avLst/>
                </a:prstGeom>
                <a:solidFill>
                  <a:srgbClr val="FF9966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341" name="フリーフォーム 248">
                  <a:extLst>
                    <a:ext uri="{FF2B5EF4-FFF2-40B4-BE49-F238E27FC236}">
                      <a16:creationId xmlns:a16="http://schemas.microsoft.com/office/drawing/2014/main" id="{00358B03-D3B9-4263-B96A-69A8ECBC3D31}"/>
                    </a:ext>
                  </a:extLst>
                </p:cNvPr>
                <p:cNvSpPr/>
                <p:nvPr/>
              </p:nvSpPr>
              <p:spPr>
                <a:xfrm>
                  <a:off x="1796291" y="832418"/>
                  <a:ext cx="59058" cy="139533"/>
                </a:xfrm>
                <a:custGeom>
                  <a:avLst/>
                  <a:gdLst>
                    <a:gd name="connsiteX0" fmla="*/ 11873 w 59058"/>
                    <a:gd name="connsiteY0" fmla="*/ 0 h 139533"/>
                    <a:gd name="connsiteX1" fmla="*/ 47185 w 59058"/>
                    <a:gd name="connsiteY1" fmla="*/ 0 h 139533"/>
                    <a:gd name="connsiteX2" fmla="*/ 50409 w 59058"/>
                    <a:gd name="connsiteY2" fmla="*/ 5768 h 139533"/>
                    <a:gd name="connsiteX3" fmla="*/ 59058 w 59058"/>
                    <a:gd name="connsiteY3" fmla="*/ 61175 h 139533"/>
                    <a:gd name="connsiteX4" fmla="*/ 29529 w 59058"/>
                    <a:gd name="connsiteY4" fmla="*/ 139533 h 139533"/>
                    <a:gd name="connsiteX5" fmla="*/ 0 w 59058"/>
                    <a:gd name="connsiteY5" fmla="*/ 61175 h 139533"/>
                    <a:gd name="connsiteX6" fmla="*/ 8649 w 59058"/>
                    <a:gd name="connsiteY6" fmla="*/ 5768 h 139533"/>
                    <a:gd name="connsiteX0" fmla="*/ 11873 w 103313"/>
                    <a:gd name="connsiteY0" fmla="*/ 0 h 139533"/>
                    <a:gd name="connsiteX1" fmla="*/ 47185 w 103313"/>
                    <a:gd name="connsiteY1" fmla="*/ 0 h 139533"/>
                    <a:gd name="connsiteX2" fmla="*/ 50409 w 103313"/>
                    <a:gd name="connsiteY2" fmla="*/ 5768 h 139533"/>
                    <a:gd name="connsiteX3" fmla="*/ 59058 w 103313"/>
                    <a:gd name="connsiteY3" fmla="*/ 61175 h 139533"/>
                    <a:gd name="connsiteX4" fmla="*/ 29529 w 103313"/>
                    <a:gd name="connsiteY4" fmla="*/ 139533 h 139533"/>
                    <a:gd name="connsiteX5" fmla="*/ 0 w 103313"/>
                    <a:gd name="connsiteY5" fmla="*/ 61175 h 139533"/>
                    <a:gd name="connsiteX6" fmla="*/ 8649 w 103313"/>
                    <a:gd name="connsiteY6" fmla="*/ 5768 h 139533"/>
                    <a:gd name="connsiteX7" fmla="*/ 103313 w 103313"/>
                    <a:gd name="connsiteY7" fmla="*/ 91440 h 139533"/>
                    <a:gd name="connsiteX0" fmla="*/ 11873 w 59058"/>
                    <a:gd name="connsiteY0" fmla="*/ 0 h 139533"/>
                    <a:gd name="connsiteX1" fmla="*/ 47185 w 59058"/>
                    <a:gd name="connsiteY1" fmla="*/ 0 h 139533"/>
                    <a:gd name="connsiteX2" fmla="*/ 50409 w 59058"/>
                    <a:gd name="connsiteY2" fmla="*/ 5768 h 139533"/>
                    <a:gd name="connsiteX3" fmla="*/ 59058 w 59058"/>
                    <a:gd name="connsiteY3" fmla="*/ 61175 h 139533"/>
                    <a:gd name="connsiteX4" fmla="*/ 29529 w 59058"/>
                    <a:gd name="connsiteY4" fmla="*/ 139533 h 139533"/>
                    <a:gd name="connsiteX5" fmla="*/ 0 w 59058"/>
                    <a:gd name="connsiteY5" fmla="*/ 61175 h 139533"/>
                    <a:gd name="connsiteX6" fmla="*/ 8649 w 59058"/>
                    <a:gd name="connsiteY6" fmla="*/ 5768 h 139533"/>
                    <a:gd name="connsiteX0" fmla="*/ 11873 w 59058"/>
                    <a:gd name="connsiteY0" fmla="*/ 0 h 139533"/>
                    <a:gd name="connsiteX1" fmla="*/ 47185 w 59058"/>
                    <a:gd name="connsiteY1" fmla="*/ 0 h 139533"/>
                    <a:gd name="connsiteX2" fmla="*/ 59058 w 59058"/>
                    <a:gd name="connsiteY2" fmla="*/ 61175 h 139533"/>
                    <a:gd name="connsiteX3" fmla="*/ 29529 w 59058"/>
                    <a:gd name="connsiteY3" fmla="*/ 139533 h 139533"/>
                    <a:gd name="connsiteX4" fmla="*/ 0 w 59058"/>
                    <a:gd name="connsiteY4" fmla="*/ 61175 h 139533"/>
                    <a:gd name="connsiteX5" fmla="*/ 8649 w 59058"/>
                    <a:gd name="connsiteY5" fmla="*/ 5768 h 139533"/>
                    <a:gd name="connsiteX0" fmla="*/ 102360 w 102360"/>
                    <a:gd name="connsiteY0" fmla="*/ 0 h 251452"/>
                    <a:gd name="connsiteX1" fmla="*/ 47185 w 102360"/>
                    <a:gd name="connsiteY1" fmla="*/ 111919 h 251452"/>
                    <a:gd name="connsiteX2" fmla="*/ 59058 w 102360"/>
                    <a:gd name="connsiteY2" fmla="*/ 173094 h 251452"/>
                    <a:gd name="connsiteX3" fmla="*/ 29529 w 102360"/>
                    <a:gd name="connsiteY3" fmla="*/ 251452 h 251452"/>
                    <a:gd name="connsiteX4" fmla="*/ 0 w 102360"/>
                    <a:gd name="connsiteY4" fmla="*/ 173094 h 251452"/>
                    <a:gd name="connsiteX5" fmla="*/ 8649 w 102360"/>
                    <a:gd name="connsiteY5" fmla="*/ 117687 h 251452"/>
                    <a:gd name="connsiteX0" fmla="*/ 47185 w 59058"/>
                    <a:gd name="connsiteY0" fmla="*/ 0 h 139533"/>
                    <a:gd name="connsiteX1" fmla="*/ 59058 w 59058"/>
                    <a:gd name="connsiteY1" fmla="*/ 61175 h 139533"/>
                    <a:gd name="connsiteX2" fmla="*/ 29529 w 59058"/>
                    <a:gd name="connsiteY2" fmla="*/ 139533 h 139533"/>
                    <a:gd name="connsiteX3" fmla="*/ 0 w 59058"/>
                    <a:gd name="connsiteY3" fmla="*/ 61175 h 139533"/>
                    <a:gd name="connsiteX4" fmla="*/ 8649 w 59058"/>
                    <a:gd name="connsiteY4" fmla="*/ 5768 h 1395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9058" h="139533">
                      <a:moveTo>
                        <a:pt x="47185" y="0"/>
                      </a:moveTo>
                      <a:lnTo>
                        <a:pt x="59058" y="61175"/>
                      </a:lnTo>
                      <a:cubicBezTo>
                        <a:pt x="59058" y="104451"/>
                        <a:pt x="45837" y="139533"/>
                        <a:pt x="29529" y="139533"/>
                      </a:cubicBezTo>
                      <a:cubicBezTo>
                        <a:pt x="13221" y="139533"/>
                        <a:pt x="0" y="104451"/>
                        <a:pt x="0" y="61175"/>
                      </a:cubicBezTo>
                      <a:cubicBezTo>
                        <a:pt x="0" y="39537"/>
                        <a:pt x="3305" y="19948"/>
                        <a:pt x="8649" y="5768"/>
                      </a:cubicBezTo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342" name="月 341">
                  <a:extLst>
                    <a:ext uri="{FF2B5EF4-FFF2-40B4-BE49-F238E27FC236}">
                      <a16:creationId xmlns:a16="http://schemas.microsoft.com/office/drawing/2014/main" id="{A8B12A0A-0809-437C-B1FF-9238C3F998E6}"/>
                    </a:ext>
                  </a:extLst>
                </p:cNvPr>
                <p:cNvSpPr/>
                <p:nvPr/>
              </p:nvSpPr>
              <p:spPr>
                <a:xfrm rot="1800000">
                  <a:off x="1676139" y="933447"/>
                  <a:ext cx="45719" cy="128698"/>
                </a:xfrm>
                <a:prstGeom prst="moon">
                  <a:avLst/>
                </a:pr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343" name="月 342">
                  <a:extLst>
                    <a:ext uri="{FF2B5EF4-FFF2-40B4-BE49-F238E27FC236}">
                      <a16:creationId xmlns:a16="http://schemas.microsoft.com/office/drawing/2014/main" id="{A5FB63D8-6A7A-4C24-8A62-37EECCED06FD}"/>
                    </a:ext>
                  </a:extLst>
                </p:cNvPr>
                <p:cNvSpPr/>
                <p:nvPr/>
              </p:nvSpPr>
              <p:spPr>
                <a:xfrm rot="19800000" flipH="1">
                  <a:off x="1921334" y="933447"/>
                  <a:ext cx="45719" cy="128698"/>
                </a:xfrm>
                <a:prstGeom prst="moon">
                  <a:avLst/>
                </a:pr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</p:grpSp>
        <p:grpSp>
          <p:nvGrpSpPr>
            <p:cNvPr id="324" name="グループ化 323">
              <a:extLst>
                <a:ext uri="{FF2B5EF4-FFF2-40B4-BE49-F238E27FC236}">
                  <a16:creationId xmlns:a16="http://schemas.microsoft.com/office/drawing/2014/main" id="{25A092EE-C279-4670-B47E-155B9E108B04}"/>
                </a:ext>
              </a:extLst>
            </p:cNvPr>
            <p:cNvGrpSpPr/>
            <p:nvPr/>
          </p:nvGrpSpPr>
          <p:grpSpPr>
            <a:xfrm rot="21196694">
              <a:off x="12713" y="1667166"/>
              <a:ext cx="928031" cy="1732765"/>
              <a:chOff x="6444208" y="4064103"/>
              <a:chExt cx="928031" cy="1732765"/>
            </a:xfrm>
          </p:grpSpPr>
          <p:sp>
            <p:nvSpPr>
              <p:cNvPr id="331" name="フリーフォーム 188">
                <a:extLst>
                  <a:ext uri="{FF2B5EF4-FFF2-40B4-BE49-F238E27FC236}">
                    <a16:creationId xmlns:a16="http://schemas.microsoft.com/office/drawing/2014/main" id="{9618A605-6C5C-4F89-8A20-DF8D7D62CC1B}"/>
                  </a:ext>
                </a:extLst>
              </p:cNvPr>
              <p:cNvSpPr/>
              <p:nvPr/>
            </p:nvSpPr>
            <p:spPr>
              <a:xfrm rot="17605872">
                <a:off x="6872176" y="4136638"/>
                <a:ext cx="543116" cy="398045"/>
              </a:xfrm>
              <a:custGeom>
                <a:avLst/>
                <a:gdLst>
                  <a:gd name="connsiteX0" fmla="*/ 0 w 543116"/>
                  <a:gd name="connsiteY0" fmla="*/ 141610 h 398045"/>
                  <a:gd name="connsiteX1" fmla="*/ 0 w 543116"/>
                  <a:gd name="connsiteY1" fmla="*/ 141611 h 398045"/>
                  <a:gd name="connsiteX2" fmla="*/ 0 w 543116"/>
                  <a:gd name="connsiteY2" fmla="*/ 141611 h 398045"/>
                  <a:gd name="connsiteX3" fmla="*/ 479443 w 543116"/>
                  <a:gd name="connsiteY3" fmla="*/ 106882 h 398045"/>
                  <a:gd name="connsiteX4" fmla="*/ 489259 w 543116"/>
                  <a:gd name="connsiteY4" fmla="*/ 121664 h 398045"/>
                  <a:gd name="connsiteX5" fmla="*/ 489524 w 543116"/>
                  <a:gd name="connsiteY5" fmla="*/ 123025 h 398045"/>
                  <a:gd name="connsiteX6" fmla="*/ 534955 w 543116"/>
                  <a:gd name="connsiteY6" fmla="*/ 187495 h 398045"/>
                  <a:gd name="connsiteX7" fmla="*/ 524168 w 543116"/>
                  <a:gd name="connsiteY7" fmla="*/ 249762 h 398045"/>
                  <a:gd name="connsiteX8" fmla="*/ 461902 w 543116"/>
                  <a:gd name="connsiteY8" fmla="*/ 238975 h 398045"/>
                  <a:gd name="connsiteX9" fmla="*/ 413142 w 543116"/>
                  <a:gd name="connsiteY9" fmla="*/ 169780 h 398045"/>
                  <a:gd name="connsiteX10" fmla="*/ 354162 w 543116"/>
                  <a:gd name="connsiteY10" fmla="*/ 159562 h 398045"/>
                  <a:gd name="connsiteX11" fmla="*/ 351769 w 543116"/>
                  <a:gd name="connsiteY11" fmla="*/ 163911 h 398045"/>
                  <a:gd name="connsiteX12" fmla="*/ 391714 w 543116"/>
                  <a:gd name="connsiteY12" fmla="*/ 182392 h 398045"/>
                  <a:gd name="connsiteX13" fmla="*/ 396222 w 543116"/>
                  <a:gd name="connsiteY13" fmla="*/ 187282 h 398045"/>
                  <a:gd name="connsiteX14" fmla="*/ 399922 w 543116"/>
                  <a:gd name="connsiteY14" fmla="*/ 187433 h 398045"/>
                  <a:gd name="connsiteX15" fmla="*/ 420296 w 543116"/>
                  <a:gd name="connsiteY15" fmla="*/ 209533 h 398045"/>
                  <a:gd name="connsiteX16" fmla="*/ 451011 w 543116"/>
                  <a:gd name="connsiteY16" fmla="*/ 293142 h 398045"/>
                  <a:gd name="connsiteX17" fmla="*/ 427689 w 543116"/>
                  <a:gd name="connsiteY17" fmla="*/ 343550 h 398045"/>
                  <a:gd name="connsiteX18" fmla="*/ 377281 w 543116"/>
                  <a:gd name="connsiteY18" fmla="*/ 320228 h 398045"/>
                  <a:gd name="connsiteX19" fmla="*/ 351626 w 543116"/>
                  <a:gd name="connsiteY19" fmla="*/ 250392 h 398045"/>
                  <a:gd name="connsiteX20" fmla="*/ 298036 w 543116"/>
                  <a:gd name="connsiteY20" fmla="*/ 225598 h 398045"/>
                  <a:gd name="connsiteX21" fmla="*/ 324136 w 543116"/>
                  <a:gd name="connsiteY21" fmla="*/ 247365 h 398045"/>
                  <a:gd name="connsiteX22" fmla="*/ 326954 w 543116"/>
                  <a:gd name="connsiteY22" fmla="*/ 252739 h 398045"/>
                  <a:gd name="connsiteX23" fmla="*/ 330180 w 543116"/>
                  <a:gd name="connsiteY23" fmla="*/ 253746 h 398045"/>
                  <a:gd name="connsiteX24" fmla="*/ 342917 w 543116"/>
                  <a:gd name="connsiteY24" fmla="*/ 278036 h 398045"/>
                  <a:gd name="connsiteX25" fmla="*/ 350242 w 543116"/>
                  <a:gd name="connsiteY25" fmla="*/ 358978 h 398045"/>
                  <a:gd name="connsiteX26" fmla="*/ 317783 w 543116"/>
                  <a:gd name="connsiteY26" fmla="*/ 397897 h 398045"/>
                  <a:gd name="connsiteX27" fmla="*/ 278864 w 543116"/>
                  <a:gd name="connsiteY27" fmla="*/ 365438 h 398045"/>
                  <a:gd name="connsiteX28" fmla="*/ 272746 w 543116"/>
                  <a:gd name="connsiteY28" fmla="*/ 297830 h 398045"/>
                  <a:gd name="connsiteX29" fmla="*/ 207078 w 543116"/>
                  <a:gd name="connsiteY29" fmla="*/ 243062 h 398045"/>
                  <a:gd name="connsiteX30" fmla="*/ 130006 w 543116"/>
                  <a:gd name="connsiteY30" fmla="*/ 250037 h 398045"/>
                  <a:gd name="connsiteX31" fmla="*/ 13568 w 543116"/>
                  <a:gd name="connsiteY31" fmla="*/ 187167 h 398045"/>
                  <a:gd name="connsiteX32" fmla="*/ 0 w 543116"/>
                  <a:gd name="connsiteY32" fmla="*/ 141611 h 398045"/>
                  <a:gd name="connsiteX33" fmla="*/ 5169 w 543116"/>
                  <a:gd name="connsiteY33" fmla="*/ 94359 h 398045"/>
                  <a:gd name="connsiteX34" fmla="*/ 108427 w 543116"/>
                  <a:gd name="connsiteY34" fmla="*/ 11605 h 398045"/>
                  <a:gd name="connsiteX35" fmla="*/ 231189 w 543116"/>
                  <a:gd name="connsiteY35" fmla="*/ 494 h 398045"/>
                  <a:gd name="connsiteX36" fmla="*/ 278442 w 543116"/>
                  <a:gd name="connsiteY36" fmla="*/ 5663 h 398045"/>
                  <a:gd name="connsiteX37" fmla="*/ 306049 w 543116"/>
                  <a:gd name="connsiteY37" fmla="*/ 20851 h 398045"/>
                  <a:gd name="connsiteX38" fmla="*/ 365302 w 543116"/>
                  <a:gd name="connsiteY38" fmla="*/ 20851 h 398045"/>
                  <a:gd name="connsiteX39" fmla="*/ 372292 w 543116"/>
                  <a:gd name="connsiteY39" fmla="*/ 23747 h 398045"/>
                  <a:gd name="connsiteX40" fmla="*/ 376186 w 543116"/>
                  <a:gd name="connsiteY40" fmla="*/ 22134 h 398045"/>
                  <a:gd name="connsiteX41" fmla="*/ 407783 w 543116"/>
                  <a:gd name="connsiteY41" fmla="*/ 35222 h 398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543116" h="398045">
                    <a:moveTo>
                      <a:pt x="0" y="141610"/>
                    </a:moveTo>
                    <a:lnTo>
                      <a:pt x="0" y="141611"/>
                    </a:lnTo>
                    <a:lnTo>
                      <a:pt x="0" y="141611"/>
                    </a:lnTo>
                    <a:close/>
                    <a:moveTo>
                      <a:pt x="479443" y="106882"/>
                    </a:moveTo>
                    <a:cubicBezTo>
                      <a:pt x="483806" y="111245"/>
                      <a:pt x="487078" y="116285"/>
                      <a:pt x="489259" y="121664"/>
                    </a:cubicBezTo>
                    <a:lnTo>
                      <a:pt x="489524" y="123025"/>
                    </a:lnTo>
                    <a:lnTo>
                      <a:pt x="534955" y="187495"/>
                    </a:lnTo>
                    <a:cubicBezTo>
                      <a:pt x="549170" y="207668"/>
                      <a:pt x="544341" y="235547"/>
                      <a:pt x="524168" y="249762"/>
                    </a:cubicBezTo>
                    <a:cubicBezTo>
                      <a:pt x="503995" y="263977"/>
                      <a:pt x="476117" y="259147"/>
                      <a:pt x="461902" y="238975"/>
                    </a:cubicBezTo>
                    <a:lnTo>
                      <a:pt x="413142" y="169780"/>
                    </a:lnTo>
                    <a:lnTo>
                      <a:pt x="354162" y="159562"/>
                    </a:lnTo>
                    <a:lnTo>
                      <a:pt x="351769" y="163911"/>
                    </a:lnTo>
                    <a:lnTo>
                      <a:pt x="391714" y="182392"/>
                    </a:lnTo>
                    <a:lnTo>
                      <a:pt x="396222" y="187282"/>
                    </a:lnTo>
                    <a:lnTo>
                      <a:pt x="399922" y="187433"/>
                    </a:lnTo>
                    <a:cubicBezTo>
                      <a:pt x="409044" y="191653"/>
                      <a:pt x="416556" y="199353"/>
                      <a:pt x="420296" y="209533"/>
                    </a:cubicBezTo>
                    <a:lnTo>
                      <a:pt x="451011" y="293142"/>
                    </a:lnTo>
                    <a:cubicBezTo>
                      <a:pt x="458490" y="313501"/>
                      <a:pt x="448049" y="336071"/>
                      <a:pt x="427689" y="343550"/>
                    </a:cubicBezTo>
                    <a:cubicBezTo>
                      <a:pt x="407329" y="351029"/>
                      <a:pt x="384761" y="340587"/>
                      <a:pt x="377281" y="320228"/>
                    </a:cubicBezTo>
                    <a:lnTo>
                      <a:pt x="351626" y="250392"/>
                    </a:lnTo>
                    <a:lnTo>
                      <a:pt x="298036" y="225598"/>
                    </a:lnTo>
                    <a:lnTo>
                      <a:pt x="324136" y="247365"/>
                    </a:lnTo>
                    <a:lnTo>
                      <a:pt x="326954" y="252739"/>
                    </a:lnTo>
                    <a:lnTo>
                      <a:pt x="330180" y="253746"/>
                    </a:lnTo>
                    <a:cubicBezTo>
                      <a:pt x="337223" y="259620"/>
                      <a:pt x="342025" y="268180"/>
                      <a:pt x="342917" y="278036"/>
                    </a:cubicBezTo>
                    <a:lnTo>
                      <a:pt x="350242" y="358978"/>
                    </a:lnTo>
                    <a:cubicBezTo>
                      <a:pt x="352026" y="378688"/>
                      <a:pt x="337494" y="396114"/>
                      <a:pt x="317783" y="397897"/>
                    </a:cubicBezTo>
                    <a:cubicBezTo>
                      <a:pt x="298073" y="399681"/>
                      <a:pt x="280648" y="385148"/>
                      <a:pt x="278864" y="365438"/>
                    </a:cubicBezTo>
                    <a:lnTo>
                      <a:pt x="272746" y="297830"/>
                    </a:lnTo>
                    <a:lnTo>
                      <a:pt x="207078" y="243062"/>
                    </a:lnTo>
                    <a:lnTo>
                      <a:pt x="130006" y="250037"/>
                    </a:lnTo>
                    <a:cubicBezTo>
                      <a:pt x="80625" y="254506"/>
                      <a:pt x="35539" y="228318"/>
                      <a:pt x="13568" y="187167"/>
                    </a:cubicBezTo>
                    <a:lnTo>
                      <a:pt x="0" y="141611"/>
                    </a:lnTo>
                    <a:lnTo>
                      <a:pt x="5169" y="94359"/>
                    </a:lnTo>
                    <a:cubicBezTo>
                      <a:pt x="19394" y="49932"/>
                      <a:pt x="59045" y="16074"/>
                      <a:pt x="108427" y="11605"/>
                    </a:cubicBezTo>
                    <a:lnTo>
                      <a:pt x="231189" y="494"/>
                    </a:lnTo>
                    <a:cubicBezTo>
                      <a:pt x="247649" y="-996"/>
                      <a:pt x="263633" y="921"/>
                      <a:pt x="278442" y="5663"/>
                    </a:cubicBezTo>
                    <a:lnTo>
                      <a:pt x="306049" y="20851"/>
                    </a:lnTo>
                    <a:lnTo>
                      <a:pt x="365302" y="20851"/>
                    </a:lnTo>
                    <a:lnTo>
                      <a:pt x="372292" y="23747"/>
                    </a:lnTo>
                    <a:lnTo>
                      <a:pt x="376186" y="22134"/>
                    </a:lnTo>
                    <a:cubicBezTo>
                      <a:pt x="387622" y="22134"/>
                      <a:pt x="399057" y="26497"/>
                      <a:pt x="407783" y="35222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332" name="フリーフォーム 190">
                <a:extLst>
                  <a:ext uri="{FF2B5EF4-FFF2-40B4-BE49-F238E27FC236}">
                    <a16:creationId xmlns:a16="http://schemas.microsoft.com/office/drawing/2014/main" id="{3037E219-F881-451C-B34D-B08161CA22E3}"/>
                  </a:ext>
                </a:extLst>
              </p:cNvPr>
              <p:cNvSpPr/>
              <p:nvPr/>
            </p:nvSpPr>
            <p:spPr>
              <a:xfrm rot="12795583">
                <a:off x="6444208" y="4573893"/>
                <a:ext cx="928031" cy="1222975"/>
              </a:xfrm>
              <a:custGeom>
                <a:avLst/>
                <a:gdLst>
                  <a:gd name="connsiteX0" fmla="*/ 1199901 w 1199901"/>
                  <a:gd name="connsiteY0" fmla="*/ 972391 h 972391"/>
                  <a:gd name="connsiteX1" fmla="*/ 876051 w 1199901"/>
                  <a:gd name="connsiteY1" fmla="*/ 972391 h 972391"/>
                  <a:gd name="connsiteX2" fmla="*/ 876051 w 1199901"/>
                  <a:gd name="connsiteY2" fmla="*/ 330200 h 972391"/>
                  <a:gd name="connsiteX3" fmla="*/ 165100 w 1199901"/>
                  <a:gd name="connsiteY3" fmla="*/ 330200 h 972391"/>
                  <a:gd name="connsiteX4" fmla="*/ 0 w 1199901"/>
                  <a:gd name="connsiteY4" fmla="*/ 165100 h 972391"/>
                  <a:gd name="connsiteX5" fmla="*/ 165100 w 1199901"/>
                  <a:gd name="connsiteY5" fmla="*/ 0 h 972391"/>
                  <a:gd name="connsiteX6" fmla="*/ 1030848 w 1199901"/>
                  <a:gd name="connsiteY6" fmla="*/ 0 h 972391"/>
                  <a:gd name="connsiteX7" fmla="*/ 1095112 w 1199901"/>
                  <a:gd name="connsiteY7" fmla="*/ 12974 h 972391"/>
                  <a:gd name="connsiteX8" fmla="*/ 1100435 w 1199901"/>
                  <a:gd name="connsiteY8" fmla="*/ 16563 h 972391"/>
                  <a:gd name="connsiteX9" fmla="*/ 1101005 w 1199901"/>
                  <a:gd name="connsiteY9" fmla="*/ 16678 h 972391"/>
                  <a:gd name="connsiteX10" fmla="*/ 1199901 w 1199901"/>
                  <a:gd name="connsiteY10" fmla="*/ 165878 h 972391"/>
                  <a:gd name="connsiteX0" fmla="*/ 0 w 1199901"/>
                  <a:gd name="connsiteY0" fmla="*/ 165100 h 972391"/>
                  <a:gd name="connsiteX1" fmla="*/ 165100 w 1199901"/>
                  <a:gd name="connsiteY1" fmla="*/ 0 h 972391"/>
                  <a:gd name="connsiteX2" fmla="*/ 1030848 w 1199901"/>
                  <a:gd name="connsiteY2" fmla="*/ 0 h 972391"/>
                  <a:gd name="connsiteX3" fmla="*/ 1095112 w 1199901"/>
                  <a:gd name="connsiteY3" fmla="*/ 12974 h 972391"/>
                  <a:gd name="connsiteX4" fmla="*/ 1100435 w 1199901"/>
                  <a:gd name="connsiteY4" fmla="*/ 16563 h 972391"/>
                  <a:gd name="connsiteX5" fmla="*/ 1101005 w 1199901"/>
                  <a:gd name="connsiteY5" fmla="*/ 16678 h 972391"/>
                  <a:gd name="connsiteX6" fmla="*/ 1199901 w 1199901"/>
                  <a:gd name="connsiteY6" fmla="*/ 165878 h 972391"/>
                  <a:gd name="connsiteX7" fmla="*/ 1199901 w 1199901"/>
                  <a:gd name="connsiteY7" fmla="*/ 972391 h 972391"/>
                  <a:gd name="connsiteX8" fmla="*/ 876051 w 1199901"/>
                  <a:gd name="connsiteY8" fmla="*/ 972391 h 972391"/>
                  <a:gd name="connsiteX9" fmla="*/ 876051 w 1199901"/>
                  <a:gd name="connsiteY9" fmla="*/ 330200 h 972391"/>
                  <a:gd name="connsiteX10" fmla="*/ 165100 w 1199901"/>
                  <a:gd name="connsiteY10" fmla="*/ 330200 h 972391"/>
                  <a:gd name="connsiteX11" fmla="*/ 91440 w 1199901"/>
                  <a:gd name="connsiteY11" fmla="*/ 256540 h 972391"/>
                  <a:gd name="connsiteX0" fmla="*/ 115501 w 1150302"/>
                  <a:gd name="connsiteY0" fmla="*/ 0 h 972391"/>
                  <a:gd name="connsiteX1" fmla="*/ 981249 w 1150302"/>
                  <a:gd name="connsiteY1" fmla="*/ 0 h 972391"/>
                  <a:gd name="connsiteX2" fmla="*/ 1045513 w 1150302"/>
                  <a:gd name="connsiteY2" fmla="*/ 12974 h 972391"/>
                  <a:gd name="connsiteX3" fmla="*/ 1050836 w 1150302"/>
                  <a:gd name="connsiteY3" fmla="*/ 16563 h 972391"/>
                  <a:gd name="connsiteX4" fmla="*/ 1051406 w 1150302"/>
                  <a:gd name="connsiteY4" fmla="*/ 16678 h 972391"/>
                  <a:gd name="connsiteX5" fmla="*/ 1150302 w 1150302"/>
                  <a:gd name="connsiteY5" fmla="*/ 165878 h 972391"/>
                  <a:gd name="connsiteX6" fmla="*/ 1150302 w 1150302"/>
                  <a:gd name="connsiteY6" fmla="*/ 972391 h 972391"/>
                  <a:gd name="connsiteX7" fmla="*/ 826452 w 1150302"/>
                  <a:gd name="connsiteY7" fmla="*/ 972391 h 972391"/>
                  <a:gd name="connsiteX8" fmla="*/ 826452 w 1150302"/>
                  <a:gd name="connsiteY8" fmla="*/ 330200 h 972391"/>
                  <a:gd name="connsiteX9" fmla="*/ 115501 w 1150302"/>
                  <a:gd name="connsiteY9" fmla="*/ 330200 h 972391"/>
                  <a:gd name="connsiteX10" fmla="*/ 41841 w 1150302"/>
                  <a:gd name="connsiteY10" fmla="*/ 256540 h 972391"/>
                  <a:gd name="connsiteX0" fmla="*/ 0 w 1034801"/>
                  <a:gd name="connsiteY0" fmla="*/ 0 h 972391"/>
                  <a:gd name="connsiteX1" fmla="*/ 865748 w 1034801"/>
                  <a:gd name="connsiteY1" fmla="*/ 0 h 972391"/>
                  <a:gd name="connsiteX2" fmla="*/ 930012 w 1034801"/>
                  <a:gd name="connsiteY2" fmla="*/ 12974 h 972391"/>
                  <a:gd name="connsiteX3" fmla="*/ 935335 w 1034801"/>
                  <a:gd name="connsiteY3" fmla="*/ 16563 h 972391"/>
                  <a:gd name="connsiteX4" fmla="*/ 935905 w 1034801"/>
                  <a:gd name="connsiteY4" fmla="*/ 16678 h 972391"/>
                  <a:gd name="connsiteX5" fmla="*/ 1034801 w 1034801"/>
                  <a:gd name="connsiteY5" fmla="*/ 165878 h 972391"/>
                  <a:gd name="connsiteX6" fmla="*/ 1034801 w 1034801"/>
                  <a:gd name="connsiteY6" fmla="*/ 972391 h 972391"/>
                  <a:gd name="connsiteX7" fmla="*/ 710951 w 1034801"/>
                  <a:gd name="connsiteY7" fmla="*/ 972391 h 972391"/>
                  <a:gd name="connsiteX8" fmla="*/ 710951 w 1034801"/>
                  <a:gd name="connsiteY8" fmla="*/ 330200 h 972391"/>
                  <a:gd name="connsiteX9" fmla="*/ 0 w 1034801"/>
                  <a:gd name="connsiteY9" fmla="*/ 330200 h 972391"/>
                  <a:gd name="connsiteX0" fmla="*/ 0 w 1034801"/>
                  <a:gd name="connsiteY0" fmla="*/ 0 h 972391"/>
                  <a:gd name="connsiteX1" fmla="*/ 865748 w 1034801"/>
                  <a:gd name="connsiteY1" fmla="*/ 0 h 972391"/>
                  <a:gd name="connsiteX2" fmla="*/ 930012 w 1034801"/>
                  <a:gd name="connsiteY2" fmla="*/ 12974 h 972391"/>
                  <a:gd name="connsiteX3" fmla="*/ 935335 w 1034801"/>
                  <a:gd name="connsiteY3" fmla="*/ 16563 h 972391"/>
                  <a:gd name="connsiteX4" fmla="*/ 935905 w 1034801"/>
                  <a:gd name="connsiteY4" fmla="*/ 16678 h 972391"/>
                  <a:gd name="connsiteX5" fmla="*/ 1034801 w 1034801"/>
                  <a:gd name="connsiteY5" fmla="*/ 165878 h 972391"/>
                  <a:gd name="connsiteX6" fmla="*/ 1034801 w 1034801"/>
                  <a:gd name="connsiteY6" fmla="*/ 972391 h 972391"/>
                  <a:gd name="connsiteX7" fmla="*/ 710951 w 1034801"/>
                  <a:gd name="connsiteY7" fmla="*/ 972391 h 972391"/>
                  <a:gd name="connsiteX8" fmla="*/ 710951 w 1034801"/>
                  <a:gd name="connsiteY8" fmla="*/ 330200 h 972391"/>
                  <a:gd name="connsiteX9" fmla="*/ 101028 w 1034801"/>
                  <a:gd name="connsiteY9" fmla="*/ 332445 h 972391"/>
                  <a:gd name="connsiteX0" fmla="*/ 0 w 1142564"/>
                  <a:gd name="connsiteY0" fmla="*/ 0 h 972391"/>
                  <a:gd name="connsiteX1" fmla="*/ 973511 w 1142564"/>
                  <a:gd name="connsiteY1" fmla="*/ 0 h 972391"/>
                  <a:gd name="connsiteX2" fmla="*/ 1037775 w 1142564"/>
                  <a:gd name="connsiteY2" fmla="*/ 12974 h 972391"/>
                  <a:gd name="connsiteX3" fmla="*/ 1043098 w 1142564"/>
                  <a:gd name="connsiteY3" fmla="*/ 16563 h 972391"/>
                  <a:gd name="connsiteX4" fmla="*/ 1043668 w 1142564"/>
                  <a:gd name="connsiteY4" fmla="*/ 16678 h 972391"/>
                  <a:gd name="connsiteX5" fmla="*/ 1142564 w 1142564"/>
                  <a:gd name="connsiteY5" fmla="*/ 165878 h 972391"/>
                  <a:gd name="connsiteX6" fmla="*/ 1142564 w 1142564"/>
                  <a:gd name="connsiteY6" fmla="*/ 972391 h 972391"/>
                  <a:gd name="connsiteX7" fmla="*/ 818714 w 1142564"/>
                  <a:gd name="connsiteY7" fmla="*/ 972391 h 972391"/>
                  <a:gd name="connsiteX8" fmla="*/ 818714 w 1142564"/>
                  <a:gd name="connsiteY8" fmla="*/ 330200 h 972391"/>
                  <a:gd name="connsiteX9" fmla="*/ 208791 w 1142564"/>
                  <a:gd name="connsiteY9" fmla="*/ 332445 h 972391"/>
                  <a:gd name="connsiteX0" fmla="*/ 0 w 1142564"/>
                  <a:gd name="connsiteY0" fmla="*/ 0 h 972391"/>
                  <a:gd name="connsiteX1" fmla="*/ 973511 w 1142564"/>
                  <a:gd name="connsiteY1" fmla="*/ 0 h 972391"/>
                  <a:gd name="connsiteX2" fmla="*/ 1037775 w 1142564"/>
                  <a:gd name="connsiteY2" fmla="*/ 12974 h 972391"/>
                  <a:gd name="connsiteX3" fmla="*/ 1043098 w 1142564"/>
                  <a:gd name="connsiteY3" fmla="*/ 16563 h 972391"/>
                  <a:gd name="connsiteX4" fmla="*/ 1043668 w 1142564"/>
                  <a:gd name="connsiteY4" fmla="*/ 16678 h 972391"/>
                  <a:gd name="connsiteX5" fmla="*/ 1142564 w 1142564"/>
                  <a:gd name="connsiteY5" fmla="*/ 165878 h 972391"/>
                  <a:gd name="connsiteX6" fmla="*/ 1142564 w 1142564"/>
                  <a:gd name="connsiteY6" fmla="*/ 972391 h 972391"/>
                  <a:gd name="connsiteX7" fmla="*/ 818714 w 1142564"/>
                  <a:gd name="connsiteY7" fmla="*/ 972391 h 972391"/>
                  <a:gd name="connsiteX8" fmla="*/ 818714 w 1142564"/>
                  <a:gd name="connsiteY8" fmla="*/ 330200 h 972391"/>
                  <a:gd name="connsiteX9" fmla="*/ 314575 w 1142564"/>
                  <a:gd name="connsiteY9" fmla="*/ 317740 h 972391"/>
                  <a:gd name="connsiteX0" fmla="*/ 0 w 1142564"/>
                  <a:gd name="connsiteY0" fmla="*/ 0 h 972391"/>
                  <a:gd name="connsiteX1" fmla="*/ 973511 w 1142564"/>
                  <a:gd name="connsiteY1" fmla="*/ 0 h 972391"/>
                  <a:gd name="connsiteX2" fmla="*/ 1037775 w 1142564"/>
                  <a:gd name="connsiteY2" fmla="*/ 12974 h 972391"/>
                  <a:gd name="connsiteX3" fmla="*/ 1043098 w 1142564"/>
                  <a:gd name="connsiteY3" fmla="*/ 16563 h 972391"/>
                  <a:gd name="connsiteX4" fmla="*/ 1043668 w 1142564"/>
                  <a:gd name="connsiteY4" fmla="*/ 16678 h 972391"/>
                  <a:gd name="connsiteX5" fmla="*/ 1142564 w 1142564"/>
                  <a:gd name="connsiteY5" fmla="*/ 165878 h 972391"/>
                  <a:gd name="connsiteX6" fmla="*/ 1142564 w 1142564"/>
                  <a:gd name="connsiteY6" fmla="*/ 972391 h 972391"/>
                  <a:gd name="connsiteX7" fmla="*/ 818714 w 1142564"/>
                  <a:gd name="connsiteY7" fmla="*/ 972391 h 972391"/>
                  <a:gd name="connsiteX8" fmla="*/ 818714 w 1142564"/>
                  <a:gd name="connsiteY8" fmla="*/ 330200 h 972391"/>
                  <a:gd name="connsiteX9" fmla="*/ 314575 w 1142564"/>
                  <a:gd name="connsiteY9" fmla="*/ 317740 h 972391"/>
                  <a:gd name="connsiteX0" fmla="*/ 0 w 957602"/>
                  <a:gd name="connsiteY0" fmla="*/ 0 h 1023838"/>
                  <a:gd name="connsiteX1" fmla="*/ 788549 w 957602"/>
                  <a:gd name="connsiteY1" fmla="*/ 51447 h 1023838"/>
                  <a:gd name="connsiteX2" fmla="*/ 852813 w 957602"/>
                  <a:gd name="connsiteY2" fmla="*/ 64421 h 1023838"/>
                  <a:gd name="connsiteX3" fmla="*/ 858136 w 957602"/>
                  <a:gd name="connsiteY3" fmla="*/ 68010 h 1023838"/>
                  <a:gd name="connsiteX4" fmla="*/ 858706 w 957602"/>
                  <a:gd name="connsiteY4" fmla="*/ 68125 h 1023838"/>
                  <a:gd name="connsiteX5" fmla="*/ 957602 w 957602"/>
                  <a:gd name="connsiteY5" fmla="*/ 217325 h 1023838"/>
                  <a:gd name="connsiteX6" fmla="*/ 957602 w 957602"/>
                  <a:gd name="connsiteY6" fmla="*/ 1023838 h 1023838"/>
                  <a:gd name="connsiteX7" fmla="*/ 633752 w 957602"/>
                  <a:gd name="connsiteY7" fmla="*/ 1023838 h 1023838"/>
                  <a:gd name="connsiteX8" fmla="*/ 633752 w 957602"/>
                  <a:gd name="connsiteY8" fmla="*/ 381647 h 1023838"/>
                  <a:gd name="connsiteX9" fmla="*/ 129613 w 957602"/>
                  <a:gd name="connsiteY9" fmla="*/ 369187 h 1023838"/>
                  <a:gd name="connsiteX0" fmla="*/ 0 w 897921"/>
                  <a:gd name="connsiteY0" fmla="*/ 0 h 1117523"/>
                  <a:gd name="connsiteX1" fmla="*/ 728868 w 897921"/>
                  <a:gd name="connsiteY1" fmla="*/ 145132 h 1117523"/>
                  <a:gd name="connsiteX2" fmla="*/ 793132 w 897921"/>
                  <a:gd name="connsiteY2" fmla="*/ 158106 h 1117523"/>
                  <a:gd name="connsiteX3" fmla="*/ 798455 w 897921"/>
                  <a:gd name="connsiteY3" fmla="*/ 161695 h 1117523"/>
                  <a:gd name="connsiteX4" fmla="*/ 799025 w 897921"/>
                  <a:gd name="connsiteY4" fmla="*/ 161810 h 1117523"/>
                  <a:gd name="connsiteX5" fmla="*/ 897921 w 897921"/>
                  <a:gd name="connsiteY5" fmla="*/ 311010 h 1117523"/>
                  <a:gd name="connsiteX6" fmla="*/ 897921 w 897921"/>
                  <a:gd name="connsiteY6" fmla="*/ 1117523 h 1117523"/>
                  <a:gd name="connsiteX7" fmla="*/ 574071 w 897921"/>
                  <a:gd name="connsiteY7" fmla="*/ 1117523 h 1117523"/>
                  <a:gd name="connsiteX8" fmla="*/ 574071 w 897921"/>
                  <a:gd name="connsiteY8" fmla="*/ 475332 h 1117523"/>
                  <a:gd name="connsiteX9" fmla="*/ 69932 w 897921"/>
                  <a:gd name="connsiteY9" fmla="*/ 462872 h 1117523"/>
                  <a:gd name="connsiteX0" fmla="*/ 0 w 897921"/>
                  <a:gd name="connsiteY0" fmla="*/ 0 h 1117523"/>
                  <a:gd name="connsiteX1" fmla="*/ 728868 w 897921"/>
                  <a:gd name="connsiteY1" fmla="*/ 145132 h 1117523"/>
                  <a:gd name="connsiteX2" fmla="*/ 793132 w 897921"/>
                  <a:gd name="connsiteY2" fmla="*/ 158106 h 1117523"/>
                  <a:gd name="connsiteX3" fmla="*/ 798455 w 897921"/>
                  <a:gd name="connsiteY3" fmla="*/ 161695 h 1117523"/>
                  <a:gd name="connsiteX4" fmla="*/ 799025 w 897921"/>
                  <a:gd name="connsiteY4" fmla="*/ 161810 h 1117523"/>
                  <a:gd name="connsiteX5" fmla="*/ 897921 w 897921"/>
                  <a:gd name="connsiteY5" fmla="*/ 311010 h 1117523"/>
                  <a:gd name="connsiteX6" fmla="*/ 897921 w 897921"/>
                  <a:gd name="connsiteY6" fmla="*/ 1117523 h 1117523"/>
                  <a:gd name="connsiteX7" fmla="*/ 574071 w 897921"/>
                  <a:gd name="connsiteY7" fmla="*/ 1117523 h 1117523"/>
                  <a:gd name="connsiteX8" fmla="*/ 574071 w 897921"/>
                  <a:gd name="connsiteY8" fmla="*/ 475332 h 1117523"/>
                  <a:gd name="connsiteX9" fmla="*/ 69932 w 897921"/>
                  <a:gd name="connsiteY9" fmla="*/ 462872 h 1117523"/>
                  <a:gd name="connsiteX0" fmla="*/ 30110 w 928031"/>
                  <a:gd name="connsiteY0" fmla="*/ 0 h 1117523"/>
                  <a:gd name="connsiteX1" fmla="*/ 758978 w 928031"/>
                  <a:gd name="connsiteY1" fmla="*/ 145132 h 1117523"/>
                  <a:gd name="connsiteX2" fmla="*/ 823242 w 928031"/>
                  <a:gd name="connsiteY2" fmla="*/ 158106 h 1117523"/>
                  <a:gd name="connsiteX3" fmla="*/ 828565 w 928031"/>
                  <a:gd name="connsiteY3" fmla="*/ 161695 h 1117523"/>
                  <a:gd name="connsiteX4" fmla="*/ 829135 w 928031"/>
                  <a:gd name="connsiteY4" fmla="*/ 161810 h 1117523"/>
                  <a:gd name="connsiteX5" fmla="*/ 928031 w 928031"/>
                  <a:gd name="connsiteY5" fmla="*/ 311010 h 1117523"/>
                  <a:gd name="connsiteX6" fmla="*/ 928031 w 928031"/>
                  <a:gd name="connsiteY6" fmla="*/ 1117523 h 1117523"/>
                  <a:gd name="connsiteX7" fmla="*/ 604181 w 928031"/>
                  <a:gd name="connsiteY7" fmla="*/ 1117523 h 1117523"/>
                  <a:gd name="connsiteX8" fmla="*/ 604181 w 928031"/>
                  <a:gd name="connsiteY8" fmla="*/ 475332 h 1117523"/>
                  <a:gd name="connsiteX9" fmla="*/ 0 w 928031"/>
                  <a:gd name="connsiteY9" fmla="*/ 331839 h 1117523"/>
                  <a:gd name="connsiteX0" fmla="*/ 30110 w 928031"/>
                  <a:gd name="connsiteY0" fmla="*/ 0 h 1117523"/>
                  <a:gd name="connsiteX1" fmla="*/ 758978 w 928031"/>
                  <a:gd name="connsiteY1" fmla="*/ 145132 h 1117523"/>
                  <a:gd name="connsiteX2" fmla="*/ 823242 w 928031"/>
                  <a:gd name="connsiteY2" fmla="*/ 158106 h 1117523"/>
                  <a:gd name="connsiteX3" fmla="*/ 828565 w 928031"/>
                  <a:gd name="connsiteY3" fmla="*/ 161695 h 1117523"/>
                  <a:gd name="connsiteX4" fmla="*/ 829135 w 928031"/>
                  <a:gd name="connsiteY4" fmla="*/ 161810 h 1117523"/>
                  <a:gd name="connsiteX5" fmla="*/ 928031 w 928031"/>
                  <a:gd name="connsiteY5" fmla="*/ 311010 h 1117523"/>
                  <a:gd name="connsiteX6" fmla="*/ 928031 w 928031"/>
                  <a:gd name="connsiteY6" fmla="*/ 1117523 h 1117523"/>
                  <a:gd name="connsiteX7" fmla="*/ 604181 w 928031"/>
                  <a:gd name="connsiteY7" fmla="*/ 1117523 h 1117523"/>
                  <a:gd name="connsiteX8" fmla="*/ 604181 w 928031"/>
                  <a:gd name="connsiteY8" fmla="*/ 475332 h 1117523"/>
                  <a:gd name="connsiteX9" fmla="*/ 0 w 928031"/>
                  <a:gd name="connsiteY9" fmla="*/ 331839 h 1117523"/>
                  <a:gd name="connsiteX0" fmla="*/ 15215 w 928031"/>
                  <a:gd name="connsiteY0" fmla="*/ 0 h 1147348"/>
                  <a:gd name="connsiteX1" fmla="*/ 758978 w 928031"/>
                  <a:gd name="connsiteY1" fmla="*/ 174957 h 1147348"/>
                  <a:gd name="connsiteX2" fmla="*/ 823242 w 928031"/>
                  <a:gd name="connsiteY2" fmla="*/ 187931 h 1147348"/>
                  <a:gd name="connsiteX3" fmla="*/ 828565 w 928031"/>
                  <a:gd name="connsiteY3" fmla="*/ 191520 h 1147348"/>
                  <a:gd name="connsiteX4" fmla="*/ 829135 w 928031"/>
                  <a:gd name="connsiteY4" fmla="*/ 191635 h 1147348"/>
                  <a:gd name="connsiteX5" fmla="*/ 928031 w 928031"/>
                  <a:gd name="connsiteY5" fmla="*/ 340835 h 1147348"/>
                  <a:gd name="connsiteX6" fmla="*/ 928031 w 928031"/>
                  <a:gd name="connsiteY6" fmla="*/ 1147348 h 1147348"/>
                  <a:gd name="connsiteX7" fmla="*/ 604181 w 928031"/>
                  <a:gd name="connsiteY7" fmla="*/ 1147348 h 1147348"/>
                  <a:gd name="connsiteX8" fmla="*/ 604181 w 928031"/>
                  <a:gd name="connsiteY8" fmla="*/ 505157 h 1147348"/>
                  <a:gd name="connsiteX9" fmla="*/ 0 w 928031"/>
                  <a:gd name="connsiteY9" fmla="*/ 361664 h 1147348"/>
                  <a:gd name="connsiteX0" fmla="*/ 15215 w 928031"/>
                  <a:gd name="connsiteY0" fmla="*/ 0 h 1147348"/>
                  <a:gd name="connsiteX1" fmla="*/ 823242 w 928031"/>
                  <a:gd name="connsiteY1" fmla="*/ 187931 h 1147348"/>
                  <a:gd name="connsiteX2" fmla="*/ 828565 w 928031"/>
                  <a:gd name="connsiteY2" fmla="*/ 191520 h 1147348"/>
                  <a:gd name="connsiteX3" fmla="*/ 829135 w 928031"/>
                  <a:gd name="connsiteY3" fmla="*/ 191635 h 1147348"/>
                  <a:gd name="connsiteX4" fmla="*/ 928031 w 928031"/>
                  <a:gd name="connsiteY4" fmla="*/ 340835 h 1147348"/>
                  <a:gd name="connsiteX5" fmla="*/ 928031 w 928031"/>
                  <a:gd name="connsiteY5" fmla="*/ 1147348 h 1147348"/>
                  <a:gd name="connsiteX6" fmla="*/ 604181 w 928031"/>
                  <a:gd name="connsiteY6" fmla="*/ 1147348 h 1147348"/>
                  <a:gd name="connsiteX7" fmla="*/ 604181 w 928031"/>
                  <a:gd name="connsiteY7" fmla="*/ 505157 h 1147348"/>
                  <a:gd name="connsiteX8" fmla="*/ 0 w 928031"/>
                  <a:gd name="connsiteY8" fmla="*/ 361664 h 1147348"/>
                  <a:gd name="connsiteX0" fmla="*/ 15215 w 928031"/>
                  <a:gd name="connsiteY0" fmla="*/ 0 h 1147348"/>
                  <a:gd name="connsiteX1" fmla="*/ 828565 w 928031"/>
                  <a:gd name="connsiteY1" fmla="*/ 191520 h 1147348"/>
                  <a:gd name="connsiteX2" fmla="*/ 829135 w 928031"/>
                  <a:gd name="connsiteY2" fmla="*/ 191635 h 1147348"/>
                  <a:gd name="connsiteX3" fmla="*/ 928031 w 928031"/>
                  <a:gd name="connsiteY3" fmla="*/ 340835 h 1147348"/>
                  <a:gd name="connsiteX4" fmla="*/ 928031 w 928031"/>
                  <a:gd name="connsiteY4" fmla="*/ 1147348 h 1147348"/>
                  <a:gd name="connsiteX5" fmla="*/ 604181 w 928031"/>
                  <a:gd name="connsiteY5" fmla="*/ 1147348 h 1147348"/>
                  <a:gd name="connsiteX6" fmla="*/ 604181 w 928031"/>
                  <a:gd name="connsiteY6" fmla="*/ 505157 h 1147348"/>
                  <a:gd name="connsiteX7" fmla="*/ 0 w 928031"/>
                  <a:gd name="connsiteY7" fmla="*/ 361664 h 1147348"/>
                  <a:gd name="connsiteX0" fmla="*/ 15215 w 928031"/>
                  <a:gd name="connsiteY0" fmla="*/ 0 h 1221875"/>
                  <a:gd name="connsiteX1" fmla="*/ 828565 w 928031"/>
                  <a:gd name="connsiteY1" fmla="*/ 191520 h 1221875"/>
                  <a:gd name="connsiteX2" fmla="*/ 829135 w 928031"/>
                  <a:gd name="connsiteY2" fmla="*/ 191635 h 1221875"/>
                  <a:gd name="connsiteX3" fmla="*/ 928031 w 928031"/>
                  <a:gd name="connsiteY3" fmla="*/ 340835 h 1221875"/>
                  <a:gd name="connsiteX4" fmla="*/ 890722 w 928031"/>
                  <a:gd name="connsiteY4" fmla="*/ 1221875 h 1221875"/>
                  <a:gd name="connsiteX5" fmla="*/ 604181 w 928031"/>
                  <a:gd name="connsiteY5" fmla="*/ 1147348 h 1221875"/>
                  <a:gd name="connsiteX6" fmla="*/ 604181 w 928031"/>
                  <a:gd name="connsiteY6" fmla="*/ 505157 h 1221875"/>
                  <a:gd name="connsiteX7" fmla="*/ 0 w 928031"/>
                  <a:gd name="connsiteY7" fmla="*/ 361664 h 1221875"/>
                  <a:gd name="connsiteX0" fmla="*/ 15215 w 928031"/>
                  <a:gd name="connsiteY0" fmla="*/ 0 h 1222975"/>
                  <a:gd name="connsiteX1" fmla="*/ 828565 w 928031"/>
                  <a:gd name="connsiteY1" fmla="*/ 191520 h 1222975"/>
                  <a:gd name="connsiteX2" fmla="*/ 829135 w 928031"/>
                  <a:gd name="connsiteY2" fmla="*/ 191635 h 1222975"/>
                  <a:gd name="connsiteX3" fmla="*/ 928031 w 928031"/>
                  <a:gd name="connsiteY3" fmla="*/ 340835 h 1222975"/>
                  <a:gd name="connsiteX4" fmla="*/ 890722 w 928031"/>
                  <a:gd name="connsiteY4" fmla="*/ 1221875 h 1222975"/>
                  <a:gd name="connsiteX5" fmla="*/ 639288 w 928031"/>
                  <a:gd name="connsiteY5" fmla="*/ 1222975 h 1222975"/>
                  <a:gd name="connsiteX6" fmla="*/ 604181 w 928031"/>
                  <a:gd name="connsiteY6" fmla="*/ 505157 h 1222975"/>
                  <a:gd name="connsiteX7" fmla="*/ 0 w 928031"/>
                  <a:gd name="connsiteY7" fmla="*/ 361664 h 12229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928031" h="1222975">
                    <a:moveTo>
                      <a:pt x="15215" y="0"/>
                    </a:moveTo>
                    <a:lnTo>
                      <a:pt x="828565" y="191520"/>
                    </a:lnTo>
                    <a:lnTo>
                      <a:pt x="829135" y="191635"/>
                    </a:lnTo>
                    <a:cubicBezTo>
                      <a:pt x="887252" y="216216"/>
                      <a:pt x="928031" y="273763"/>
                      <a:pt x="928031" y="340835"/>
                    </a:cubicBezTo>
                    <a:lnTo>
                      <a:pt x="890722" y="1221875"/>
                    </a:lnTo>
                    <a:lnTo>
                      <a:pt x="639288" y="1222975"/>
                    </a:lnTo>
                    <a:lnTo>
                      <a:pt x="604181" y="505157"/>
                    </a:lnTo>
                    <a:lnTo>
                      <a:pt x="0" y="361664"/>
                    </a:lnTo>
                  </a:path>
                </a:pathLst>
              </a:custGeom>
              <a:solidFill>
                <a:srgbClr val="7030A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</p:grpSp>
        <p:grpSp>
          <p:nvGrpSpPr>
            <p:cNvPr id="325" name="グループ化 324">
              <a:extLst>
                <a:ext uri="{FF2B5EF4-FFF2-40B4-BE49-F238E27FC236}">
                  <a16:creationId xmlns:a16="http://schemas.microsoft.com/office/drawing/2014/main" id="{D673843F-70F2-4BB0-8500-1EFABC33CD68}"/>
                </a:ext>
              </a:extLst>
            </p:cNvPr>
            <p:cNvGrpSpPr/>
            <p:nvPr/>
          </p:nvGrpSpPr>
          <p:grpSpPr>
            <a:xfrm rot="403306" flipH="1">
              <a:off x="1462956" y="1667165"/>
              <a:ext cx="928031" cy="1732765"/>
              <a:chOff x="6444208" y="4064103"/>
              <a:chExt cx="928031" cy="1732765"/>
            </a:xfrm>
          </p:grpSpPr>
          <p:sp>
            <p:nvSpPr>
              <p:cNvPr id="329" name="フリーフォーム 188">
                <a:extLst>
                  <a:ext uri="{FF2B5EF4-FFF2-40B4-BE49-F238E27FC236}">
                    <a16:creationId xmlns:a16="http://schemas.microsoft.com/office/drawing/2014/main" id="{6411656A-D517-49D7-8CFD-79A62921FC57}"/>
                  </a:ext>
                </a:extLst>
              </p:cNvPr>
              <p:cNvSpPr/>
              <p:nvPr/>
            </p:nvSpPr>
            <p:spPr>
              <a:xfrm rot="17605872">
                <a:off x="6872176" y="4136638"/>
                <a:ext cx="543116" cy="398045"/>
              </a:xfrm>
              <a:custGeom>
                <a:avLst/>
                <a:gdLst>
                  <a:gd name="connsiteX0" fmla="*/ 0 w 543116"/>
                  <a:gd name="connsiteY0" fmla="*/ 141610 h 398045"/>
                  <a:gd name="connsiteX1" fmla="*/ 0 w 543116"/>
                  <a:gd name="connsiteY1" fmla="*/ 141611 h 398045"/>
                  <a:gd name="connsiteX2" fmla="*/ 0 w 543116"/>
                  <a:gd name="connsiteY2" fmla="*/ 141611 h 398045"/>
                  <a:gd name="connsiteX3" fmla="*/ 479443 w 543116"/>
                  <a:gd name="connsiteY3" fmla="*/ 106882 h 398045"/>
                  <a:gd name="connsiteX4" fmla="*/ 489259 w 543116"/>
                  <a:gd name="connsiteY4" fmla="*/ 121664 h 398045"/>
                  <a:gd name="connsiteX5" fmla="*/ 489524 w 543116"/>
                  <a:gd name="connsiteY5" fmla="*/ 123025 h 398045"/>
                  <a:gd name="connsiteX6" fmla="*/ 534955 w 543116"/>
                  <a:gd name="connsiteY6" fmla="*/ 187495 h 398045"/>
                  <a:gd name="connsiteX7" fmla="*/ 524168 w 543116"/>
                  <a:gd name="connsiteY7" fmla="*/ 249762 h 398045"/>
                  <a:gd name="connsiteX8" fmla="*/ 461902 w 543116"/>
                  <a:gd name="connsiteY8" fmla="*/ 238975 h 398045"/>
                  <a:gd name="connsiteX9" fmla="*/ 413142 w 543116"/>
                  <a:gd name="connsiteY9" fmla="*/ 169780 h 398045"/>
                  <a:gd name="connsiteX10" fmla="*/ 354162 w 543116"/>
                  <a:gd name="connsiteY10" fmla="*/ 159562 h 398045"/>
                  <a:gd name="connsiteX11" fmla="*/ 351769 w 543116"/>
                  <a:gd name="connsiteY11" fmla="*/ 163911 h 398045"/>
                  <a:gd name="connsiteX12" fmla="*/ 391714 w 543116"/>
                  <a:gd name="connsiteY12" fmla="*/ 182392 h 398045"/>
                  <a:gd name="connsiteX13" fmla="*/ 396222 w 543116"/>
                  <a:gd name="connsiteY13" fmla="*/ 187282 h 398045"/>
                  <a:gd name="connsiteX14" fmla="*/ 399922 w 543116"/>
                  <a:gd name="connsiteY14" fmla="*/ 187433 h 398045"/>
                  <a:gd name="connsiteX15" fmla="*/ 420296 w 543116"/>
                  <a:gd name="connsiteY15" fmla="*/ 209533 h 398045"/>
                  <a:gd name="connsiteX16" fmla="*/ 451011 w 543116"/>
                  <a:gd name="connsiteY16" fmla="*/ 293142 h 398045"/>
                  <a:gd name="connsiteX17" fmla="*/ 427689 w 543116"/>
                  <a:gd name="connsiteY17" fmla="*/ 343550 h 398045"/>
                  <a:gd name="connsiteX18" fmla="*/ 377281 w 543116"/>
                  <a:gd name="connsiteY18" fmla="*/ 320228 h 398045"/>
                  <a:gd name="connsiteX19" fmla="*/ 351626 w 543116"/>
                  <a:gd name="connsiteY19" fmla="*/ 250392 h 398045"/>
                  <a:gd name="connsiteX20" fmla="*/ 298036 w 543116"/>
                  <a:gd name="connsiteY20" fmla="*/ 225598 h 398045"/>
                  <a:gd name="connsiteX21" fmla="*/ 324136 w 543116"/>
                  <a:gd name="connsiteY21" fmla="*/ 247365 h 398045"/>
                  <a:gd name="connsiteX22" fmla="*/ 326954 w 543116"/>
                  <a:gd name="connsiteY22" fmla="*/ 252739 h 398045"/>
                  <a:gd name="connsiteX23" fmla="*/ 330180 w 543116"/>
                  <a:gd name="connsiteY23" fmla="*/ 253746 h 398045"/>
                  <a:gd name="connsiteX24" fmla="*/ 342917 w 543116"/>
                  <a:gd name="connsiteY24" fmla="*/ 278036 h 398045"/>
                  <a:gd name="connsiteX25" fmla="*/ 350242 w 543116"/>
                  <a:gd name="connsiteY25" fmla="*/ 358978 h 398045"/>
                  <a:gd name="connsiteX26" fmla="*/ 317783 w 543116"/>
                  <a:gd name="connsiteY26" fmla="*/ 397897 h 398045"/>
                  <a:gd name="connsiteX27" fmla="*/ 278864 w 543116"/>
                  <a:gd name="connsiteY27" fmla="*/ 365438 h 398045"/>
                  <a:gd name="connsiteX28" fmla="*/ 272746 w 543116"/>
                  <a:gd name="connsiteY28" fmla="*/ 297830 h 398045"/>
                  <a:gd name="connsiteX29" fmla="*/ 207078 w 543116"/>
                  <a:gd name="connsiteY29" fmla="*/ 243062 h 398045"/>
                  <a:gd name="connsiteX30" fmla="*/ 130006 w 543116"/>
                  <a:gd name="connsiteY30" fmla="*/ 250037 h 398045"/>
                  <a:gd name="connsiteX31" fmla="*/ 13568 w 543116"/>
                  <a:gd name="connsiteY31" fmla="*/ 187167 h 398045"/>
                  <a:gd name="connsiteX32" fmla="*/ 0 w 543116"/>
                  <a:gd name="connsiteY32" fmla="*/ 141611 h 398045"/>
                  <a:gd name="connsiteX33" fmla="*/ 5169 w 543116"/>
                  <a:gd name="connsiteY33" fmla="*/ 94359 h 398045"/>
                  <a:gd name="connsiteX34" fmla="*/ 108427 w 543116"/>
                  <a:gd name="connsiteY34" fmla="*/ 11605 h 398045"/>
                  <a:gd name="connsiteX35" fmla="*/ 231189 w 543116"/>
                  <a:gd name="connsiteY35" fmla="*/ 494 h 398045"/>
                  <a:gd name="connsiteX36" fmla="*/ 278442 w 543116"/>
                  <a:gd name="connsiteY36" fmla="*/ 5663 h 398045"/>
                  <a:gd name="connsiteX37" fmla="*/ 306049 w 543116"/>
                  <a:gd name="connsiteY37" fmla="*/ 20851 h 398045"/>
                  <a:gd name="connsiteX38" fmla="*/ 365302 w 543116"/>
                  <a:gd name="connsiteY38" fmla="*/ 20851 h 398045"/>
                  <a:gd name="connsiteX39" fmla="*/ 372292 w 543116"/>
                  <a:gd name="connsiteY39" fmla="*/ 23747 h 398045"/>
                  <a:gd name="connsiteX40" fmla="*/ 376186 w 543116"/>
                  <a:gd name="connsiteY40" fmla="*/ 22134 h 398045"/>
                  <a:gd name="connsiteX41" fmla="*/ 407783 w 543116"/>
                  <a:gd name="connsiteY41" fmla="*/ 35222 h 398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543116" h="398045">
                    <a:moveTo>
                      <a:pt x="0" y="141610"/>
                    </a:moveTo>
                    <a:lnTo>
                      <a:pt x="0" y="141611"/>
                    </a:lnTo>
                    <a:lnTo>
                      <a:pt x="0" y="141611"/>
                    </a:lnTo>
                    <a:close/>
                    <a:moveTo>
                      <a:pt x="479443" y="106882"/>
                    </a:moveTo>
                    <a:cubicBezTo>
                      <a:pt x="483806" y="111245"/>
                      <a:pt x="487078" y="116285"/>
                      <a:pt x="489259" y="121664"/>
                    </a:cubicBezTo>
                    <a:lnTo>
                      <a:pt x="489524" y="123025"/>
                    </a:lnTo>
                    <a:lnTo>
                      <a:pt x="534955" y="187495"/>
                    </a:lnTo>
                    <a:cubicBezTo>
                      <a:pt x="549170" y="207668"/>
                      <a:pt x="544341" y="235547"/>
                      <a:pt x="524168" y="249762"/>
                    </a:cubicBezTo>
                    <a:cubicBezTo>
                      <a:pt x="503995" y="263977"/>
                      <a:pt x="476117" y="259147"/>
                      <a:pt x="461902" y="238975"/>
                    </a:cubicBezTo>
                    <a:lnTo>
                      <a:pt x="413142" y="169780"/>
                    </a:lnTo>
                    <a:lnTo>
                      <a:pt x="354162" y="159562"/>
                    </a:lnTo>
                    <a:lnTo>
                      <a:pt x="351769" y="163911"/>
                    </a:lnTo>
                    <a:lnTo>
                      <a:pt x="391714" y="182392"/>
                    </a:lnTo>
                    <a:lnTo>
                      <a:pt x="396222" y="187282"/>
                    </a:lnTo>
                    <a:lnTo>
                      <a:pt x="399922" y="187433"/>
                    </a:lnTo>
                    <a:cubicBezTo>
                      <a:pt x="409044" y="191653"/>
                      <a:pt x="416556" y="199353"/>
                      <a:pt x="420296" y="209533"/>
                    </a:cubicBezTo>
                    <a:lnTo>
                      <a:pt x="451011" y="293142"/>
                    </a:lnTo>
                    <a:cubicBezTo>
                      <a:pt x="458490" y="313501"/>
                      <a:pt x="448049" y="336071"/>
                      <a:pt x="427689" y="343550"/>
                    </a:cubicBezTo>
                    <a:cubicBezTo>
                      <a:pt x="407329" y="351029"/>
                      <a:pt x="384761" y="340587"/>
                      <a:pt x="377281" y="320228"/>
                    </a:cubicBezTo>
                    <a:lnTo>
                      <a:pt x="351626" y="250392"/>
                    </a:lnTo>
                    <a:lnTo>
                      <a:pt x="298036" y="225598"/>
                    </a:lnTo>
                    <a:lnTo>
                      <a:pt x="324136" y="247365"/>
                    </a:lnTo>
                    <a:lnTo>
                      <a:pt x="326954" y="252739"/>
                    </a:lnTo>
                    <a:lnTo>
                      <a:pt x="330180" y="253746"/>
                    </a:lnTo>
                    <a:cubicBezTo>
                      <a:pt x="337223" y="259620"/>
                      <a:pt x="342025" y="268180"/>
                      <a:pt x="342917" y="278036"/>
                    </a:cubicBezTo>
                    <a:lnTo>
                      <a:pt x="350242" y="358978"/>
                    </a:lnTo>
                    <a:cubicBezTo>
                      <a:pt x="352026" y="378688"/>
                      <a:pt x="337494" y="396114"/>
                      <a:pt x="317783" y="397897"/>
                    </a:cubicBezTo>
                    <a:cubicBezTo>
                      <a:pt x="298073" y="399681"/>
                      <a:pt x="280648" y="385148"/>
                      <a:pt x="278864" y="365438"/>
                    </a:cubicBezTo>
                    <a:lnTo>
                      <a:pt x="272746" y="297830"/>
                    </a:lnTo>
                    <a:lnTo>
                      <a:pt x="207078" y="243062"/>
                    </a:lnTo>
                    <a:lnTo>
                      <a:pt x="130006" y="250037"/>
                    </a:lnTo>
                    <a:cubicBezTo>
                      <a:pt x="80625" y="254506"/>
                      <a:pt x="35539" y="228318"/>
                      <a:pt x="13568" y="187167"/>
                    </a:cubicBezTo>
                    <a:lnTo>
                      <a:pt x="0" y="141611"/>
                    </a:lnTo>
                    <a:lnTo>
                      <a:pt x="5169" y="94359"/>
                    </a:lnTo>
                    <a:cubicBezTo>
                      <a:pt x="19394" y="49932"/>
                      <a:pt x="59045" y="16074"/>
                      <a:pt x="108427" y="11605"/>
                    </a:cubicBezTo>
                    <a:lnTo>
                      <a:pt x="231189" y="494"/>
                    </a:lnTo>
                    <a:cubicBezTo>
                      <a:pt x="247649" y="-996"/>
                      <a:pt x="263633" y="921"/>
                      <a:pt x="278442" y="5663"/>
                    </a:cubicBezTo>
                    <a:lnTo>
                      <a:pt x="306049" y="20851"/>
                    </a:lnTo>
                    <a:lnTo>
                      <a:pt x="365302" y="20851"/>
                    </a:lnTo>
                    <a:lnTo>
                      <a:pt x="372292" y="23747"/>
                    </a:lnTo>
                    <a:lnTo>
                      <a:pt x="376186" y="22134"/>
                    </a:lnTo>
                    <a:cubicBezTo>
                      <a:pt x="387622" y="22134"/>
                      <a:pt x="399057" y="26497"/>
                      <a:pt x="407783" y="35222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330" name="フリーフォーム 190">
                <a:extLst>
                  <a:ext uri="{FF2B5EF4-FFF2-40B4-BE49-F238E27FC236}">
                    <a16:creationId xmlns:a16="http://schemas.microsoft.com/office/drawing/2014/main" id="{FD749AFE-90F4-43EC-A810-F2886345C6B1}"/>
                  </a:ext>
                </a:extLst>
              </p:cNvPr>
              <p:cNvSpPr/>
              <p:nvPr/>
            </p:nvSpPr>
            <p:spPr>
              <a:xfrm rot="12795583">
                <a:off x="6444208" y="4573893"/>
                <a:ext cx="928031" cy="1222975"/>
              </a:xfrm>
              <a:custGeom>
                <a:avLst/>
                <a:gdLst>
                  <a:gd name="connsiteX0" fmla="*/ 1199901 w 1199901"/>
                  <a:gd name="connsiteY0" fmla="*/ 972391 h 972391"/>
                  <a:gd name="connsiteX1" fmla="*/ 876051 w 1199901"/>
                  <a:gd name="connsiteY1" fmla="*/ 972391 h 972391"/>
                  <a:gd name="connsiteX2" fmla="*/ 876051 w 1199901"/>
                  <a:gd name="connsiteY2" fmla="*/ 330200 h 972391"/>
                  <a:gd name="connsiteX3" fmla="*/ 165100 w 1199901"/>
                  <a:gd name="connsiteY3" fmla="*/ 330200 h 972391"/>
                  <a:gd name="connsiteX4" fmla="*/ 0 w 1199901"/>
                  <a:gd name="connsiteY4" fmla="*/ 165100 h 972391"/>
                  <a:gd name="connsiteX5" fmla="*/ 165100 w 1199901"/>
                  <a:gd name="connsiteY5" fmla="*/ 0 h 972391"/>
                  <a:gd name="connsiteX6" fmla="*/ 1030848 w 1199901"/>
                  <a:gd name="connsiteY6" fmla="*/ 0 h 972391"/>
                  <a:gd name="connsiteX7" fmla="*/ 1095112 w 1199901"/>
                  <a:gd name="connsiteY7" fmla="*/ 12974 h 972391"/>
                  <a:gd name="connsiteX8" fmla="*/ 1100435 w 1199901"/>
                  <a:gd name="connsiteY8" fmla="*/ 16563 h 972391"/>
                  <a:gd name="connsiteX9" fmla="*/ 1101005 w 1199901"/>
                  <a:gd name="connsiteY9" fmla="*/ 16678 h 972391"/>
                  <a:gd name="connsiteX10" fmla="*/ 1199901 w 1199901"/>
                  <a:gd name="connsiteY10" fmla="*/ 165878 h 972391"/>
                  <a:gd name="connsiteX0" fmla="*/ 0 w 1199901"/>
                  <a:gd name="connsiteY0" fmla="*/ 165100 h 972391"/>
                  <a:gd name="connsiteX1" fmla="*/ 165100 w 1199901"/>
                  <a:gd name="connsiteY1" fmla="*/ 0 h 972391"/>
                  <a:gd name="connsiteX2" fmla="*/ 1030848 w 1199901"/>
                  <a:gd name="connsiteY2" fmla="*/ 0 h 972391"/>
                  <a:gd name="connsiteX3" fmla="*/ 1095112 w 1199901"/>
                  <a:gd name="connsiteY3" fmla="*/ 12974 h 972391"/>
                  <a:gd name="connsiteX4" fmla="*/ 1100435 w 1199901"/>
                  <a:gd name="connsiteY4" fmla="*/ 16563 h 972391"/>
                  <a:gd name="connsiteX5" fmla="*/ 1101005 w 1199901"/>
                  <a:gd name="connsiteY5" fmla="*/ 16678 h 972391"/>
                  <a:gd name="connsiteX6" fmla="*/ 1199901 w 1199901"/>
                  <a:gd name="connsiteY6" fmla="*/ 165878 h 972391"/>
                  <a:gd name="connsiteX7" fmla="*/ 1199901 w 1199901"/>
                  <a:gd name="connsiteY7" fmla="*/ 972391 h 972391"/>
                  <a:gd name="connsiteX8" fmla="*/ 876051 w 1199901"/>
                  <a:gd name="connsiteY8" fmla="*/ 972391 h 972391"/>
                  <a:gd name="connsiteX9" fmla="*/ 876051 w 1199901"/>
                  <a:gd name="connsiteY9" fmla="*/ 330200 h 972391"/>
                  <a:gd name="connsiteX10" fmla="*/ 165100 w 1199901"/>
                  <a:gd name="connsiteY10" fmla="*/ 330200 h 972391"/>
                  <a:gd name="connsiteX11" fmla="*/ 91440 w 1199901"/>
                  <a:gd name="connsiteY11" fmla="*/ 256540 h 972391"/>
                  <a:gd name="connsiteX0" fmla="*/ 115501 w 1150302"/>
                  <a:gd name="connsiteY0" fmla="*/ 0 h 972391"/>
                  <a:gd name="connsiteX1" fmla="*/ 981249 w 1150302"/>
                  <a:gd name="connsiteY1" fmla="*/ 0 h 972391"/>
                  <a:gd name="connsiteX2" fmla="*/ 1045513 w 1150302"/>
                  <a:gd name="connsiteY2" fmla="*/ 12974 h 972391"/>
                  <a:gd name="connsiteX3" fmla="*/ 1050836 w 1150302"/>
                  <a:gd name="connsiteY3" fmla="*/ 16563 h 972391"/>
                  <a:gd name="connsiteX4" fmla="*/ 1051406 w 1150302"/>
                  <a:gd name="connsiteY4" fmla="*/ 16678 h 972391"/>
                  <a:gd name="connsiteX5" fmla="*/ 1150302 w 1150302"/>
                  <a:gd name="connsiteY5" fmla="*/ 165878 h 972391"/>
                  <a:gd name="connsiteX6" fmla="*/ 1150302 w 1150302"/>
                  <a:gd name="connsiteY6" fmla="*/ 972391 h 972391"/>
                  <a:gd name="connsiteX7" fmla="*/ 826452 w 1150302"/>
                  <a:gd name="connsiteY7" fmla="*/ 972391 h 972391"/>
                  <a:gd name="connsiteX8" fmla="*/ 826452 w 1150302"/>
                  <a:gd name="connsiteY8" fmla="*/ 330200 h 972391"/>
                  <a:gd name="connsiteX9" fmla="*/ 115501 w 1150302"/>
                  <a:gd name="connsiteY9" fmla="*/ 330200 h 972391"/>
                  <a:gd name="connsiteX10" fmla="*/ 41841 w 1150302"/>
                  <a:gd name="connsiteY10" fmla="*/ 256540 h 972391"/>
                  <a:gd name="connsiteX0" fmla="*/ 0 w 1034801"/>
                  <a:gd name="connsiteY0" fmla="*/ 0 h 972391"/>
                  <a:gd name="connsiteX1" fmla="*/ 865748 w 1034801"/>
                  <a:gd name="connsiteY1" fmla="*/ 0 h 972391"/>
                  <a:gd name="connsiteX2" fmla="*/ 930012 w 1034801"/>
                  <a:gd name="connsiteY2" fmla="*/ 12974 h 972391"/>
                  <a:gd name="connsiteX3" fmla="*/ 935335 w 1034801"/>
                  <a:gd name="connsiteY3" fmla="*/ 16563 h 972391"/>
                  <a:gd name="connsiteX4" fmla="*/ 935905 w 1034801"/>
                  <a:gd name="connsiteY4" fmla="*/ 16678 h 972391"/>
                  <a:gd name="connsiteX5" fmla="*/ 1034801 w 1034801"/>
                  <a:gd name="connsiteY5" fmla="*/ 165878 h 972391"/>
                  <a:gd name="connsiteX6" fmla="*/ 1034801 w 1034801"/>
                  <a:gd name="connsiteY6" fmla="*/ 972391 h 972391"/>
                  <a:gd name="connsiteX7" fmla="*/ 710951 w 1034801"/>
                  <a:gd name="connsiteY7" fmla="*/ 972391 h 972391"/>
                  <a:gd name="connsiteX8" fmla="*/ 710951 w 1034801"/>
                  <a:gd name="connsiteY8" fmla="*/ 330200 h 972391"/>
                  <a:gd name="connsiteX9" fmla="*/ 0 w 1034801"/>
                  <a:gd name="connsiteY9" fmla="*/ 330200 h 972391"/>
                  <a:gd name="connsiteX0" fmla="*/ 0 w 1034801"/>
                  <a:gd name="connsiteY0" fmla="*/ 0 h 972391"/>
                  <a:gd name="connsiteX1" fmla="*/ 865748 w 1034801"/>
                  <a:gd name="connsiteY1" fmla="*/ 0 h 972391"/>
                  <a:gd name="connsiteX2" fmla="*/ 930012 w 1034801"/>
                  <a:gd name="connsiteY2" fmla="*/ 12974 h 972391"/>
                  <a:gd name="connsiteX3" fmla="*/ 935335 w 1034801"/>
                  <a:gd name="connsiteY3" fmla="*/ 16563 h 972391"/>
                  <a:gd name="connsiteX4" fmla="*/ 935905 w 1034801"/>
                  <a:gd name="connsiteY4" fmla="*/ 16678 h 972391"/>
                  <a:gd name="connsiteX5" fmla="*/ 1034801 w 1034801"/>
                  <a:gd name="connsiteY5" fmla="*/ 165878 h 972391"/>
                  <a:gd name="connsiteX6" fmla="*/ 1034801 w 1034801"/>
                  <a:gd name="connsiteY6" fmla="*/ 972391 h 972391"/>
                  <a:gd name="connsiteX7" fmla="*/ 710951 w 1034801"/>
                  <a:gd name="connsiteY7" fmla="*/ 972391 h 972391"/>
                  <a:gd name="connsiteX8" fmla="*/ 710951 w 1034801"/>
                  <a:gd name="connsiteY8" fmla="*/ 330200 h 972391"/>
                  <a:gd name="connsiteX9" fmla="*/ 101028 w 1034801"/>
                  <a:gd name="connsiteY9" fmla="*/ 332445 h 972391"/>
                  <a:gd name="connsiteX0" fmla="*/ 0 w 1142564"/>
                  <a:gd name="connsiteY0" fmla="*/ 0 h 972391"/>
                  <a:gd name="connsiteX1" fmla="*/ 973511 w 1142564"/>
                  <a:gd name="connsiteY1" fmla="*/ 0 h 972391"/>
                  <a:gd name="connsiteX2" fmla="*/ 1037775 w 1142564"/>
                  <a:gd name="connsiteY2" fmla="*/ 12974 h 972391"/>
                  <a:gd name="connsiteX3" fmla="*/ 1043098 w 1142564"/>
                  <a:gd name="connsiteY3" fmla="*/ 16563 h 972391"/>
                  <a:gd name="connsiteX4" fmla="*/ 1043668 w 1142564"/>
                  <a:gd name="connsiteY4" fmla="*/ 16678 h 972391"/>
                  <a:gd name="connsiteX5" fmla="*/ 1142564 w 1142564"/>
                  <a:gd name="connsiteY5" fmla="*/ 165878 h 972391"/>
                  <a:gd name="connsiteX6" fmla="*/ 1142564 w 1142564"/>
                  <a:gd name="connsiteY6" fmla="*/ 972391 h 972391"/>
                  <a:gd name="connsiteX7" fmla="*/ 818714 w 1142564"/>
                  <a:gd name="connsiteY7" fmla="*/ 972391 h 972391"/>
                  <a:gd name="connsiteX8" fmla="*/ 818714 w 1142564"/>
                  <a:gd name="connsiteY8" fmla="*/ 330200 h 972391"/>
                  <a:gd name="connsiteX9" fmla="*/ 208791 w 1142564"/>
                  <a:gd name="connsiteY9" fmla="*/ 332445 h 972391"/>
                  <a:gd name="connsiteX0" fmla="*/ 0 w 1142564"/>
                  <a:gd name="connsiteY0" fmla="*/ 0 h 972391"/>
                  <a:gd name="connsiteX1" fmla="*/ 973511 w 1142564"/>
                  <a:gd name="connsiteY1" fmla="*/ 0 h 972391"/>
                  <a:gd name="connsiteX2" fmla="*/ 1037775 w 1142564"/>
                  <a:gd name="connsiteY2" fmla="*/ 12974 h 972391"/>
                  <a:gd name="connsiteX3" fmla="*/ 1043098 w 1142564"/>
                  <a:gd name="connsiteY3" fmla="*/ 16563 h 972391"/>
                  <a:gd name="connsiteX4" fmla="*/ 1043668 w 1142564"/>
                  <a:gd name="connsiteY4" fmla="*/ 16678 h 972391"/>
                  <a:gd name="connsiteX5" fmla="*/ 1142564 w 1142564"/>
                  <a:gd name="connsiteY5" fmla="*/ 165878 h 972391"/>
                  <a:gd name="connsiteX6" fmla="*/ 1142564 w 1142564"/>
                  <a:gd name="connsiteY6" fmla="*/ 972391 h 972391"/>
                  <a:gd name="connsiteX7" fmla="*/ 818714 w 1142564"/>
                  <a:gd name="connsiteY7" fmla="*/ 972391 h 972391"/>
                  <a:gd name="connsiteX8" fmla="*/ 818714 w 1142564"/>
                  <a:gd name="connsiteY8" fmla="*/ 330200 h 972391"/>
                  <a:gd name="connsiteX9" fmla="*/ 314575 w 1142564"/>
                  <a:gd name="connsiteY9" fmla="*/ 317740 h 972391"/>
                  <a:gd name="connsiteX0" fmla="*/ 0 w 1142564"/>
                  <a:gd name="connsiteY0" fmla="*/ 0 h 972391"/>
                  <a:gd name="connsiteX1" fmla="*/ 973511 w 1142564"/>
                  <a:gd name="connsiteY1" fmla="*/ 0 h 972391"/>
                  <a:gd name="connsiteX2" fmla="*/ 1037775 w 1142564"/>
                  <a:gd name="connsiteY2" fmla="*/ 12974 h 972391"/>
                  <a:gd name="connsiteX3" fmla="*/ 1043098 w 1142564"/>
                  <a:gd name="connsiteY3" fmla="*/ 16563 h 972391"/>
                  <a:gd name="connsiteX4" fmla="*/ 1043668 w 1142564"/>
                  <a:gd name="connsiteY4" fmla="*/ 16678 h 972391"/>
                  <a:gd name="connsiteX5" fmla="*/ 1142564 w 1142564"/>
                  <a:gd name="connsiteY5" fmla="*/ 165878 h 972391"/>
                  <a:gd name="connsiteX6" fmla="*/ 1142564 w 1142564"/>
                  <a:gd name="connsiteY6" fmla="*/ 972391 h 972391"/>
                  <a:gd name="connsiteX7" fmla="*/ 818714 w 1142564"/>
                  <a:gd name="connsiteY7" fmla="*/ 972391 h 972391"/>
                  <a:gd name="connsiteX8" fmla="*/ 818714 w 1142564"/>
                  <a:gd name="connsiteY8" fmla="*/ 330200 h 972391"/>
                  <a:gd name="connsiteX9" fmla="*/ 314575 w 1142564"/>
                  <a:gd name="connsiteY9" fmla="*/ 317740 h 972391"/>
                  <a:gd name="connsiteX0" fmla="*/ 0 w 957602"/>
                  <a:gd name="connsiteY0" fmla="*/ 0 h 1023838"/>
                  <a:gd name="connsiteX1" fmla="*/ 788549 w 957602"/>
                  <a:gd name="connsiteY1" fmla="*/ 51447 h 1023838"/>
                  <a:gd name="connsiteX2" fmla="*/ 852813 w 957602"/>
                  <a:gd name="connsiteY2" fmla="*/ 64421 h 1023838"/>
                  <a:gd name="connsiteX3" fmla="*/ 858136 w 957602"/>
                  <a:gd name="connsiteY3" fmla="*/ 68010 h 1023838"/>
                  <a:gd name="connsiteX4" fmla="*/ 858706 w 957602"/>
                  <a:gd name="connsiteY4" fmla="*/ 68125 h 1023838"/>
                  <a:gd name="connsiteX5" fmla="*/ 957602 w 957602"/>
                  <a:gd name="connsiteY5" fmla="*/ 217325 h 1023838"/>
                  <a:gd name="connsiteX6" fmla="*/ 957602 w 957602"/>
                  <a:gd name="connsiteY6" fmla="*/ 1023838 h 1023838"/>
                  <a:gd name="connsiteX7" fmla="*/ 633752 w 957602"/>
                  <a:gd name="connsiteY7" fmla="*/ 1023838 h 1023838"/>
                  <a:gd name="connsiteX8" fmla="*/ 633752 w 957602"/>
                  <a:gd name="connsiteY8" fmla="*/ 381647 h 1023838"/>
                  <a:gd name="connsiteX9" fmla="*/ 129613 w 957602"/>
                  <a:gd name="connsiteY9" fmla="*/ 369187 h 1023838"/>
                  <a:gd name="connsiteX0" fmla="*/ 0 w 897921"/>
                  <a:gd name="connsiteY0" fmla="*/ 0 h 1117523"/>
                  <a:gd name="connsiteX1" fmla="*/ 728868 w 897921"/>
                  <a:gd name="connsiteY1" fmla="*/ 145132 h 1117523"/>
                  <a:gd name="connsiteX2" fmla="*/ 793132 w 897921"/>
                  <a:gd name="connsiteY2" fmla="*/ 158106 h 1117523"/>
                  <a:gd name="connsiteX3" fmla="*/ 798455 w 897921"/>
                  <a:gd name="connsiteY3" fmla="*/ 161695 h 1117523"/>
                  <a:gd name="connsiteX4" fmla="*/ 799025 w 897921"/>
                  <a:gd name="connsiteY4" fmla="*/ 161810 h 1117523"/>
                  <a:gd name="connsiteX5" fmla="*/ 897921 w 897921"/>
                  <a:gd name="connsiteY5" fmla="*/ 311010 h 1117523"/>
                  <a:gd name="connsiteX6" fmla="*/ 897921 w 897921"/>
                  <a:gd name="connsiteY6" fmla="*/ 1117523 h 1117523"/>
                  <a:gd name="connsiteX7" fmla="*/ 574071 w 897921"/>
                  <a:gd name="connsiteY7" fmla="*/ 1117523 h 1117523"/>
                  <a:gd name="connsiteX8" fmla="*/ 574071 w 897921"/>
                  <a:gd name="connsiteY8" fmla="*/ 475332 h 1117523"/>
                  <a:gd name="connsiteX9" fmla="*/ 69932 w 897921"/>
                  <a:gd name="connsiteY9" fmla="*/ 462872 h 1117523"/>
                  <a:gd name="connsiteX0" fmla="*/ 0 w 897921"/>
                  <a:gd name="connsiteY0" fmla="*/ 0 h 1117523"/>
                  <a:gd name="connsiteX1" fmla="*/ 728868 w 897921"/>
                  <a:gd name="connsiteY1" fmla="*/ 145132 h 1117523"/>
                  <a:gd name="connsiteX2" fmla="*/ 793132 w 897921"/>
                  <a:gd name="connsiteY2" fmla="*/ 158106 h 1117523"/>
                  <a:gd name="connsiteX3" fmla="*/ 798455 w 897921"/>
                  <a:gd name="connsiteY3" fmla="*/ 161695 h 1117523"/>
                  <a:gd name="connsiteX4" fmla="*/ 799025 w 897921"/>
                  <a:gd name="connsiteY4" fmla="*/ 161810 h 1117523"/>
                  <a:gd name="connsiteX5" fmla="*/ 897921 w 897921"/>
                  <a:gd name="connsiteY5" fmla="*/ 311010 h 1117523"/>
                  <a:gd name="connsiteX6" fmla="*/ 897921 w 897921"/>
                  <a:gd name="connsiteY6" fmla="*/ 1117523 h 1117523"/>
                  <a:gd name="connsiteX7" fmla="*/ 574071 w 897921"/>
                  <a:gd name="connsiteY7" fmla="*/ 1117523 h 1117523"/>
                  <a:gd name="connsiteX8" fmla="*/ 574071 w 897921"/>
                  <a:gd name="connsiteY8" fmla="*/ 475332 h 1117523"/>
                  <a:gd name="connsiteX9" fmla="*/ 69932 w 897921"/>
                  <a:gd name="connsiteY9" fmla="*/ 462872 h 1117523"/>
                  <a:gd name="connsiteX0" fmla="*/ 30110 w 928031"/>
                  <a:gd name="connsiteY0" fmla="*/ 0 h 1117523"/>
                  <a:gd name="connsiteX1" fmla="*/ 758978 w 928031"/>
                  <a:gd name="connsiteY1" fmla="*/ 145132 h 1117523"/>
                  <a:gd name="connsiteX2" fmla="*/ 823242 w 928031"/>
                  <a:gd name="connsiteY2" fmla="*/ 158106 h 1117523"/>
                  <a:gd name="connsiteX3" fmla="*/ 828565 w 928031"/>
                  <a:gd name="connsiteY3" fmla="*/ 161695 h 1117523"/>
                  <a:gd name="connsiteX4" fmla="*/ 829135 w 928031"/>
                  <a:gd name="connsiteY4" fmla="*/ 161810 h 1117523"/>
                  <a:gd name="connsiteX5" fmla="*/ 928031 w 928031"/>
                  <a:gd name="connsiteY5" fmla="*/ 311010 h 1117523"/>
                  <a:gd name="connsiteX6" fmla="*/ 928031 w 928031"/>
                  <a:gd name="connsiteY6" fmla="*/ 1117523 h 1117523"/>
                  <a:gd name="connsiteX7" fmla="*/ 604181 w 928031"/>
                  <a:gd name="connsiteY7" fmla="*/ 1117523 h 1117523"/>
                  <a:gd name="connsiteX8" fmla="*/ 604181 w 928031"/>
                  <a:gd name="connsiteY8" fmla="*/ 475332 h 1117523"/>
                  <a:gd name="connsiteX9" fmla="*/ 0 w 928031"/>
                  <a:gd name="connsiteY9" fmla="*/ 331839 h 1117523"/>
                  <a:gd name="connsiteX0" fmla="*/ 30110 w 928031"/>
                  <a:gd name="connsiteY0" fmla="*/ 0 h 1117523"/>
                  <a:gd name="connsiteX1" fmla="*/ 758978 w 928031"/>
                  <a:gd name="connsiteY1" fmla="*/ 145132 h 1117523"/>
                  <a:gd name="connsiteX2" fmla="*/ 823242 w 928031"/>
                  <a:gd name="connsiteY2" fmla="*/ 158106 h 1117523"/>
                  <a:gd name="connsiteX3" fmla="*/ 828565 w 928031"/>
                  <a:gd name="connsiteY3" fmla="*/ 161695 h 1117523"/>
                  <a:gd name="connsiteX4" fmla="*/ 829135 w 928031"/>
                  <a:gd name="connsiteY4" fmla="*/ 161810 h 1117523"/>
                  <a:gd name="connsiteX5" fmla="*/ 928031 w 928031"/>
                  <a:gd name="connsiteY5" fmla="*/ 311010 h 1117523"/>
                  <a:gd name="connsiteX6" fmla="*/ 928031 w 928031"/>
                  <a:gd name="connsiteY6" fmla="*/ 1117523 h 1117523"/>
                  <a:gd name="connsiteX7" fmla="*/ 604181 w 928031"/>
                  <a:gd name="connsiteY7" fmla="*/ 1117523 h 1117523"/>
                  <a:gd name="connsiteX8" fmla="*/ 604181 w 928031"/>
                  <a:gd name="connsiteY8" fmla="*/ 475332 h 1117523"/>
                  <a:gd name="connsiteX9" fmla="*/ 0 w 928031"/>
                  <a:gd name="connsiteY9" fmla="*/ 331839 h 1117523"/>
                  <a:gd name="connsiteX0" fmla="*/ 15215 w 928031"/>
                  <a:gd name="connsiteY0" fmla="*/ 0 h 1147348"/>
                  <a:gd name="connsiteX1" fmla="*/ 758978 w 928031"/>
                  <a:gd name="connsiteY1" fmla="*/ 174957 h 1147348"/>
                  <a:gd name="connsiteX2" fmla="*/ 823242 w 928031"/>
                  <a:gd name="connsiteY2" fmla="*/ 187931 h 1147348"/>
                  <a:gd name="connsiteX3" fmla="*/ 828565 w 928031"/>
                  <a:gd name="connsiteY3" fmla="*/ 191520 h 1147348"/>
                  <a:gd name="connsiteX4" fmla="*/ 829135 w 928031"/>
                  <a:gd name="connsiteY4" fmla="*/ 191635 h 1147348"/>
                  <a:gd name="connsiteX5" fmla="*/ 928031 w 928031"/>
                  <a:gd name="connsiteY5" fmla="*/ 340835 h 1147348"/>
                  <a:gd name="connsiteX6" fmla="*/ 928031 w 928031"/>
                  <a:gd name="connsiteY6" fmla="*/ 1147348 h 1147348"/>
                  <a:gd name="connsiteX7" fmla="*/ 604181 w 928031"/>
                  <a:gd name="connsiteY7" fmla="*/ 1147348 h 1147348"/>
                  <a:gd name="connsiteX8" fmla="*/ 604181 w 928031"/>
                  <a:gd name="connsiteY8" fmla="*/ 505157 h 1147348"/>
                  <a:gd name="connsiteX9" fmla="*/ 0 w 928031"/>
                  <a:gd name="connsiteY9" fmla="*/ 361664 h 1147348"/>
                  <a:gd name="connsiteX0" fmla="*/ 15215 w 928031"/>
                  <a:gd name="connsiteY0" fmla="*/ 0 h 1147348"/>
                  <a:gd name="connsiteX1" fmla="*/ 823242 w 928031"/>
                  <a:gd name="connsiteY1" fmla="*/ 187931 h 1147348"/>
                  <a:gd name="connsiteX2" fmla="*/ 828565 w 928031"/>
                  <a:gd name="connsiteY2" fmla="*/ 191520 h 1147348"/>
                  <a:gd name="connsiteX3" fmla="*/ 829135 w 928031"/>
                  <a:gd name="connsiteY3" fmla="*/ 191635 h 1147348"/>
                  <a:gd name="connsiteX4" fmla="*/ 928031 w 928031"/>
                  <a:gd name="connsiteY4" fmla="*/ 340835 h 1147348"/>
                  <a:gd name="connsiteX5" fmla="*/ 928031 w 928031"/>
                  <a:gd name="connsiteY5" fmla="*/ 1147348 h 1147348"/>
                  <a:gd name="connsiteX6" fmla="*/ 604181 w 928031"/>
                  <a:gd name="connsiteY6" fmla="*/ 1147348 h 1147348"/>
                  <a:gd name="connsiteX7" fmla="*/ 604181 w 928031"/>
                  <a:gd name="connsiteY7" fmla="*/ 505157 h 1147348"/>
                  <a:gd name="connsiteX8" fmla="*/ 0 w 928031"/>
                  <a:gd name="connsiteY8" fmla="*/ 361664 h 1147348"/>
                  <a:gd name="connsiteX0" fmla="*/ 15215 w 928031"/>
                  <a:gd name="connsiteY0" fmla="*/ 0 h 1147348"/>
                  <a:gd name="connsiteX1" fmla="*/ 828565 w 928031"/>
                  <a:gd name="connsiteY1" fmla="*/ 191520 h 1147348"/>
                  <a:gd name="connsiteX2" fmla="*/ 829135 w 928031"/>
                  <a:gd name="connsiteY2" fmla="*/ 191635 h 1147348"/>
                  <a:gd name="connsiteX3" fmla="*/ 928031 w 928031"/>
                  <a:gd name="connsiteY3" fmla="*/ 340835 h 1147348"/>
                  <a:gd name="connsiteX4" fmla="*/ 928031 w 928031"/>
                  <a:gd name="connsiteY4" fmla="*/ 1147348 h 1147348"/>
                  <a:gd name="connsiteX5" fmla="*/ 604181 w 928031"/>
                  <a:gd name="connsiteY5" fmla="*/ 1147348 h 1147348"/>
                  <a:gd name="connsiteX6" fmla="*/ 604181 w 928031"/>
                  <a:gd name="connsiteY6" fmla="*/ 505157 h 1147348"/>
                  <a:gd name="connsiteX7" fmla="*/ 0 w 928031"/>
                  <a:gd name="connsiteY7" fmla="*/ 361664 h 1147348"/>
                  <a:gd name="connsiteX0" fmla="*/ 15215 w 928031"/>
                  <a:gd name="connsiteY0" fmla="*/ 0 h 1221875"/>
                  <a:gd name="connsiteX1" fmla="*/ 828565 w 928031"/>
                  <a:gd name="connsiteY1" fmla="*/ 191520 h 1221875"/>
                  <a:gd name="connsiteX2" fmla="*/ 829135 w 928031"/>
                  <a:gd name="connsiteY2" fmla="*/ 191635 h 1221875"/>
                  <a:gd name="connsiteX3" fmla="*/ 928031 w 928031"/>
                  <a:gd name="connsiteY3" fmla="*/ 340835 h 1221875"/>
                  <a:gd name="connsiteX4" fmla="*/ 890722 w 928031"/>
                  <a:gd name="connsiteY4" fmla="*/ 1221875 h 1221875"/>
                  <a:gd name="connsiteX5" fmla="*/ 604181 w 928031"/>
                  <a:gd name="connsiteY5" fmla="*/ 1147348 h 1221875"/>
                  <a:gd name="connsiteX6" fmla="*/ 604181 w 928031"/>
                  <a:gd name="connsiteY6" fmla="*/ 505157 h 1221875"/>
                  <a:gd name="connsiteX7" fmla="*/ 0 w 928031"/>
                  <a:gd name="connsiteY7" fmla="*/ 361664 h 1221875"/>
                  <a:gd name="connsiteX0" fmla="*/ 15215 w 928031"/>
                  <a:gd name="connsiteY0" fmla="*/ 0 h 1222975"/>
                  <a:gd name="connsiteX1" fmla="*/ 828565 w 928031"/>
                  <a:gd name="connsiteY1" fmla="*/ 191520 h 1222975"/>
                  <a:gd name="connsiteX2" fmla="*/ 829135 w 928031"/>
                  <a:gd name="connsiteY2" fmla="*/ 191635 h 1222975"/>
                  <a:gd name="connsiteX3" fmla="*/ 928031 w 928031"/>
                  <a:gd name="connsiteY3" fmla="*/ 340835 h 1222975"/>
                  <a:gd name="connsiteX4" fmla="*/ 890722 w 928031"/>
                  <a:gd name="connsiteY4" fmla="*/ 1221875 h 1222975"/>
                  <a:gd name="connsiteX5" fmla="*/ 639288 w 928031"/>
                  <a:gd name="connsiteY5" fmla="*/ 1222975 h 1222975"/>
                  <a:gd name="connsiteX6" fmla="*/ 604181 w 928031"/>
                  <a:gd name="connsiteY6" fmla="*/ 505157 h 1222975"/>
                  <a:gd name="connsiteX7" fmla="*/ 0 w 928031"/>
                  <a:gd name="connsiteY7" fmla="*/ 361664 h 12229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928031" h="1222975">
                    <a:moveTo>
                      <a:pt x="15215" y="0"/>
                    </a:moveTo>
                    <a:lnTo>
                      <a:pt x="828565" y="191520"/>
                    </a:lnTo>
                    <a:lnTo>
                      <a:pt x="829135" y="191635"/>
                    </a:lnTo>
                    <a:cubicBezTo>
                      <a:pt x="887252" y="216216"/>
                      <a:pt x="928031" y="273763"/>
                      <a:pt x="928031" y="340835"/>
                    </a:cubicBezTo>
                    <a:lnTo>
                      <a:pt x="890722" y="1221875"/>
                    </a:lnTo>
                    <a:lnTo>
                      <a:pt x="639288" y="1222975"/>
                    </a:lnTo>
                    <a:lnTo>
                      <a:pt x="604181" y="505157"/>
                    </a:lnTo>
                    <a:lnTo>
                      <a:pt x="0" y="361664"/>
                    </a:lnTo>
                  </a:path>
                </a:pathLst>
              </a:custGeom>
              <a:solidFill>
                <a:srgbClr val="7030A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</p:grpSp>
        <p:sp>
          <p:nvSpPr>
            <p:cNvPr id="326" name="フリーフォーム: 図形 325">
              <a:extLst>
                <a:ext uri="{FF2B5EF4-FFF2-40B4-BE49-F238E27FC236}">
                  <a16:creationId xmlns:a16="http://schemas.microsoft.com/office/drawing/2014/main" id="{AEC8D778-6084-4EF3-B3A1-58E22D68E7C1}"/>
                </a:ext>
              </a:extLst>
            </p:cNvPr>
            <p:cNvSpPr/>
            <p:nvPr/>
          </p:nvSpPr>
          <p:spPr>
            <a:xfrm>
              <a:off x="822758" y="2279641"/>
              <a:ext cx="136068" cy="232513"/>
            </a:xfrm>
            <a:custGeom>
              <a:avLst/>
              <a:gdLst>
                <a:gd name="connsiteX0" fmla="*/ 20686 w 136068"/>
                <a:gd name="connsiteY0" fmla="*/ 0 h 232513"/>
                <a:gd name="connsiteX1" fmla="*/ 23968 w 136068"/>
                <a:gd name="connsiteY1" fmla="*/ 51769 h 232513"/>
                <a:gd name="connsiteX2" fmla="*/ 24824 w 136068"/>
                <a:gd name="connsiteY2" fmla="*/ 52684 h 232513"/>
                <a:gd name="connsiteX3" fmla="*/ 45463 w 136068"/>
                <a:gd name="connsiteY3" fmla="*/ 29468 h 232513"/>
                <a:gd name="connsiteX4" fmla="*/ 50736 w 136068"/>
                <a:gd name="connsiteY4" fmla="*/ 27714 h 232513"/>
                <a:gd name="connsiteX5" fmla="*/ 109196 w 136068"/>
                <a:gd name="connsiteY5" fmla="*/ 43378 h 232513"/>
                <a:gd name="connsiteX6" fmla="*/ 117014 w 136068"/>
                <a:gd name="connsiteY6" fmla="*/ 51948 h 232513"/>
                <a:gd name="connsiteX7" fmla="*/ 136068 w 136068"/>
                <a:gd name="connsiteY7" fmla="*/ 126741 h 232513"/>
                <a:gd name="connsiteX8" fmla="*/ 71013 w 136068"/>
                <a:gd name="connsiteY8" fmla="*/ 232513 h 232513"/>
                <a:gd name="connsiteX9" fmla="*/ 5957 w 136068"/>
                <a:gd name="connsiteY9" fmla="*/ 126741 h 232513"/>
                <a:gd name="connsiteX10" fmla="*/ 19798 w 136068"/>
                <a:gd name="connsiteY10" fmla="*/ 72412 h 232513"/>
                <a:gd name="connsiteX11" fmla="*/ 6657 w 136068"/>
                <a:gd name="connsiteY11" fmla="*/ 61763 h 232513"/>
                <a:gd name="connsiteX12" fmla="*/ 20686 w 136068"/>
                <a:gd name="connsiteY12" fmla="*/ 0 h 23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36068" h="232513">
                  <a:moveTo>
                    <a:pt x="20686" y="0"/>
                  </a:moveTo>
                  <a:cubicBezTo>
                    <a:pt x="13397" y="16163"/>
                    <a:pt x="14629" y="35592"/>
                    <a:pt x="23968" y="51769"/>
                  </a:cubicBezTo>
                  <a:lnTo>
                    <a:pt x="24824" y="52684"/>
                  </a:lnTo>
                  <a:cubicBezTo>
                    <a:pt x="30629" y="42874"/>
                    <a:pt x="37636" y="34945"/>
                    <a:pt x="45463" y="29468"/>
                  </a:cubicBezTo>
                  <a:lnTo>
                    <a:pt x="50736" y="27714"/>
                  </a:lnTo>
                  <a:lnTo>
                    <a:pt x="109196" y="43378"/>
                  </a:lnTo>
                  <a:lnTo>
                    <a:pt x="117014" y="51948"/>
                  </a:lnTo>
                  <a:cubicBezTo>
                    <a:pt x="128787" y="71089"/>
                    <a:pt x="136068" y="97533"/>
                    <a:pt x="136068" y="126741"/>
                  </a:cubicBezTo>
                  <a:cubicBezTo>
                    <a:pt x="136068" y="185157"/>
                    <a:pt x="106942" y="232513"/>
                    <a:pt x="71013" y="232513"/>
                  </a:cubicBezTo>
                  <a:cubicBezTo>
                    <a:pt x="35083" y="232513"/>
                    <a:pt x="5957" y="185157"/>
                    <a:pt x="5957" y="126741"/>
                  </a:cubicBezTo>
                  <a:lnTo>
                    <a:pt x="19798" y="72412"/>
                  </a:lnTo>
                  <a:cubicBezTo>
                    <a:pt x="13399" y="71355"/>
                    <a:pt x="9642" y="66933"/>
                    <a:pt x="6657" y="61763"/>
                  </a:cubicBezTo>
                  <a:cubicBezTo>
                    <a:pt x="-6177" y="39535"/>
                    <a:pt x="104" y="11883"/>
                    <a:pt x="20686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sp>
          <p:nvSpPr>
            <p:cNvPr id="327" name="フリーフォーム: 図形 326">
              <a:extLst>
                <a:ext uri="{FF2B5EF4-FFF2-40B4-BE49-F238E27FC236}">
                  <a16:creationId xmlns:a16="http://schemas.microsoft.com/office/drawing/2014/main" id="{3B44F821-2169-4F30-A266-A2F1FF33B59B}"/>
                </a:ext>
              </a:extLst>
            </p:cNvPr>
            <p:cNvSpPr/>
            <p:nvPr/>
          </p:nvSpPr>
          <p:spPr>
            <a:xfrm>
              <a:off x="1468316" y="2279641"/>
              <a:ext cx="136068" cy="232513"/>
            </a:xfrm>
            <a:custGeom>
              <a:avLst/>
              <a:gdLst>
                <a:gd name="connsiteX0" fmla="*/ 20686 w 136068"/>
                <a:gd name="connsiteY0" fmla="*/ 0 h 232513"/>
                <a:gd name="connsiteX1" fmla="*/ 23967 w 136068"/>
                <a:gd name="connsiteY1" fmla="*/ 51769 h 232513"/>
                <a:gd name="connsiteX2" fmla="*/ 24824 w 136068"/>
                <a:gd name="connsiteY2" fmla="*/ 52684 h 232513"/>
                <a:gd name="connsiteX3" fmla="*/ 42530 w 136068"/>
                <a:gd name="connsiteY3" fmla="*/ 32767 h 232513"/>
                <a:gd name="connsiteX4" fmla="*/ 89164 w 136068"/>
                <a:gd name="connsiteY4" fmla="*/ 26927 h 232513"/>
                <a:gd name="connsiteX5" fmla="*/ 96335 w 136068"/>
                <a:gd name="connsiteY5" fmla="*/ 29280 h 232513"/>
                <a:gd name="connsiteX6" fmla="*/ 136068 w 136068"/>
                <a:gd name="connsiteY6" fmla="*/ 126741 h 232513"/>
                <a:gd name="connsiteX7" fmla="*/ 71012 w 136068"/>
                <a:gd name="connsiteY7" fmla="*/ 232513 h 232513"/>
                <a:gd name="connsiteX8" fmla="*/ 5957 w 136068"/>
                <a:gd name="connsiteY8" fmla="*/ 126741 h 232513"/>
                <a:gd name="connsiteX9" fmla="*/ 19798 w 136068"/>
                <a:gd name="connsiteY9" fmla="*/ 72412 h 232513"/>
                <a:gd name="connsiteX10" fmla="*/ 6657 w 136068"/>
                <a:gd name="connsiteY10" fmla="*/ 61763 h 232513"/>
                <a:gd name="connsiteX11" fmla="*/ 20686 w 136068"/>
                <a:gd name="connsiteY11" fmla="*/ 0 h 23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36068" h="232513">
                  <a:moveTo>
                    <a:pt x="20686" y="0"/>
                  </a:moveTo>
                  <a:cubicBezTo>
                    <a:pt x="13397" y="16163"/>
                    <a:pt x="14629" y="35592"/>
                    <a:pt x="23967" y="51769"/>
                  </a:cubicBezTo>
                  <a:lnTo>
                    <a:pt x="24824" y="52684"/>
                  </a:lnTo>
                  <a:lnTo>
                    <a:pt x="42530" y="32767"/>
                  </a:lnTo>
                  <a:lnTo>
                    <a:pt x="89164" y="26927"/>
                  </a:lnTo>
                  <a:lnTo>
                    <a:pt x="96335" y="29280"/>
                  </a:lnTo>
                  <a:cubicBezTo>
                    <a:pt x="119685" y="45338"/>
                    <a:pt x="136068" y="82928"/>
                    <a:pt x="136068" y="126741"/>
                  </a:cubicBezTo>
                  <a:cubicBezTo>
                    <a:pt x="136068" y="185157"/>
                    <a:pt x="106942" y="232513"/>
                    <a:pt x="71012" y="232513"/>
                  </a:cubicBezTo>
                  <a:cubicBezTo>
                    <a:pt x="35083" y="232513"/>
                    <a:pt x="5957" y="185157"/>
                    <a:pt x="5957" y="126741"/>
                  </a:cubicBezTo>
                  <a:lnTo>
                    <a:pt x="19798" y="72412"/>
                  </a:lnTo>
                  <a:cubicBezTo>
                    <a:pt x="13398" y="71355"/>
                    <a:pt x="9642" y="66933"/>
                    <a:pt x="6657" y="61763"/>
                  </a:cubicBezTo>
                  <a:cubicBezTo>
                    <a:pt x="-6177" y="39535"/>
                    <a:pt x="104" y="11883"/>
                    <a:pt x="20686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sp>
          <p:nvSpPr>
            <p:cNvPr id="328" name="フリーフォーム: 図形 327">
              <a:extLst>
                <a:ext uri="{FF2B5EF4-FFF2-40B4-BE49-F238E27FC236}">
                  <a16:creationId xmlns:a16="http://schemas.microsoft.com/office/drawing/2014/main" id="{4AC4C1CE-5C51-4E83-9160-E880F832FD34}"/>
                </a:ext>
              </a:extLst>
            </p:cNvPr>
            <p:cNvSpPr/>
            <p:nvPr/>
          </p:nvSpPr>
          <p:spPr>
            <a:xfrm rot="18900000" flipV="1">
              <a:off x="1227033" y="1460862"/>
              <a:ext cx="293246" cy="292722"/>
            </a:xfrm>
            <a:custGeom>
              <a:avLst/>
              <a:gdLst>
                <a:gd name="connsiteX0" fmla="*/ 187883 w 419227"/>
                <a:gd name="connsiteY0" fmla="*/ 187883 h 418481"/>
                <a:gd name="connsiteX1" fmla="*/ 187882 w 419227"/>
                <a:gd name="connsiteY1" fmla="*/ 0 h 418481"/>
                <a:gd name="connsiteX2" fmla="*/ 121323 w 419227"/>
                <a:gd name="connsiteY2" fmla="*/ 0 h 418481"/>
                <a:gd name="connsiteX3" fmla="*/ 121323 w 419227"/>
                <a:gd name="connsiteY3" fmla="*/ 121323 h 418481"/>
                <a:gd name="connsiteX4" fmla="*/ 0 w 419227"/>
                <a:gd name="connsiteY4" fmla="*/ 121323 h 418481"/>
                <a:gd name="connsiteX5" fmla="*/ 0 w 419227"/>
                <a:gd name="connsiteY5" fmla="*/ 187882 h 418481"/>
                <a:gd name="connsiteX6" fmla="*/ 187883 w 419227"/>
                <a:gd name="connsiteY6" fmla="*/ 230598 h 418481"/>
                <a:gd name="connsiteX7" fmla="*/ 0 w 419227"/>
                <a:gd name="connsiteY7" fmla="*/ 230599 h 418481"/>
                <a:gd name="connsiteX8" fmla="*/ 0 w 419227"/>
                <a:gd name="connsiteY8" fmla="*/ 297158 h 418481"/>
                <a:gd name="connsiteX9" fmla="*/ 121323 w 419227"/>
                <a:gd name="connsiteY9" fmla="*/ 297158 h 418481"/>
                <a:gd name="connsiteX10" fmla="*/ 121323 w 419227"/>
                <a:gd name="connsiteY10" fmla="*/ 418481 h 418481"/>
                <a:gd name="connsiteX11" fmla="*/ 187882 w 419227"/>
                <a:gd name="connsiteY11" fmla="*/ 418481 h 418481"/>
                <a:gd name="connsiteX12" fmla="*/ 187883 w 419227"/>
                <a:gd name="connsiteY12" fmla="*/ 230598 h 418481"/>
                <a:gd name="connsiteX13" fmla="*/ 419227 w 419227"/>
                <a:gd name="connsiteY13" fmla="*/ 187882 h 418481"/>
                <a:gd name="connsiteX14" fmla="*/ 419227 w 419227"/>
                <a:gd name="connsiteY14" fmla="*/ 121323 h 418481"/>
                <a:gd name="connsiteX15" fmla="*/ 297904 w 419227"/>
                <a:gd name="connsiteY15" fmla="*/ 121323 h 418481"/>
                <a:gd name="connsiteX16" fmla="*/ 297904 w 419227"/>
                <a:gd name="connsiteY16" fmla="*/ 0 h 418481"/>
                <a:gd name="connsiteX17" fmla="*/ 231345 w 419227"/>
                <a:gd name="connsiteY17" fmla="*/ 0 h 418481"/>
                <a:gd name="connsiteX18" fmla="*/ 231344 w 419227"/>
                <a:gd name="connsiteY18" fmla="*/ 187883 h 418481"/>
                <a:gd name="connsiteX19" fmla="*/ 419227 w 419227"/>
                <a:gd name="connsiteY19" fmla="*/ 297158 h 418481"/>
                <a:gd name="connsiteX20" fmla="*/ 419227 w 419227"/>
                <a:gd name="connsiteY20" fmla="*/ 230599 h 418481"/>
                <a:gd name="connsiteX21" fmla="*/ 231344 w 419227"/>
                <a:gd name="connsiteY21" fmla="*/ 230598 h 418481"/>
                <a:gd name="connsiteX22" fmla="*/ 231345 w 419227"/>
                <a:gd name="connsiteY22" fmla="*/ 418481 h 418481"/>
                <a:gd name="connsiteX23" fmla="*/ 297904 w 419227"/>
                <a:gd name="connsiteY23" fmla="*/ 418481 h 418481"/>
                <a:gd name="connsiteX24" fmla="*/ 297904 w 419227"/>
                <a:gd name="connsiteY24" fmla="*/ 297158 h 4184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419227" h="418481">
                  <a:moveTo>
                    <a:pt x="187883" y="187883"/>
                  </a:moveTo>
                  <a:cubicBezTo>
                    <a:pt x="187883" y="125255"/>
                    <a:pt x="187882" y="62628"/>
                    <a:pt x="187882" y="0"/>
                  </a:cubicBezTo>
                  <a:lnTo>
                    <a:pt x="121323" y="0"/>
                  </a:lnTo>
                  <a:lnTo>
                    <a:pt x="121323" y="121323"/>
                  </a:lnTo>
                  <a:lnTo>
                    <a:pt x="0" y="121323"/>
                  </a:lnTo>
                  <a:lnTo>
                    <a:pt x="0" y="187882"/>
                  </a:lnTo>
                  <a:close/>
                  <a:moveTo>
                    <a:pt x="187883" y="230598"/>
                  </a:moveTo>
                  <a:lnTo>
                    <a:pt x="0" y="230599"/>
                  </a:lnTo>
                  <a:lnTo>
                    <a:pt x="0" y="297158"/>
                  </a:lnTo>
                  <a:lnTo>
                    <a:pt x="121323" y="297158"/>
                  </a:lnTo>
                  <a:lnTo>
                    <a:pt x="121323" y="418481"/>
                  </a:lnTo>
                  <a:lnTo>
                    <a:pt x="187882" y="418481"/>
                  </a:lnTo>
                  <a:cubicBezTo>
                    <a:pt x="187882" y="355853"/>
                    <a:pt x="187883" y="293226"/>
                    <a:pt x="187883" y="230598"/>
                  </a:cubicBezTo>
                  <a:close/>
                  <a:moveTo>
                    <a:pt x="419227" y="187882"/>
                  </a:moveTo>
                  <a:lnTo>
                    <a:pt x="419227" y="121323"/>
                  </a:lnTo>
                  <a:lnTo>
                    <a:pt x="297904" y="121323"/>
                  </a:lnTo>
                  <a:lnTo>
                    <a:pt x="297904" y="0"/>
                  </a:lnTo>
                  <a:lnTo>
                    <a:pt x="231345" y="0"/>
                  </a:lnTo>
                  <a:cubicBezTo>
                    <a:pt x="231345" y="62628"/>
                    <a:pt x="231344" y="125255"/>
                    <a:pt x="231344" y="187883"/>
                  </a:cubicBezTo>
                  <a:close/>
                  <a:moveTo>
                    <a:pt x="419227" y="297158"/>
                  </a:moveTo>
                  <a:lnTo>
                    <a:pt x="419227" y="230599"/>
                  </a:lnTo>
                  <a:lnTo>
                    <a:pt x="231344" y="230598"/>
                  </a:lnTo>
                  <a:cubicBezTo>
                    <a:pt x="231344" y="293226"/>
                    <a:pt x="231345" y="355853"/>
                    <a:pt x="231345" y="418481"/>
                  </a:cubicBezTo>
                  <a:lnTo>
                    <a:pt x="297904" y="418481"/>
                  </a:lnTo>
                  <a:lnTo>
                    <a:pt x="297904" y="297158"/>
                  </a:ln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</p:grpSp>
      <p:grpSp>
        <p:nvGrpSpPr>
          <p:cNvPr id="354" name="グループ化 353">
            <a:extLst>
              <a:ext uri="{FF2B5EF4-FFF2-40B4-BE49-F238E27FC236}">
                <a16:creationId xmlns:a16="http://schemas.microsoft.com/office/drawing/2014/main" id="{EEF01EE2-EE2E-4B8A-BC3A-40238825D55C}"/>
              </a:ext>
            </a:extLst>
          </p:cNvPr>
          <p:cNvGrpSpPr/>
          <p:nvPr/>
        </p:nvGrpSpPr>
        <p:grpSpPr>
          <a:xfrm>
            <a:off x="7967839" y="2635106"/>
            <a:ext cx="1480942" cy="1739670"/>
            <a:chOff x="8628025" y="1460862"/>
            <a:chExt cx="2318604" cy="2723675"/>
          </a:xfrm>
        </p:grpSpPr>
        <p:sp>
          <p:nvSpPr>
            <p:cNvPr id="355" name="フリーフォーム: 図形 354">
              <a:extLst>
                <a:ext uri="{FF2B5EF4-FFF2-40B4-BE49-F238E27FC236}">
                  <a16:creationId xmlns:a16="http://schemas.microsoft.com/office/drawing/2014/main" id="{60D583E3-3967-48DD-B7EF-CC5AB952C6D4}"/>
                </a:ext>
              </a:extLst>
            </p:cNvPr>
            <p:cNvSpPr/>
            <p:nvPr/>
          </p:nvSpPr>
          <p:spPr>
            <a:xfrm>
              <a:off x="9019444" y="1571612"/>
              <a:ext cx="1417985" cy="1806747"/>
            </a:xfrm>
            <a:custGeom>
              <a:avLst/>
              <a:gdLst>
                <a:gd name="connsiteX0" fmla="*/ 184285 w 1417985"/>
                <a:gd name="connsiteY0" fmla="*/ 0 h 1806747"/>
                <a:gd name="connsiteX1" fmla="*/ 277707 w 1417985"/>
                <a:gd name="connsiteY1" fmla="*/ 254864 h 1806747"/>
                <a:gd name="connsiteX2" fmla="*/ 288213 w 1417985"/>
                <a:gd name="connsiteY2" fmla="*/ 261157 h 1806747"/>
                <a:gd name="connsiteX3" fmla="*/ 298558 w 1417985"/>
                <a:gd name="connsiteY3" fmla="*/ 248004 h 1806747"/>
                <a:gd name="connsiteX4" fmla="*/ 762240 w 1417985"/>
                <a:gd name="connsiteY4" fmla="*/ 46537 h 1806747"/>
                <a:gd name="connsiteX5" fmla="*/ 1417985 w 1417985"/>
                <a:gd name="connsiteY5" fmla="*/ 734389 h 1806747"/>
                <a:gd name="connsiteX6" fmla="*/ 1366454 w 1417985"/>
                <a:gd name="connsiteY6" fmla="*/ 1002133 h 1806747"/>
                <a:gd name="connsiteX7" fmla="*/ 1341648 w 1417985"/>
                <a:gd name="connsiteY7" fmla="*/ 1050071 h 1806747"/>
                <a:gd name="connsiteX8" fmla="*/ 1351289 w 1417985"/>
                <a:gd name="connsiteY8" fmla="*/ 1155760 h 1806747"/>
                <a:gd name="connsiteX9" fmla="*/ 762240 w 1417985"/>
                <a:gd name="connsiteY9" fmla="*/ 1806747 h 1806747"/>
                <a:gd name="connsiteX10" fmla="*/ 173191 w 1417985"/>
                <a:gd name="connsiteY10" fmla="*/ 1155759 h 1806747"/>
                <a:gd name="connsiteX11" fmla="*/ 182833 w 1417985"/>
                <a:gd name="connsiteY11" fmla="*/ 1050071 h 1806747"/>
                <a:gd name="connsiteX12" fmla="*/ 158026 w 1417985"/>
                <a:gd name="connsiteY12" fmla="*/ 1002134 h 1806747"/>
                <a:gd name="connsiteX13" fmla="*/ 106495 w 1417985"/>
                <a:gd name="connsiteY13" fmla="*/ 734389 h 1806747"/>
                <a:gd name="connsiteX14" fmla="*/ 158026 w 1417985"/>
                <a:gd name="connsiteY14" fmla="*/ 466647 h 1806747"/>
                <a:gd name="connsiteX15" fmla="*/ 191722 w 1417985"/>
                <a:gd name="connsiteY15" fmla="*/ 401529 h 1806747"/>
                <a:gd name="connsiteX16" fmla="*/ 187902 w 1417985"/>
                <a:gd name="connsiteY16" fmla="*/ 402369 h 1806747"/>
                <a:gd name="connsiteX17" fmla="*/ 135283 w 1417985"/>
                <a:gd name="connsiteY17" fmla="*/ 398066 h 1806747"/>
                <a:gd name="connsiteX18" fmla="*/ 4728 w 1417985"/>
                <a:gd name="connsiteY18" fmla="*/ 186904 h 1806747"/>
                <a:gd name="connsiteX19" fmla="*/ 161344 w 1417985"/>
                <a:gd name="connsiteY19" fmla="*/ 287585 h 1806747"/>
                <a:gd name="connsiteX20" fmla="*/ 162226 w 1417985"/>
                <a:gd name="connsiteY20" fmla="*/ 287642 h 1806747"/>
                <a:gd name="connsiteX21" fmla="*/ 120030 w 1417985"/>
                <a:gd name="connsiteY21" fmla="*/ 239802 h 1806747"/>
                <a:gd name="connsiteX22" fmla="*/ 184285 w 1417985"/>
                <a:gd name="connsiteY22" fmla="*/ 0 h 18067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1417985" h="1806747">
                  <a:moveTo>
                    <a:pt x="184285" y="0"/>
                  </a:moveTo>
                  <a:cubicBezTo>
                    <a:pt x="168968" y="97540"/>
                    <a:pt x="206274" y="193173"/>
                    <a:pt x="277707" y="254864"/>
                  </a:cubicBezTo>
                  <a:lnTo>
                    <a:pt x="288213" y="261157"/>
                  </a:lnTo>
                  <a:lnTo>
                    <a:pt x="298558" y="248004"/>
                  </a:lnTo>
                  <a:cubicBezTo>
                    <a:pt x="417225" y="123528"/>
                    <a:pt x="581161" y="46538"/>
                    <a:pt x="762240" y="46537"/>
                  </a:cubicBezTo>
                  <a:cubicBezTo>
                    <a:pt x="1124399" y="46538"/>
                    <a:pt x="1417984" y="354499"/>
                    <a:pt x="1417985" y="734389"/>
                  </a:cubicBezTo>
                  <a:cubicBezTo>
                    <a:pt x="1417985" y="829362"/>
                    <a:pt x="1399635" y="919839"/>
                    <a:pt x="1366454" y="1002133"/>
                  </a:cubicBezTo>
                  <a:lnTo>
                    <a:pt x="1341648" y="1050071"/>
                  </a:lnTo>
                  <a:lnTo>
                    <a:pt x="1351289" y="1155760"/>
                  </a:lnTo>
                  <a:cubicBezTo>
                    <a:pt x="1351289" y="1515289"/>
                    <a:pt x="1087562" y="1806747"/>
                    <a:pt x="762240" y="1806747"/>
                  </a:cubicBezTo>
                  <a:cubicBezTo>
                    <a:pt x="436917" y="1806746"/>
                    <a:pt x="173192" y="1515290"/>
                    <a:pt x="173191" y="1155759"/>
                  </a:cubicBezTo>
                  <a:lnTo>
                    <a:pt x="182833" y="1050071"/>
                  </a:lnTo>
                  <a:lnTo>
                    <a:pt x="158026" y="1002134"/>
                  </a:lnTo>
                  <a:cubicBezTo>
                    <a:pt x="124845" y="919839"/>
                    <a:pt x="106495" y="829362"/>
                    <a:pt x="106495" y="734389"/>
                  </a:cubicBezTo>
                  <a:cubicBezTo>
                    <a:pt x="106495" y="639417"/>
                    <a:pt x="124845" y="548940"/>
                    <a:pt x="158026" y="466647"/>
                  </a:cubicBezTo>
                  <a:lnTo>
                    <a:pt x="191722" y="401529"/>
                  </a:lnTo>
                  <a:lnTo>
                    <a:pt x="187902" y="402369"/>
                  </a:lnTo>
                  <a:cubicBezTo>
                    <a:pt x="170675" y="403576"/>
                    <a:pt x="152977" y="402239"/>
                    <a:pt x="135283" y="398066"/>
                  </a:cubicBezTo>
                  <a:cubicBezTo>
                    <a:pt x="40920" y="375807"/>
                    <a:pt x="-17531" y="281267"/>
                    <a:pt x="4728" y="186904"/>
                  </a:cubicBezTo>
                  <a:cubicBezTo>
                    <a:pt x="45073" y="238913"/>
                    <a:pt x="100835" y="273312"/>
                    <a:pt x="161344" y="287585"/>
                  </a:cubicBezTo>
                  <a:lnTo>
                    <a:pt x="162226" y="287642"/>
                  </a:lnTo>
                  <a:lnTo>
                    <a:pt x="120030" y="239802"/>
                  </a:lnTo>
                  <a:cubicBezTo>
                    <a:pt x="71554" y="155839"/>
                    <a:pt x="100321" y="48476"/>
                    <a:pt x="184285" y="0"/>
                  </a:cubicBezTo>
                  <a:close/>
                </a:path>
              </a:pathLst>
            </a:custGeom>
            <a:solidFill>
              <a:srgbClr val="ED7D31">
                <a:lumMod val="5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sp>
          <p:nvSpPr>
            <p:cNvPr id="356" name="片側の 2 つの角を丸めた四角形 5">
              <a:extLst>
                <a:ext uri="{FF2B5EF4-FFF2-40B4-BE49-F238E27FC236}">
                  <a16:creationId xmlns:a16="http://schemas.microsoft.com/office/drawing/2014/main" id="{B90B8C7D-9E1C-4C20-9AFD-B400F832FB31}"/>
                </a:ext>
              </a:extLst>
            </p:cNvPr>
            <p:cNvSpPr/>
            <p:nvPr/>
          </p:nvSpPr>
          <p:spPr>
            <a:xfrm>
              <a:off x="9206112" y="3163611"/>
              <a:ext cx="1156298" cy="1020926"/>
            </a:xfrm>
            <a:prstGeom prst="round2SameRect">
              <a:avLst>
                <a:gd name="adj1" fmla="val 35217"/>
                <a:gd name="adj2" fmla="val 0"/>
              </a:avLst>
            </a:prstGeom>
            <a:pattFill prst="plaid">
              <a:fgClr>
                <a:srgbClr val="FF7C80"/>
              </a:fgClr>
              <a:bgClr>
                <a:srgbClr val="FF0066"/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grpSp>
          <p:nvGrpSpPr>
            <p:cNvPr id="357" name="グループ化 356">
              <a:extLst>
                <a:ext uri="{FF2B5EF4-FFF2-40B4-BE49-F238E27FC236}">
                  <a16:creationId xmlns:a16="http://schemas.microsoft.com/office/drawing/2014/main" id="{BB275DC3-3C65-4435-9C98-66FD76FC0008}"/>
                </a:ext>
              </a:extLst>
            </p:cNvPr>
            <p:cNvGrpSpPr/>
            <p:nvPr/>
          </p:nvGrpSpPr>
          <p:grpSpPr>
            <a:xfrm rot="20700000">
              <a:off x="9101930" y="2251354"/>
              <a:ext cx="261000" cy="406799"/>
              <a:chOff x="2680607" y="2825750"/>
              <a:chExt cx="157843" cy="236764"/>
            </a:xfrm>
            <a:solidFill>
              <a:srgbClr val="FFCC99"/>
            </a:solidFill>
          </p:grpSpPr>
          <p:sp>
            <p:nvSpPr>
              <p:cNvPr id="377" name="円/楕円 177">
                <a:extLst>
                  <a:ext uri="{FF2B5EF4-FFF2-40B4-BE49-F238E27FC236}">
                    <a16:creationId xmlns:a16="http://schemas.microsoft.com/office/drawing/2014/main" id="{0A2CB156-AA3C-47D8-BBA3-9B66D1840090}"/>
                  </a:ext>
                </a:extLst>
              </p:cNvPr>
              <p:cNvSpPr/>
              <p:nvPr/>
            </p:nvSpPr>
            <p:spPr>
              <a:xfrm>
                <a:off x="2680607" y="2825750"/>
                <a:ext cx="157843" cy="236764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378" name="円/楕円 178">
                <a:extLst>
                  <a:ext uri="{FF2B5EF4-FFF2-40B4-BE49-F238E27FC236}">
                    <a16:creationId xmlns:a16="http://schemas.microsoft.com/office/drawing/2014/main" id="{07E0CDD8-3D85-484F-A5C3-F719E18BA5A3}"/>
                  </a:ext>
                </a:extLst>
              </p:cNvPr>
              <p:cNvSpPr/>
              <p:nvPr/>
            </p:nvSpPr>
            <p:spPr>
              <a:xfrm>
                <a:off x="2709182" y="2867025"/>
                <a:ext cx="100694" cy="154214"/>
              </a:xfrm>
              <a:prstGeom prst="ellipse">
                <a:avLst/>
              </a:prstGeom>
              <a:solidFill>
                <a:srgbClr val="FF9966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</p:grpSp>
        <p:grpSp>
          <p:nvGrpSpPr>
            <p:cNvPr id="358" name="グループ化 357">
              <a:extLst>
                <a:ext uri="{FF2B5EF4-FFF2-40B4-BE49-F238E27FC236}">
                  <a16:creationId xmlns:a16="http://schemas.microsoft.com/office/drawing/2014/main" id="{1FDF630A-93D9-433F-A9EC-65083778B438}"/>
                </a:ext>
              </a:extLst>
            </p:cNvPr>
            <p:cNvGrpSpPr/>
            <p:nvPr/>
          </p:nvGrpSpPr>
          <p:grpSpPr>
            <a:xfrm rot="900000" flipH="1">
              <a:off x="10194002" y="2251354"/>
              <a:ext cx="261000" cy="406799"/>
              <a:chOff x="2680607" y="2825750"/>
              <a:chExt cx="157843" cy="236764"/>
            </a:xfrm>
            <a:solidFill>
              <a:srgbClr val="FFCC99"/>
            </a:solidFill>
          </p:grpSpPr>
          <p:sp>
            <p:nvSpPr>
              <p:cNvPr id="375" name="円/楕円 175">
                <a:extLst>
                  <a:ext uri="{FF2B5EF4-FFF2-40B4-BE49-F238E27FC236}">
                    <a16:creationId xmlns:a16="http://schemas.microsoft.com/office/drawing/2014/main" id="{84989565-5173-4DA1-BE4D-3793C6714EDC}"/>
                  </a:ext>
                </a:extLst>
              </p:cNvPr>
              <p:cNvSpPr/>
              <p:nvPr/>
            </p:nvSpPr>
            <p:spPr>
              <a:xfrm>
                <a:off x="2680607" y="2825750"/>
                <a:ext cx="157843" cy="236764"/>
              </a:xfrm>
              <a:prstGeom prst="ellipse">
                <a:avLst/>
              </a:pr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376" name="円/楕円 176">
                <a:extLst>
                  <a:ext uri="{FF2B5EF4-FFF2-40B4-BE49-F238E27FC236}">
                    <a16:creationId xmlns:a16="http://schemas.microsoft.com/office/drawing/2014/main" id="{71122045-849A-4142-A736-8A37FCC8FA15}"/>
                  </a:ext>
                </a:extLst>
              </p:cNvPr>
              <p:cNvSpPr/>
              <p:nvPr/>
            </p:nvSpPr>
            <p:spPr>
              <a:xfrm>
                <a:off x="2709182" y="2867025"/>
                <a:ext cx="100694" cy="154214"/>
              </a:xfrm>
              <a:prstGeom prst="ellipse">
                <a:avLst/>
              </a:prstGeom>
              <a:solidFill>
                <a:srgbClr val="FF9966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</p:grpSp>
        <p:sp>
          <p:nvSpPr>
            <p:cNvPr id="359" name="フリーフォーム 188">
              <a:extLst>
                <a:ext uri="{FF2B5EF4-FFF2-40B4-BE49-F238E27FC236}">
                  <a16:creationId xmlns:a16="http://schemas.microsoft.com/office/drawing/2014/main" id="{5A711A74-9009-4BF4-989E-780C451043E7}"/>
                </a:ext>
              </a:extLst>
            </p:cNvPr>
            <p:cNvSpPr/>
            <p:nvPr/>
          </p:nvSpPr>
          <p:spPr>
            <a:xfrm rot="16397470">
              <a:off x="8937156" y="1688228"/>
              <a:ext cx="543116" cy="398045"/>
            </a:xfrm>
            <a:custGeom>
              <a:avLst/>
              <a:gdLst>
                <a:gd name="connsiteX0" fmla="*/ 0 w 543116"/>
                <a:gd name="connsiteY0" fmla="*/ 141610 h 398045"/>
                <a:gd name="connsiteX1" fmla="*/ 0 w 543116"/>
                <a:gd name="connsiteY1" fmla="*/ 141611 h 398045"/>
                <a:gd name="connsiteX2" fmla="*/ 0 w 543116"/>
                <a:gd name="connsiteY2" fmla="*/ 141611 h 398045"/>
                <a:gd name="connsiteX3" fmla="*/ 479443 w 543116"/>
                <a:gd name="connsiteY3" fmla="*/ 106882 h 398045"/>
                <a:gd name="connsiteX4" fmla="*/ 489259 w 543116"/>
                <a:gd name="connsiteY4" fmla="*/ 121664 h 398045"/>
                <a:gd name="connsiteX5" fmla="*/ 489524 w 543116"/>
                <a:gd name="connsiteY5" fmla="*/ 123025 h 398045"/>
                <a:gd name="connsiteX6" fmla="*/ 534955 w 543116"/>
                <a:gd name="connsiteY6" fmla="*/ 187495 h 398045"/>
                <a:gd name="connsiteX7" fmla="*/ 524168 w 543116"/>
                <a:gd name="connsiteY7" fmla="*/ 249762 h 398045"/>
                <a:gd name="connsiteX8" fmla="*/ 461902 w 543116"/>
                <a:gd name="connsiteY8" fmla="*/ 238975 h 398045"/>
                <a:gd name="connsiteX9" fmla="*/ 413142 w 543116"/>
                <a:gd name="connsiteY9" fmla="*/ 169780 h 398045"/>
                <a:gd name="connsiteX10" fmla="*/ 354162 w 543116"/>
                <a:gd name="connsiteY10" fmla="*/ 159562 h 398045"/>
                <a:gd name="connsiteX11" fmla="*/ 351769 w 543116"/>
                <a:gd name="connsiteY11" fmla="*/ 163911 h 398045"/>
                <a:gd name="connsiteX12" fmla="*/ 391714 w 543116"/>
                <a:gd name="connsiteY12" fmla="*/ 182392 h 398045"/>
                <a:gd name="connsiteX13" fmla="*/ 396222 w 543116"/>
                <a:gd name="connsiteY13" fmla="*/ 187282 h 398045"/>
                <a:gd name="connsiteX14" fmla="*/ 399922 w 543116"/>
                <a:gd name="connsiteY14" fmla="*/ 187433 h 398045"/>
                <a:gd name="connsiteX15" fmla="*/ 420296 w 543116"/>
                <a:gd name="connsiteY15" fmla="*/ 209533 h 398045"/>
                <a:gd name="connsiteX16" fmla="*/ 451011 w 543116"/>
                <a:gd name="connsiteY16" fmla="*/ 293142 h 398045"/>
                <a:gd name="connsiteX17" fmla="*/ 427689 w 543116"/>
                <a:gd name="connsiteY17" fmla="*/ 343550 h 398045"/>
                <a:gd name="connsiteX18" fmla="*/ 377281 w 543116"/>
                <a:gd name="connsiteY18" fmla="*/ 320228 h 398045"/>
                <a:gd name="connsiteX19" fmla="*/ 351626 w 543116"/>
                <a:gd name="connsiteY19" fmla="*/ 250392 h 398045"/>
                <a:gd name="connsiteX20" fmla="*/ 298036 w 543116"/>
                <a:gd name="connsiteY20" fmla="*/ 225598 h 398045"/>
                <a:gd name="connsiteX21" fmla="*/ 324136 w 543116"/>
                <a:gd name="connsiteY21" fmla="*/ 247365 h 398045"/>
                <a:gd name="connsiteX22" fmla="*/ 326954 w 543116"/>
                <a:gd name="connsiteY22" fmla="*/ 252739 h 398045"/>
                <a:gd name="connsiteX23" fmla="*/ 330180 w 543116"/>
                <a:gd name="connsiteY23" fmla="*/ 253746 h 398045"/>
                <a:gd name="connsiteX24" fmla="*/ 342917 w 543116"/>
                <a:gd name="connsiteY24" fmla="*/ 278036 h 398045"/>
                <a:gd name="connsiteX25" fmla="*/ 350242 w 543116"/>
                <a:gd name="connsiteY25" fmla="*/ 358978 h 398045"/>
                <a:gd name="connsiteX26" fmla="*/ 317783 w 543116"/>
                <a:gd name="connsiteY26" fmla="*/ 397897 h 398045"/>
                <a:gd name="connsiteX27" fmla="*/ 278864 w 543116"/>
                <a:gd name="connsiteY27" fmla="*/ 365438 h 398045"/>
                <a:gd name="connsiteX28" fmla="*/ 272746 w 543116"/>
                <a:gd name="connsiteY28" fmla="*/ 297830 h 398045"/>
                <a:gd name="connsiteX29" fmla="*/ 207078 w 543116"/>
                <a:gd name="connsiteY29" fmla="*/ 243062 h 398045"/>
                <a:gd name="connsiteX30" fmla="*/ 130006 w 543116"/>
                <a:gd name="connsiteY30" fmla="*/ 250037 h 398045"/>
                <a:gd name="connsiteX31" fmla="*/ 13568 w 543116"/>
                <a:gd name="connsiteY31" fmla="*/ 187167 h 398045"/>
                <a:gd name="connsiteX32" fmla="*/ 0 w 543116"/>
                <a:gd name="connsiteY32" fmla="*/ 141611 h 398045"/>
                <a:gd name="connsiteX33" fmla="*/ 5169 w 543116"/>
                <a:gd name="connsiteY33" fmla="*/ 94359 h 398045"/>
                <a:gd name="connsiteX34" fmla="*/ 108427 w 543116"/>
                <a:gd name="connsiteY34" fmla="*/ 11605 h 398045"/>
                <a:gd name="connsiteX35" fmla="*/ 231189 w 543116"/>
                <a:gd name="connsiteY35" fmla="*/ 494 h 398045"/>
                <a:gd name="connsiteX36" fmla="*/ 278442 w 543116"/>
                <a:gd name="connsiteY36" fmla="*/ 5663 h 398045"/>
                <a:gd name="connsiteX37" fmla="*/ 306049 w 543116"/>
                <a:gd name="connsiteY37" fmla="*/ 20851 h 398045"/>
                <a:gd name="connsiteX38" fmla="*/ 365302 w 543116"/>
                <a:gd name="connsiteY38" fmla="*/ 20851 h 398045"/>
                <a:gd name="connsiteX39" fmla="*/ 372292 w 543116"/>
                <a:gd name="connsiteY39" fmla="*/ 23747 h 398045"/>
                <a:gd name="connsiteX40" fmla="*/ 376186 w 543116"/>
                <a:gd name="connsiteY40" fmla="*/ 22134 h 398045"/>
                <a:gd name="connsiteX41" fmla="*/ 407783 w 543116"/>
                <a:gd name="connsiteY41" fmla="*/ 35222 h 3980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543116" h="398045">
                  <a:moveTo>
                    <a:pt x="0" y="141610"/>
                  </a:moveTo>
                  <a:lnTo>
                    <a:pt x="0" y="141611"/>
                  </a:lnTo>
                  <a:lnTo>
                    <a:pt x="0" y="141611"/>
                  </a:lnTo>
                  <a:close/>
                  <a:moveTo>
                    <a:pt x="479443" y="106882"/>
                  </a:moveTo>
                  <a:cubicBezTo>
                    <a:pt x="483806" y="111245"/>
                    <a:pt x="487078" y="116285"/>
                    <a:pt x="489259" y="121664"/>
                  </a:cubicBezTo>
                  <a:lnTo>
                    <a:pt x="489524" y="123025"/>
                  </a:lnTo>
                  <a:lnTo>
                    <a:pt x="534955" y="187495"/>
                  </a:lnTo>
                  <a:cubicBezTo>
                    <a:pt x="549170" y="207668"/>
                    <a:pt x="544341" y="235547"/>
                    <a:pt x="524168" y="249762"/>
                  </a:cubicBezTo>
                  <a:cubicBezTo>
                    <a:pt x="503995" y="263977"/>
                    <a:pt x="476117" y="259147"/>
                    <a:pt x="461902" y="238975"/>
                  </a:cubicBezTo>
                  <a:lnTo>
                    <a:pt x="413142" y="169780"/>
                  </a:lnTo>
                  <a:lnTo>
                    <a:pt x="354162" y="159562"/>
                  </a:lnTo>
                  <a:lnTo>
                    <a:pt x="351769" y="163911"/>
                  </a:lnTo>
                  <a:lnTo>
                    <a:pt x="391714" y="182392"/>
                  </a:lnTo>
                  <a:lnTo>
                    <a:pt x="396222" y="187282"/>
                  </a:lnTo>
                  <a:lnTo>
                    <a:pt x="399922" y="187433"/>
                  </a:lnTo>
                  <a:cubicBezTo>
                    <a:pt x="409044" y="191653"/>
                    <a:pt x="416556" y="199353"/>
                    <a:pt x="420296" y="209533"/>
                  </a:cubicBezTo>
                  <a:lnTo>
                    <a:pt x="451011" y="293142"/>
                  </a:lnTo>
                  <a:cubicBezTo>
                    <a:pt x="458490" y="313501"/>
                    <a:pt x="448049" y="336071"/>
                    <a:pt x="427689" y="343550"/>
                  </a:cubicBezTo>
                  <a:cubicBezTo>
                    <a:pt x="407329" y="351029"/>
                    <a:pt x="384761" y="340587"/>
                    <a:pt x="377281" y="320228"/>
                  </a:cubicBezTo>
                  <a:lnTo>
                    <a:pt x="351626" y="250392"/>
                  </a:lnTo>
                  <a:lnTo>
                    <a:pt x="298036" y="225598"/>
                  </a:lnTo>
                  <a:lnTo>
                    <a:pt x="324136" y="247365"/>
                  </a:lnTo>
                  <a:lnTo>
                    <a:pt x="326954" y="252739"/>
                  </a:lnTo>
                  <a:lnTo>
                    <a:pt x="330180" y="253746"/>
                  </a:lnTo>
                  <a:cubicBezTo>
                    <a:pt x="337223" y="259620"/>
                    <a:pt x="342025" y="268180"/>
                    <a:pt x="342917" y="278036"/>
                  </a:cubicBezTo>
                  <a:lnTo>
                    <a:pt x="350242" y="358978"/>
                  </a:lnTo>
                  <a:cubicBezTo>
                    <a:pt x="352026" y="378688"/>
                    <a:pt x="337494" y="396114"/>
                    <a:pt x="317783" y="397897"/>
                  </a:cubicBezTo>
                  <a:cubicBezTo>
                    <a:pt x="298073" y="399681"/>
                    <a:pt x="280648" y="385148"/>
                    <a:pt x="278864" y="365438"/>
                  </a:cubicBezTo>
                  <a:lnTo>
                    <a:pt x="272746" y="297830"/>
                  </a:lnTo>
                  <a:lnTo>
                    <a:pt x="207078" y="243062"/>
                  </a:lnTo>
                  <a:lnTo>
                    <a:pt x="130006" y="250037"/>
                  </a:lnTo>
                  <a:cubicBezTo>
                    <a:pt x="80625" y="254506"/>
                    <a:pt x="35539" y="228318"/>
                    <a:pt x="13568" y="187167"/>
                  </a:cubicBezTo>
                  <a:lnTo>
                    <a:pt x="0" y="141611"/>
                  </a:lnTo>
                  <a:lnTo>
                    <a:pt x="5169" y="94359"/>
                  </a:lnTo>
                  <a:cubicBezTo>
                    <a:pt x="19394" y="49932"/>
                    <a:pt x="59045" y="16074"/>
                    <a:pt x="108427" y="11605"/>
                  </a:cubicBezTo>
                  <a:lnTo>
                    <a:pt x="231189" y="494"/>
                  </a:lnTo>
                  <a:cubicBezTo>
                    <a:pt x="247649" y="-996"/>
                    <a:pt x="263633" y="921"/>
                    <a:pt x="278442" y="5663"/>
                  </a:cubicBezTo>
                  <a:lnTo>
                    <a:pt x="306049" y="20851"/>
                  </a:lnTo>
                  <a:lnTo>
                    <a:pt x="365302" y="20851"/>
                  </a:lnTo>
                  <a:lnTo>
                    <a:pt x="372292" y="23747"/>
                  </a:lnTo>
                  <a:lnTo>
                    <a:pt x="376186" y="22134"/>
                  </a:lnTo>
                  <a:cubicBezTo>
                    <a:pt x="387622" y="22134"/>
                    <a:pt x="399057" y="26497"/>
                    <a:pt x="407783" y="35222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sp>
          <p:nvSpPr>
            <p:cNvPr id="360" name="フリーフォーム 188">
              <a:extLst>
                <a:ext uri="{FF2B5EF4-FFF2-40B4-BE49-F238E27FC236}">
                  <a16:creationId xmlns:a16="http://schemas.microsoft.com/office/drawing/2014/main" id="{603FC690-EE0A-402F-B0D7-8C03CFAD69EA}"/>
                </a:ext>
              </a:extLst>
            </p:cNvPr>
            <p:cNvSpPr/>
            <p:nvPr/>
          </p:nvSpPr>
          <p:spPr>
            <a:xfrm rot="5190522" flipH="1">
              <a:off x="10105910" y="1715071"/>
              <a:ext cx="543116" cy="398045"/>
            </a:xfrm>
            <a:custGeom>
              <a:avLst/>
              <a:gdLst>
                <a:gd name="connsiteX0" fmla="*/ 0 w 543116"/>
                <a:gd name="connsiteY0" fmla="*/ 141610 h 398045"/>
                <a:gd name="connsiteX1" fmla="*/ 0 w 543116"/>
                <a:gd name="connsiteY1" fmla="*/ 141611 h 398045"/>
                <a:gd name="connsiteX2" fmla="*/ 0 w 543116"/>
                <a:gd name="connsiteY2" fmla="*/ 141611 h 398045"/>
                <a:gd name="connsiteX3" fmla="*/ 479443 w 543116"/>
                <a:gd name="connsiteY3" fmla="*/ 106882 h 398045"/>
                <a:gd name="connsiteX4" fmla="*/ 489259 w 543116"/>
                <a:gd name="connsiteY4" fmla="*/ 121664 h 398045"/>
                <a:gd name="connsiteX5" fmla="*/ 489524 w 543116"/>
                <a:gd name="connsiteY5" fmla="*/ 123025 h 398045"/>
                <a:gd name="connsiteX6" fmla="*/ 534955 w 543116"/>
                <a:gd name="connsiteY6" fmla="*/ 187495 h 398045"/>
                <a:gd name="connsiteX7" fmla="*/ 524168 w 543116"/>
                <a:gd name="connsiteY7" fmla="*/ 249762 h 398045"/>
                <a:gd name="connsiteX8" fmla="*/ 461902 w 543116"/>
                <a:gd name="connsiteY8" fmla="*/ 238975 h 398045"/>
                <a:gd name="connsiteX9" fmla="*/ 413142 w 543116"/>
                <a:gd name="connsiteY9" fmla="*/ 169780 h 398045"/>
                <a:gd name="connsiteX10" fmla="*/ 354162 w 543116"/>
                <a:gd name="connsiteY10" fmla="*/ 159562 h 398045"/>
                <a:gd name="connsiteX11" fmla="*/ 351769 w 543116"/>
                <a:gd name="connsiteY11" fmla="*/ 163911 h 398045"/>
                <a:gd name="connsiteX12" fmla="*/ 391714 w 543116"/>
                <a:gd name="connsiteY12" fmla="*/ 182392 h 398045"/>
                <a:gd name="connsiteX13" fmla="*/ 396222 w 543116"/>
                <a:gd name="connsiteY13" fmla="*/ 187282 h 398045"/>
                <a:gd name="connsiteX14" fmla="*/ 399922 w 543116"/>
                <a:gd name="connsiteY14" fmla="*/ 187433 h 398045"/>
                <a:gd name="connsiteX15" fmla="*/ 420296 w 543116"/>
                <a:gd name="connsiteY15" fmla="*/ 209533 h 398045"/>
                <a:gd name="connsiteX16" fmla="*/ 451011 w 543116"/>
                <a:gd name="connsiteY16" fmla="*/ 293142 h 398045"/>
                <a:gd name="connsiteX17" fmla="*/ 427689 w 543116"/>
                <a:gd name="connsiteY17" fmla="*/ 343550 h 398045"/>
                <a:gd name="connsiteX18" fmla="*/ 377281 w 543116"/>
                <a:gd name="connsiteY18" fmla="*/ 320228 h 398045"/>
                <a:gd name="connsiteX19" fmla="*/ 351626 w 543116"/>
                <a:gd name="connsiteY19" fmla="*/ 250392 h 398045"/>
                <a:gd name="connsiteX20" fmla="*/ 298036 w 543116"/>
                <a:gd name="connsiteY20" fmla="*/ 225598 h 398045"/>
                <a:gd name="connsiteX21" fmla="*/ 324136 w 543116"/>
                <a:gd name="connsiteY21" fmla="*/ 247365 h 398045"/>
                <a:gd name="connsiteX22" fmla="*/ 326954 w 543116"/>
                <a:gd name="connsiteY22" fmla="*/ 252739 h 398045"/>
                <a:gd name="connsiteX23" fmla="*/ 330180 w 543116"/>
                <a:gd name="connsiteY23" fmla="*/ 253746 h 398045"/>
                <a:gd name="connsiteX24" fmla="*/ 342917 w 543116"/>
                <a:gd name="connsiteY24" fmla="*/ 278036 h 398045"/>
                <a:gd name="connsiteX25" fmla="*/ 350242 w 543116"/>
                <a:gd name="connsiteY25" fmla="*/ 358978 h 398045"/>
                <a:gd name="connsiteX26" fmla="*/ 317783 w 543116"/>
                <a:gd name="connsiteY26" fmla="*/ 397897 h 398045"/>
                <a:gd name="connsiteX27" fmla="*/ 278864 w 543116"/>
                <a:gd name="connsiteY27" fmla="*/ 365438 h 398045"/>
                <a:gd name="connsiteX28" fmla="*/ 272746 w 543116"/>
                <a:gd name="connsiteY28" fmla="*/ 297830 h 398045"/>
                <a:gd name="connsiteX29" fmla="*/ 207078 w 543116"/>
                <a:gd name="connsiteY29" fmla="*/ 243062 h 398045"/>
                <a:gd name="connsiteX30" fmla="*/ 130006 w 543116"/>
                <a:gd name="connsiteY30" fmla="*/ 250037 h 398045"/>
                <a:gd name="connsiteX31" fmla="*/ 13568 w 543116"/>
                <a:gd name="connsiteY31" fmla="*/ 187167 h 398045"/>
                <a:gd name="connsiteX32" fmla="*/ 0 w 543116"/>
                <a:gd name="connsiteY32" fmla="*/ 141611 h 398045"/>
                <a:gd name="connsiteX33" fmla="*/ 5169 w 543116"/>
                <a:gd name="connsiteY33" fmla="*/ 94359 h 398045"/>
                <a:gd name="connsiteX34" fmla="*/ 108427 w 543116"/>
                <a:gd name="connsiteY34" fmla="*/ 11605 h 398045"/>
                <a:gd name="connsiteX35" fmla="*/ 231189 w 543116"/>
                <a:gd name="connsiteY35" fmla="*/ 494 h 398045"/>
                <a:gd name="connsiteX36" fmla="*/ 278442 w 543116"/>
                <a:gd name="connsiteY36" fmla="*/ 5663 h 398045"/>
                <a:gd name="connsiteX37" fmla="*/ 306049 w 543116"/>
                <a:gd name="connsiteY37" fmla="*/ 20851 h 398045"/>
                <a:gd name="connsiteX38" fmla="*/ 365302 w 543116"/>
                <a:gd name="connsiteY38" fmla="*/ 20851 h 398045"/>
                <a:gd name="connsiteX39" fmla="*/ 372292 w 543116"/>
                <a:gd name="connsiteY39" fmla="*/ 23747 h 398045"/>
                <a:gd name="connsiteX40" fmla="*/ 376186 w 543116"/>
                <a:gd name="connsiteY40" fmla="*/ 22134 h 398045"/>
                <a:gd name="connsiteX41" fmla="*/ 407783 w 543116"/>
                <a:gd name="connsiteY41" fmla="*/ 35222 h 3980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543116" h="398045">
                  <a:moveTo>
                    <a:pt x="0" y="141610"/>
                  </a:moveTo>
                  <a:lnTo>
                    <a:pt x="0" y="141611"/>
                  </a:lnTo>
                  <a:lnTo>
                    <a:pt x="0" y="141611"/>
                  </a:lnTo>
                  <a:close/>
                  <a:moveTo>
                    <a:pt x="479443" y="106882"/>
                  </a:moveTo>
                  <a:cubicBezTo>
                    <a:pt x="483806" y="111245"/>
                    <a:pt x="487078" y="116285"/>
                    <a:pt x="489259" y="121664"/>
                  </a:cubicBezTo>
                  <a:lnTo>
                    <a:pt x="489524" y="123025"/>
                  </a:lnTo>
                  <a:lnTo>
                    <a:pt x="534955" y="187495"/>
                  </a:lnTo>
                  <a:cubicBezTo>
                    <a:pt x="549170" y="207668"/>
                    <a:pt x="544341" y="235547"/>
                    <a:pt x="524168" y="249762"/>
                  </a:cubicBezTo>
                  <a:cubicBezTo>
                    <a:pt x="503995" y="263977"/>
                    <a:pt x="476117" y="259147"/>
                    <a:pt x="461902" y="238975"/>
                  </a:cubicBezTo>
                  <a:lnTo>
                    <a:pt x="413142" y="169780"/>
                  </a:lnTo>
                  <a:lnTo>
                    <a:pt x="354162" y="159562"/>
                  </a:lnTo>
                  <a:lnTo>
                    <a:pt x="351769" y="163911"/>
                  </a:lnTo>
                  <a:lnTo>
                    <a:pt x="391714" y="182392"/>
                  </a:lnTo>
                  <a:lnTo>
                    <a:pt x="396222" y="187282"/>
                  </a:lnTo>
                  <a:lnTo>
                    <a:pt x="399922" y="187433"/>
                  </a:lnTo>
                  <a:cubicBezTo>
                    <a:pt x="409044" y="191653"/>
                    <a:pt x="416556" y="199353"/>
                    <a:pt x="420296" y="209533"/>
                  </a:cubicBezTo>
                  <a:lnTo>
                    <a:pt x="451011" y="293142"/>
                  </a:lnTo>
                  <a:cubicBezTo>
                    <a:pt x="458490" y="313501"/>
                    <a:pt x="448049" y="336071"/>
                    <a:pt x="427689" y="343550"/>
                  </a:cubicBezTo>
                  <a:cubicBezTo>
                    <a:pt x="407329" y="351029"/>
                    <a:pt x="384761" y="340587"/>
                    <a:pt x="377281" y="320228"/>
                  </a:cubicBezTo>
                  <a:lnTo>
                    <a:pt x="351626" y="250392"/>
                  </a:lnTo>
                  <a:lnTo>
                    <a:pt x="298036" y="225598"/>
                  </a:lnTo>
                  <a:lnTo>
                    <a:pt x="324136" y="247365"/>
                  </a:lnTo>
                  <a:lnTo>
                    <a:pt x="326954" y="252739"/>
                  </a:lnTo>
                  <a:lnTo>
                    <a:pt x="330180" y="253746"/>
                  </a:lnTo>
                  <a:cubicBezTo>
                    <a:pt x="337223" y="259620"/>
                    <a:pt x="342025" y="268180"/>
                    <a:pt x="342917" y="278036"/>
                  </a:cubicBezTo>
                  <a:lnTo>
                    <a:pt x="350242" y="358978"/>
                  </a:lnTo>
                  <a:cubicBezTo>
                    <a:pt x="352026" y="378688"/>
                    <a:pt x="337494" y="396114"/>
                    <a:pt x="317783" y="397897"/>
                  </a:cubicBezTo>
                  <a:cubicBezTo>
                    <a:pt x="298073" y="399681"/>
                    <a:pt x="280648" y="385148"/>
                    <a:pt x="278864" y="365438"/>
                  </a:cubicBezTo>
                  <a:lnTo>
                    <a:pt x="272746" y="297830"/>
                  </a:lnTo>
                  <a:lnTo>
                    <a:pt x="207078" y="243062"/>
                  </a:lnTo>
                  <a:lnTo>
                    <a:pt x="130006" y="250037"/>
                  </a:lnTo>
                  <a:cubicBezTo>
                    <a:pt x="80625" y="254506"/>
                    <a:pt x="35539" y="228318"/>
                    <a:pt x="13568" y="187167"/>
                  </a:cubicBezTo>
                  <a:lnTo>
                    <a:pt x="0" y="141611"/>
                  </a:lnTo>
                  <a:lnTo>
                    <a:pt x="5169" y="94359"/>
                  </a:lnTo>
                  <a:cubicBezTo>
                    <a:pt x="19394" y="49932"/>
                    <a:pt x="59045" y="16074"/>
                    <a:pt x="108427" y="11605"/>
                  </a:cubicBezTo>
                  <a:lnTo>
                    <a:pt x="231189" y="494"/>
                  </a:lnTo>
                  <a:cubicBezTo>
                    <a:pt x="247649" y="-996"/>
                    <a:pt x="263633" y="921"/>
                    <a:pt x="278442" y="5663"/>
                  </a:cubicBezTo>
                  <a:lnTo>
                    <a:pt x="306049" y="20851"/>
                  </a:lnTo>
                  <a:lnTo>
                    <a:pt x="365302" y="20851"/>
                  </a:lnTo>
                  <a:lnTo>
                    <a:pt x="372292" y="23747"/>
                  </a:lnTo>
                  <a:lnTo>
                    <a:pt x="376186" y="22134"/>
                  </a:lnTo>
                  <a:cubicBezTo>
                    <a:pt x="387622" y="22134"/>
                    <a:pt x="399057" y="26497"/>
                    <a:pt x="407783" y="35222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sp>
          <p:nvSpPr>
            <p:cNvPr id="361" name="フリーフォーム: 図形 360">
              <a:extLst>
                <a:ext uri="{FF2B5EF4-FFF2-40B4-BE49-F238E27FC236}">
                  <a16:creationId xmlns:a16="http://schemas.microsoft.com/office/drawing/2014/main" id="{5E7C5F80-F820-4FDD-AC4C-39AED876715D}"/>
                </a:ext>
              </a:extLst>
            </p:cNvPr>
            <p:cNvSpPr/>
            <p:nvPr/>
          </p:nvSpPr>
          <p:spPr>
            <a:xfrm rot="18900000" flipV="1">
              <a:off x="9909349" y="1460862"/>
              <a:ext cx="293246" cy="292722"/>
            </a:xfrm>
            <a:custGeom>
              <a:avLst/>
              <a:gdLst>
                <a:gd name="connsiteX0" fmla="*/ 187883 w 419227"/>
                <a:gd name="connsiteY0" fmla="*/ 187883 h 418481"/>
                <a:gd name="connsiteX1" fmla="*/ 187882 w 419227"/>
                <a:gd name="connsiteY1" fmla="*/ 0 h 418481"/>
                <a:gd name="connsiteX2" fmla="*/ 121323 w 419227"/>
                <a:gd name="connsiteY2" fmla="*/ 0 h 418481"/>
                <a:gd name="connsiteX3" fmla="*/ 121323 w 419227"/>
                <a:gd name="connsiteY3" fmla="*/ 121323 h 418481"/>
                <a:gd name="connsiteX4" fmla="*/ 0 w 419227"/>
                <a:gd name="connsiteY4" fmla="*/ 121323 h 418481"/>
                <a:gd name="connsiteX5" fmla="*/ 0 w 419227"/>
                <a:gd name="connsiteY5" fmla="*/ 187882 h 418481"/>
                <a:gd name="connsiteX6" fmla="*/ 187883 w 419227"/>
                <a:gd name="connsiteY6" fmla="*/ 230598 h 418481"/>
                <a:gd name="connsiteX7" fmla="*/ 0 w 419227"/>
                <a:gd name="connsiteY7" fmla="*/ 230599 h 418481"/>
                <a:gd name="connsiteX8" fmla="*/ 0 w 419227"/>
                <a:gd name="connsiteY8" fmla="*/ 297158 h 418481"/>
                <a:gd name="connsiteX9" fmla="*/ 121323 w 419227"/>
                <a:gd name="connsiteY9" fmla="*/ 297158 h 418481"/>
                <a:gd name="connsiteX10" fmla="*/ 121323 w 419227"/>
                <a:gd name="connsiteY10" fmla="*/ 418481 h 418481"/>
                <a:gd name="connsiteX11" fmla="*/ 187882 w 419227"/>
                <a:gd name="connsiteY11" fmla="*/ 418481 h 418481"/>
                <a:gd name="connsiteX12" fmla="*/ 187883 w 419227"/>
                <a:gd name="connsiteY12" fmla="*/ 230598 h 418481"/>
                <a:gd name="connsiteX13" fmla="*/ 419227 w 419227"/>
                <a:gd name="connsiteY13" fmla="*/ 187882 h 418481"/>
                <a:gd name="connsiteX14" fmla="*/ 419227 w 419227"/>
                <a:gd name="connsiteY14" fmla="*/ 121323 h 418481"/>
                <a:gd name="connsiteX15" fmla="*/ 297904 w 419227"/>
                <a:gd name="connsiteY15" fmla="*/ 121323 h 418481"/>
                <a:gd name="connsiteX16" fmla="*/ 297904 w 419227"/>
                <a:gd name="connsiteY16" fmla="*/ 0 h 418481"/>
                <a:gd name="connsiteX17" fmla="*/ 231345 w 419227"/>
                <a:gd name="connsiteY17" fmla="*/ 0 h 418481"/>
                <a:gd name="connsiteX18" fmla="*/ 231344 w 419227"/>
                <a:gd name="connsiteY18" fmla="*/ 187883 h 418481"/>
                <a:gd name="connsiteX19" fmla="*/ 419227 w 419227"/>
                <a:gd name="connsiteY19" fmla="*/ 297158 h 418481"/>
                <a:gd name="connsiteX20" fmla="*/ 419227 w 419227"/>
                <a:gd name="connsiteY20" fmla="*/ 230599 h 418481"/>
                <a:gd name="connsiteX21" fmla="*/ 231344 w 419227"/>
                <a:gd name="connsiteY21" fmla="*/ 230598 h 418481"/>
                <a:gd name="connsiteX22" fmla="*/ 231345 w 419227"/>
                <a:gd name="connsiteY22" fmla="*/ 418481 h 418481"/>
                <a:gd name="connsiteX23" fmla="*/ 297904 w 419227"/>
                <a:gd name="connsiteY23" fmla="*/ 418481 h 418481"/>
                <a:gd name="connsiteX24" fmla="*/ 297904 w 419227"/>
                <a:gd name="connsiteY24" fmla="*/ 297158 h 4184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419227" h="418481">
                  <a:moveTo>
                    <a:pt x="187883" y="187883"/>
                  </a:moveTo>
                  <a:cubicBezTo>
                    <a:pt x="187883" y="125255"/>
                    <a:pt x="187882" y="62628"/>
                    <a:pt x="187882" y="0"/>
                  </a:cubicBezTo>
                  <a:lnTo>
                    <a:pt x="121323" y="0"/>
                  </a:lnTo>
                  <a:lnTo>
                    <a:pt x="121323" y="121323"/>
                  </a:lnTo>
                  <a:lnTo>
                    <a:pt x="0" y="121323"/>
                  </a:lnTo>
                  <a:lnTo>
                    <a:pt x="0" y="187882"/>
                  </a:lnTo>
                  <a:close/>
                  <a:moveTo>
                    <a:pt x="187883" y="230598"/>
                  </a:moveTo>
                  <a:lnTo>
                    <a:pt x="0" y="230599"/>
                  </a:lnTo>
                  <a:lnTo>
                    <a:pt x="0" y="297158"/>
                  </a:lnTo>
                  <a:lnTo>
                    <a:pt x="121323" y="297158"/>
                  </a:lnTo>
                  <a:lnTo>
                    <a:pt x="121323" y="418481"/>
                  </a:lnTo>
                  <a:lnTo>
                    <a:pt x="187882" y="418481"/>
                  </a:lnTo>
                  <a:cubicBezTo>
                    <a:pt x="187882" y="355853"/>
                    <a:pt x="187883" y="293226"/>
                    <a:pt x="187883" y="230598"/>
                  </a:cubicBezTo>
                  <a:close/>
                  <a:moveTo>
                    <a:pt x="419227" y="187882"/>
                  </a:moveTo>
                  <a:lnTo>
                    <a:pt x="419227" y="121323"/>
                  </a:lnTo>
                  <a:lnTo>
                    <a:pt x="297904" y="121323"/>
                  </a:lnTo>
                  <a:lnTo>
                    <a:pt x="297904" y="0"/>
                  </a:lnTo>
                  <a:lnTo>
                    <a:pt x="231345" y="0"/>
                  </a:lnTo>
                  <a:cubicBezTo>
                    <a:pt x="231345" y="62628"/>
                    <a:pt x="231344" y="125255"/>
                    <a:pt x="231344" y="187883"/>
                  </a:cubicBezTo>
                  <a:close/>
                  <a:moveTo>
                    <a:pt x="419227" y="297158"/>
                  </a:moveTo>
                  <a:lnTo>
                    <a:pt x="419227" y="230599"/>
                  </a:lnTo>
                  <a:lnTo>
                    <a:pt x="231344" y="230598"/>
                  </a:lnTo>
                  <a:cubicBezTo>
                    <a:pt x="231344" y="293226"/>
                    <a:pt x="231345" y="355853"/>
                    <a:pt x="231345" y="418481"/>
                  </a:cubicBezTo>
                  <a:lnTo>
                    <a:pt x="297904" y="418481"/>
                  </a:lnTo>
                  <a:lnTo>
                    <a:pt x="297904" y="297158"/>
                  </a:ln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sp>
          <p:nvSpPr>
            <p:cNvPr id="362" name="フリーフォーム 190">
              <a:extLst>
                <a:ext uri="{FF2B5EF4-FFF2-40B4-BE49-F238E27FC236}">
                  <a16:creationId xmlns:a16="http://schemas.microsoft.com/office/drawing/2014/main" id="{75C562F8-820F-4328-808A-139098D29EBC}"/>
                </a:ext>
              </a:extLst>
            </p:cNvPr>
            <p:cNvSpPr/>
            <p:nvPr/>
          </p:nvSpPr>
          <p:spPr>
            <a:xfrm rot="12392277">
              <a:off x="8628025" y="2170095"/>
              <a:ext cx="928031" cy="1222975"/>
            </a:xfrm>
            <a:custGeom>
              <a:avLst/>
              <a:gdLst>
                <a:gd name="connsiteX0" fmla="*/ 1199901 w 1199901"/>
                <a:gd name="connsiteY0" fmla="*/ 972391 h 972391"/>
                <a:gd name="connsiteX1" fmla="*/ 876051 w 1199901"/>
                <a:gd name="connsiteY1" fmla="*/ 972391 h 972391"/>
                <a:gd name="connsiteX2" fmla="*/ 876051 w 1199901"/>
                <a:gd name="connsiteY2" fmla="*/ 330200 h 972391"/>
                <a:gd name="connsiteX3" fmla="*/ 165100 w 1199901"/>
                <a:gd name="connsiteY3" fmla="*/ 330200 h 972391"/>
                <a:gd name="connsiteX4" fmla="*/ 0 w 1199901"/>
                <a:gd name="connsiteY4" fmla="*/ 165100 h 972391"/>
                <a:gd name="connsiteX5" fmla="*/ 165100 w 1199901"/>
                <a:gd name="connsiteY5" fmla="*/ 0 h 972391"/>
                <a:gd name="connsiteX6" fmla="*/ 1030848 w 1199901"/>
                <a:gd name="connsiteY6" fmla="*/ 0 h 972391"/>
                <a:gd name="connsiteX7" fmla="*/ 1095112 w 1199901"/>
                <a:gd name="connsiteY7" fmla="*/ 12974 h 972391"/>
                <a:gd name="connsiteX8" fmla="*/ 1100435 w 1199901"/>
                <a:gd name="connsiteY8" fmla="*/ 16563 h 972391"/>
                <a:gd name="connsiteX9" fmla="*/ 1101005 w 1199901"/>
                <a:gd name="connsiteY9" fmla="*/ 16678 h 972391"/>
                <a:gd name="connsiteX10" fmla="*/ 1199901 w 1199901"/>
                <a:gd name="connsiteY10" fmla="*/ 165878 h 972391"/>
                <a:gd name="connsiteX0" fmla="*/ 0 w 1199901"/>
                <a:gd name="connsiteY0" fmla="*/ 165100 h 972391"/>
                <a:gd name="connsiteX1" fmla="*/ 165100 w 1199901"/>
                <a:gd name="connsiteY1" fmla="*/ 0 h 972391"/>
                <a:gd name="connsiteX2" fmla="*/ 1030848 w 1199901"/>
                <a:gd name="connsiteY2" fmla="*/ 0 h 972391"/>
                <a:gd name="connsiteX3" fmla="*/ 1095112 w 1199901"/>
                <a:gd name="connsiteY3" fmla="*/ 12974 h 972391"/>
                <a:gd name="connsiteX4" fmla="*/ 1100435 w 1199901"/>
                <a:gd name="connsiteY4" fmla="*/ 16563 h 972391"/>
                <a:gd name="connsiteX5" fmla="*/ 1101005 w 1199901"/>
                <a:gd name="connsiteY5" fmla="*/ 16678 h 972391"/>
                <a:gd name="connsiteX6" fmla="*/ 1199901 w 1199901"/>
                <a:gd name="connsiteY6" fmla="*/ 165878 h 972391"/>
                <a:gd name="connsiteX7" fmla="*/ 1199901 w 1199901"/>
                <a:gd name="connsiteY7" fmla="*/ 972391 h 972391"/>
                <a:gd name="connsiteX8" fmla="*/ 876051 w 1199901"/>
                <a:gd name="connsiteY8" fmla="*/ 972391 h 972391"/>
                <a:gd name="connsiteX9" fmla="*/ 876051 w 1199901"/>
                <a:gd name="connsiteY9" fmla="*/ 330200 h 972391"/>
                <a:gd name="connsiteX10" fmla="*/ 165100 w 1199901"/>
                <a:gd name="connsiteY10" fmla="*/ 330200 h 972391"/>
                <a:gd name="connsiteX11" fmla="*/ 91440 w 1199901"/>
                <a:gd name="connsiteY11" fmla="*/ 256540 h 972391"/>
                <a:gd name="connsiteX0" fmla="*/ 115501 w 1150302"/>
                <a:gd name="connsiteY0" fmla="*/ 0 h 972391"/>
                <a:gd name="connsiteX1" fmla="*/ 981249 w 1150302"/>
                <a:gd name="connsiteY1" fmla="*/ 0 h 972391"/>
                <a:gd name="connsiteX2" fmla="*/ 1045513 w 1150302"/>
                <a:gd name="connsiteY2" fmla="*/ 12974 h 972391"/>
                <a:gd name="connsiteX3" fmla="*/ 1050836 w 1150302"/>
                <a:gd name="connsiteY3" fmla="*/ 16563 h 972391"/>
                <a:gd name="connsiteX4" fmla="*/ 1051406 w 1150302"/>
                <a:gd name="connsiteY4" fmla="*/ 16678 h 972391"/>
                <a:gd name="connsiteX5" fmla="*/ 1150302 w 1150302"/>
                <a:gd name="connsiteY5" fmla="*/ 165878 h 972391"/>
                <a:gd name="connsiteX6" fmla="*/ 1150302 w 1150302"/>
                <a:gd name="connsiteY6" fmla="*/ 972391 h 972391"/>
                <a:gd name="connsiteX7" fmla="*/ 826452 w 1150302"/>
                <a:gd name="connsiteY7" fmla="*/ 972391 h 972391"/>
                <a:gd name="connsiteX8" fmla="*/ 826452 w 1150302"/>
                <a:gd name="connsiteY8" fmla="*/ 330200 h 972391"/>
                <a:gd name="connsiteX9" fmla="*/ 115501 w 1150302"/>
                <a:gd name="connsiteY9" fmla="*/ 330200 h 972391"/>
                <a:gd name="connsiteX10" fmla="*/ 41841 w 1150302"/>
                <a:gd name="connsiteY10" fmla="*/ 256540 h 972391"/>
                <a:gd name="connsiteX0" fmla="*/ 0 w 1034801"/>
                <a:gd name="connsiteY0" fmla="*/ 0 h 972391"/>
                <a:gd name="connsiteX1" fmla="*/ 865748 w 1034801"/>
                <a:gd name="connsiteY1" fmla="*/ 0 h 972391"/>
                <a:gd name="connsiteX2" fmla="*/ 930012 w 1034801"/>
                <a:gd name="connsiteY2" fmla="*/ 12974 h 972391"/>
                <a:gd name="connsiteX3" fmla="*/ 935335 w 1034801"/>
                <a:gd name="connsiteY3" fmla="*/ 16563 h 972391"/>
                <a:gd name="connsiteX4" fmla="*/ 935905 w 1034801"/>
                <a:gd name="connsiteY4" fmla="*/ 16678 h 972391"/>
                <a:gd name="connsiteX5" fmla="*/ 1034801 w 1034801"/>
                <a:gd name="connsiteY5" fmla="*/ 165878 h 972391"/>
                <a:gd name="connsiteX6" fmla="*/ 1034801 w 1034801"/>
                <a:gd name="connsiteY6" fmla="*/ 972391 h 972391"/>
                <a:gd name="connsiteX7" fmla="*/ 710951 w 1034801"/>
                <a:gd name="connsiteY7" fmla="*/ 972391 h 972391"/>
                <a:gd name="connsiteX8" fmla="*/ 710951 w 1034801"/>
                <a:gd name="connsiteY8" fmla="*/ 330200 h 972391"/>
                <a:gd name="connsiteX9" fmla="*/ 0 w 1034801"/>
                <a:gd name="connsiteY9" fmla="*/ 330200 h 972391"/>
                <a:gd name="connsiteX0" fmla="*/ 0 w 1034801"/>
                <a:gd name="connsiteY0" fmla="*/ 0 h 972391"/>
                <a:gd name="connsiteX1" fmla="*/ 865748 w 1034801"/>
                <a:gd name="connsiteY1" fmla="*/ 0 h 972391"/>
                <a:gd name="connsiteX2" fmla="*/ 930012 w 1034801"/>
                <a:gd name="connsiteY2" fmla="*/ 12974 h 972391"/>
                <a:gd name="connsiteX3" fmla="*/ 935335 w 1034801"/>
                <a:gd name="connsiteY3" fmla="*/ 16563 h 972391"/>
                <a:gd name="connsiteX4" fmla="*/ 935905 w 1034801"/>
                <a:gd name="connsiteY4" fmla="*/ 16678 h 972391"/>
                <a:gd name="connsiteX5" fmla="*/ 1034801 w 1034801"/>
                <a:gd name="connsiteY5" fmla="*/ 165878 h 972391"/>
                <a:gd name="connsiteX6" fmla="*/ 1034801 w 1034801"/>
                <a:gd name="connsiteY6" fmla="*/ 972391 h 972391"/>
                <a:gd name="connsiteX7" fmla="*/ 710951 w 1034801"/>
                <a:gd name="connsiteY7" fmla="*/ 972391 h 972391"/>
                <a:gd name="connsiteX8" fmla="*/ 710951 w 1034801"/>
                <a:gd name="connsiteY8" fmla="*/ 330200 h 972391"/>
                <a:gd name="connsiteX9" fmla="*/ 101028 w 1034801"/>
                <a:gd name="connsiteY9" fmla="*/ 332445 h 972391"/>
                <a:gd name="connsiteX0" fmla="*/ 0 w 1142564"/>
                <a:gd name="connsiteY0" fmla="*/ 0 h 972391"/>
                <a:gd name="connsiteX1" fmla="*/ 973511 w 1142564"/>
                <a:gd name="connsiteY1" fmla="*/ 0 h 972391"/>
                <a:gd name="connsiteX2" fmla="*/ 1037775 w 1142564"/>
                <a:gd name="connsiteY2" fmla="*/ 12974 h 972391"/>
                <a:gd name="connsiteX3" fmla="*/ 1043098 w 1142564"/>
                <a:gd name="connsiteY3" fmla="*/ 16563 h 972391"/>
                <a:gd name="connsiteX4" fmla="*/ 1043668 w 1142564"/>
                <a:gd name="connsiteY4" fmla="*/ 16678 h 972391"/>
                <a:gd name="connsiteX5" fmla="*/ 1142564 w 1142564"/>
                <a:gd name="connsiteY5" fmla="*/ 165878 h 972391"/>
                <a:gd name="connsiteX6" fmla="*/ 1142564 w 1142564"/>
                <a:gd name="connsiteY6" fmla="*/ 972391 h 972391"/>
                <a:gd name="connsiteX7" fmla="*/ 818714 w 1142564"/>
                <a:gd name="connsiteY7" fmla="*/ 972391 h 972391"/>
                <a:gd name="connsiteX8" fmla="*/ 818714 w 1142564"/>
                <a:gd name="connsiteY8" fmla="*/ 330200 h 972391"/>
                <a:gd name="connsiteX9" fmla="*/ 208791 w 1142564"/>
                <a:gd name="connsiteY9" fmla="*/ 332445 h 972391"/>
                <a:gd name="connsiteX0" fmla="*/ 0 w 1142564"/>
                <a:gd name="connsiteY0" fmla="*/ 0 h 972391"/>
                <a:gd name="connsiteX1" fmla="*/ 973511 w 1142564"/>
                <a:gd name="connsiteY1" fmla="*/ 0 h 972391"/>
                <a:gd name="connsiteX2" fmla="*/ 1037775 w 1142564"/>
                <a:gd name="connsiteY2" fmla="*/ 12974 h 972391"/>
                <a:gd name="connsiteX3" fmla="*/ 1043098 w 1142564"/>
                <a:gd name="connsiteY3" fmla="*/ 16563 h 972391"/>
                <a:gd name="connsiteX4" fmla="*/ 1043668 w 1142564"/>
                <a:gd name="connsiteY4" fmla="*/ 16678 h 972391"/>
                <a:gd name="connsiteX5" fmla="*/ 1142564 w 1142564"/>
                <a:gd name="connsiteY5" fmla="*/ 165878 h 972391"/>
                <a:gd name="connsiteX6" fmla="*/ 1142564 w 1142564"/>
                <a:gd name="connsiteY6" fmla="*/ 972391 h 972391"/>
                <a:gd name="connsiteX7" fmla="*/ 818714 w 1142564"/>
                <a:gd name="connsiteY7" fmla="*/ 972391 h 972391"/>
                <a:gd name="connsiteX8" fmla="*/ 818714 w 1142564"/>
                <a:gd name="connsiteY8" fmla="*/ 330200 h 972391"/>
                <a:gd name="connsiteX9" fmla="*/ 314575 w 1142564"/>
                <a:gd name="connsiteY9" fmla="*/ 317740 h 972391"/>
                <a:gd name="connsiteX0" fmla="*/ 0 w 1142564"/>
                <a:gd name="connsiteY0" fmla="*/ 0 h 972391"/>
                <a:gd name="connsiteX1" fmla="*/ 973511 w 1142564"/>
                <a:gd name="connsiteY1" fmla="*/ 0 h 972391"/>
                <a:gd name="connsiteX2" fmla="*/ 1037775 w 1142564"/>
                <a:gd name="connsiteY2" fmla="*/ 12974 h 972391"/>
                <a:gd name="connsiteX3" fmla="*/ 1043098 w 1142564"/>
                <a:gd name="connsiteY3" fmla="*/ 16563 h 972391"/>
                <a:gd name="connsiteX4" fmla="*/ 1043668 w 1142564"/>
                <a:gd name="connsiteY4" fmla="*/ 16678 h 972391"/>
                <a:gd name="connsiteX5" fmla="*/ 1142564 w 1142564"/>
                <a:gd name="connsiteY5" fmla="*/ 165878 h 972391"/>
                <a:gd name="connsiteX6" fmla="*/ 1142564 w 1142564"/>
                <a:gd name="connsiteY6" fmla="*/ 972391 h 972391"/>
                <a:gd name="connsiteX7" fmla="*/ 818714 w 1142564"/>
                <a:gd name="connsiteY7" fmla="*/ 972391 h 972391"/>
                <a:gd name="connsiteX8" fmla="*/ 818714 w 1142564"/>
                <a:gd name="connsiteY8" fmla="*/ 330200 h 972391"/>
                <a:gd name="connsiteX9" fmla="*/ 314575 w 1142564"/>
                <a:gd name="connsiteY9" fmla="*/ 317740 h 972391"/>
                <a:gd name="connsiteX0" fmla="*/ 0 w 957602"/>
                <a:gd name="connsiteY0" fmla="*/ 0 h 1023838"/>
                <a:gd name="connsiteX1" fmla="*/ 788549 w 957602"/>
                <a:gd name="connsiteY1" fmla="*/ 51447 h 1023838"/>
                <a:gd name="connsiteX2" fmla="*/ 852813 w 957602"/>
                <a:gd name="connsiteY2" fmla="*/ 64421 h 1023838"/>
                <a:gd name="connsiteX3" fmla="*/ 858136 w 957602"/>
                <a:gd name="connsiteY3" fmla="*/ 68010 h 1023838"/>
                <a:gd name="connsiteX4" fmla="*/ 858706 w 957602"/>
                <a:gd name="connsiteY4" fmla="*/ 68125 h 1023838"/>
                <a:gd name="connsiteX5" fmla="*/ 957602 w 957602"/>
                <a:gd name="connsiteY5" fmla="*/ 217325 h 1023838"/>
                <a:gd name="connsiteX6" fmla="*/ 957602 w 957602"/>
                <a:gd name="connsiteY6" fmla="*/ 1023838 h 1023838"/>
                <a:gd name="connsiteX7" fmla="*/ 633752 w 957602"/>
                <a:gd name="connsiteY7" fmla="*/ 1023838 h 1023838"/>
                <a:gd name="connsiteX8" fmla="*/ 633752 w 957602"/>
                <a:gd name="connsiteY8" fmla="*/ 381647 h 1023838"/>
                <a:gd name="connsiteX9" fmla="*/ 129613 w 957602"/>
                <a:gd name="connsiteY9" fmla="*/ 369187 h 1023838"/>
                <a:gd name="connsiteX0" fmla="*/ 0 w 897921"/>
                <a:gd name="connsiteY0" fmla="*/ 0 h 1117523"/>
                <a:gd name="connsiteX1" fmla="*/ 728868 w 897921"/>
                <a:gd name="connsiteY1" fmla="*/ 145132 h 1117523"/>
                <a:gd name="connsiteX2" fmla="*/ 793132 w 897921"/>
                <a:gd name="connsiteY2" fmla="*/ 158106 h 1117523"/>
                <a:gd name="connsiteX3" fmla="*/ 798455 w 897921"/>
                <a:gd name="connsiteY3" fmla="*/ 161695 h 1117523"/>
                <a:gd name="connsiteX4" fmla="*/ 799025 w 897921"/>
                <a:gd name="connsiteY4" fmla="*/ 161810 h 1117523"/>
                <a:gd name="connsiteX5" fmla="*/ 897921 w 897921"/>
                <a:gd name="connsiteY5" fmla="*/ 311010 h 1117523"/>
                <a:gd name="connsiteX6" fmla="*/ 897921 w 897921"/>
                <a:gd name="connsiteY6" fmla="*/ 1117523 h 1117523"/>
                <a:gd name="connsiteX7" fmla="*/ 574071 w 897921"/>
                <a:gd name="connsiteY7" fmla="*/ 1117523 h 1117523"/>
                <a:gd name="connsiteX8" fmla="*/ 574071 w 897921"/>
                <a:gd name="connsiteY8" fmla="*/ 475332 h 1117523"/>
                <a:gd name="connsiteX9" fmla="*/ 69932 w 897921"/>
                <a:gd name="connsiteY9" fmla="*/ 462872 h 1117523"/>
                <a:gd name="connsiteX0" fmla="*/ 0 w 897921"/>
                <a:gd name="connsiteY0" fmla="*/ 0 h 1117523"/>
                <a:gd name="connsiteX1" fmla="*/ 728868 w 897921"/>
                <a:gd name="connsiteY1" fmla="*/ 145132 h 1117523"/>
                <a:gd name="connsiteX2" fmla="*/ 793132 w 897921"/>
                <a:gd name="connsiteY2" fmla="*/ 158106 h 1117523"/>
                <a:gd name="connsiteX3" fmla="*/ 798455 w 897921"/>
                <a:gd name="connsiteY3" fmla="*/ 161695 h 1117523"/>
                <a:gd name="connsiteX4" fmla="*/ 799025 w 897921"/>
                <a:gd name="connsiteY4" fmla="*/ 161810 h 1117523"/>
                <a:gd name="connsiteX5" fmla="*/ 897921 w 897921"/>
                <a:gd name="connsiteY5" fmla="*/ 311010 h 1117523"/>
                <a:gd name="connsiteX6" fmla="*/ 897921 w 897921"/>
                <a:gd name="connsiteY6" fmla="*/ 1117523 h 1117523"/>
                <a:gd name="connsiteX7" fmla="*/ 574071 w 897921"/>
                <a:gd name="connsiteY7" fmla="*/ 1117523 h 1117523"/>
                <a:gd name="connsiteX8" fmla="*/ 574071 w 897921"/>
                <a:gd name="connsiteY8" fmla="*/ 475332 h 1117523"/>
                <a:gd name="connsiteX9" fmla="*/ 69932 w 897921"/>
                <a:gd name="connsiteY9" fmla="*/ 462872 h 1117523"/>
                <a:gd name="connsiteX0" fmla="*/ 30110 w 928031"/>
                <a:gd name="connsiteY0" fmla="*/ 0 h 1117523"/>
                <a:gd name="connsiteX1" fmla="*/ 758978 w 928031"/>
                <a:gd name="connsiteY1" fmla="*/ 145132 h 1117523"/>
                <a:gd name="connsiteX2" fmla="*/ 823242 w 928031"/>
                <a:gd name="connsiteY2" fmla="*/ 158106 h 1117523"/>
                <a:gd name="connsiteX3" fmla="*/ 828565 w 928031"/>
                <a:gd name="connsiteY3" fmla="*/ 161695 h 1117523"/>
                <a:gd name="connsiteX4" fmla="*/ 829135 w 928031"/>
                <a:gd name="connsiteY4" fmla="*/ 161810 h 1117523"/>
                <a:gd name="connsiteX5" fmla="*/ 928031 w 928031"/>
                <a:gd name="connsiteY5" fmla="*/ 311010 h 1117523"/>
                <a:gd name="connsiteX6" fmla="*/ 928031 w 928031"/>
                <a:gd name="connsiteY6" fmla="*/ 1117523 h 1117523"/>
                <a:gd name="connsiteX7" fmla="*/ 604181 w 928031"/>
                <a:gd name="connsiteY7" fmla="*/ 1117523 h 1117523"/>
                <a:gd name="connsiteX8" fmla="*/ 604181 w 928031"/>
                <a:gd name="connsiteY8" fmla="*/ 475332 h 1117523"/>
                <a:gd name="connsiteX9" fmla="*/ 0 w 928031"/>
                <a:gd name="connsiteY9" fmla="*/ 331839 h 1117523"/>
                <a:gd name="connsiteX0" fmla="*/ 30110 w 928031"/>
                <a:gd name="connsiteY0" fmla="*/ 0 h 1117523"/>
                <a:gd name="connsiteX1" fmla="*/ 758978 w 928031"/>
                <a:gd name="connsiteY1" fmla="*/ 145132 h 1117523"/>
                <a:gd name="connsiteX2" fmla="*/ 823242 w 928031"/>
                <a:gd name="connsiteY2" fmla="*/ 158106 h 1117523"/>
                <a:gd name="connsiteX3" fmla="*/ 828565 w 928031"/>
                <a:gd name="connsiteY3" fmla="*/ 161695 h 1117523"/>
                <a:gd name="connsiteX4" fmla="*/ 829135 w 928031"/>
                <a:gd name="connsiteY4" fmla="*/ 161810 h 1117523"/>
                <a:gd name="connsiteX5" fmla="*/ 928031 w 928031"/>
                <a:gd name="connsiteY5" fmla="*/ 311010 h 1117523"/>
                <a:gd name="connsiteX6" fmla="*/ 928031 w 928031"/>
                <a:gd name="connsiteY6" fmla="*/ 1117523 h 1117523"/>
                <a:gd name="connsiteX7" fmla="*/ 604181 w 928031"/>
                <a:gd name="connsiteY7" fmla="*/ 1117523 h 1117523"/>
                <a:gd name="connsiteX8" fmla="*/ 604181 w 928031"/>
                <a:gd name="connsiteY8" fmla="*/ 475332 h 1117523"/>
                <a:gd name="connsiteX9" fmla="*/ 0 w 928031"/>
                <a:gd name="connsiteY9" fmla="*/ 331839 h 1117523"/>
                <a:gd name="connsiteX0" fmla="*/ 15215 w 928031"/>
                <a:gd name="connsiteY0" fmla="*/ 0 h 1147348"/>
                <a:gd name="connsiteX1" fmla="*/ 758978 w 928031"/>
                <a:gd name="connsiteY1" fmla="*/ 174957 h 1147348"/>
                <a:gd name="connsiteX2" fmla="*/ 823242 w 928031"/>
                <a:gd name="connsiteY2" fmla="*/ 187931 h 1147348"/>
                <a:gd name="connsiteX3" fmla="*/ 828565 w 928031"/>
                <a:gd name="connsiteY3" fmla="*/ 191520 h 1147348"/>
                <a:gd name="connsiteX4" fmla="*/ 829135 w 928031"/>
                <a:gd name="connsiteY4" fmla="*/ 191635 h 1147348"/>
                <a:gd name="connsiteX5" fmla="*/ 928031 w 928031"/>
                <a:gd name="connsiteY5" fmla="*/ 340835 h 1147348"/>
                <a:gd name="connsiteX6" fmla="*/ 928031 w 928031"/>
                <a:gd name="connsiteY6" fmla="*/ 1147348 h 1147348"/>
                <a:gd name="connsiteX7" fmla="*/ 604181 w 928031"/>
                <a:gd name="connsiteY7" fmla="*/ 1147348 h 1147348"/>
                <a:gd name="connsiteX8" fmla="*/ 604181 w 928031"/>
                <a:gd name="connsiteY8" fmla="*/ 505157 h 1147348"/>
                <a:gd name="connsiteX9" fmla="*/ 0 w 928031"/>
                <a:gd name="connsiteY9" fmla="*/ 361664 h 1147348"/>
                <a:gd name="connsiteX0" fmla="*/ 15215 w 928031"/>
                <a:gd name="connsiteY0" fmla="*/ 0 h 1147348"/>
                <a:gd name="connsiteX1" fmla="*/ 823242 w 928031"/>
                <a:gd name="connsiteY1" fmla="*/ 187931 h 1147348"/>
                <a:gd name="connsiteX2" fmla="*/ 828565 w 928031"/>
                <a:gd name="connsiteY2" fmla="*/ 191520 h 1147348"/>
                <a:gd name="connsiteX3" fmla="*/ 829135 w 928031"/>
                <a:gd name="connsiteY3" fmla="*/ 191635 h 1147348"/>
                <a:gd name="connsiteX4" fmla="*/ 928031 w 928031"/>
                <a:gd name="connsiteY4" fmla="*/ 340835 h 1147348"/>
                <a:gd name="connsiteX5" fmla="*/ 928031 w 928031"/>
                <a:gd name="connsiteY5" fmla="*/ 1147348 h 1147348"/>
                <a:gd name="connsiteX6" fmla="*/ 604181 w 928031"/>
                <a:gd name="connsiteY6" fmla="*/ 1147348 h 1147348"/>
                <a:gd name="connsiteX7" fmla="*/ 604181 w 928031"/>
                <a:gd name="connsiteY7" fmla="*/ 505157 h 1147348"/>
                <a:gd name="connsiteX8" fmla="*/ 0 w 928031"/>
                <a:gd name="connsiteY8" fmla="*/ 361664 h 1147348"/>
                <a:gd name="connsiteX0" fmla="*/ 15215 w 928031"/>
                <a:gd name="connsiteY0" fmla="*/ 0 h 1147348"/>
                <a:gd name="connsiteX1" fmla="*/ 828565 w 928031"/>
                <a:gd name="connsiteY1" fmla="*/ 191520 h 1147348"/>
                <a:gd name="connsiteX2" fmla="*/ 829135 w 928031"/>
                <a:gd name="connsiteY2" fmla="*/ 191635 h 1147348"/>
                <a:gd name="connsiteX3" fmla="*/ 928031 w 928031"/>
                <a:gd name="connsiteY3" fmla="*/ 340835 h 1147348"/>
                <a:gd name="connsiteX4" fmla="*/ 928031 w 928031"/>
                <a:gd name="connsiteY4" fmla="*/ 1147348 h 1147348"/>
                <a:gd name="connsiteX5" fmla="*/ 604181 w 928031"/>
                <a:gd name="connsiteY5" fmla="*/ 1147348 h 1147348"/>
                <a:gd name="connsiteX6" fmla="*/ 604181 w 928031"/>
                <a:gd name="connsiteY6" fmla="*/ 505157 h 1147348"/>
                <a:gd name="connsiteX7" fmla="*/ 0 w 928031"/>
                <a:gd name="connsiteY7" fmla="*/ 361664 h 1147348"/>
                <a:gd name="connsiteX0" fmla="*/ 15215 w 928031"/>
                <a:gd name="connsiteY0" fmla="*/ 0 h 1221875"/>
                <a:gd name="connsiteX1" fmla="*/ 828565 w 928031"/>
                <a:gd name="connsiteY1" fmla="*/ 191520 h 1221875"/>
                <a:gd name="connsiteX2" fmla="*/ 829135 w 928031"/>
                <a:gd name="connsiteY2" fmla="*/ 191635 h 1221875"/>
                <a:gd name="connsiteX3" fmla="*/ 928031 w 928031"/>
                <a:gd name="connsiteY3" fmla="*/ 340835 h 1221875"/>
                <a:gd name="connsiteX4" fmla="*/ 890722 w 928031"/>
                <a:gd name="connsiteY4" fmla="*/ 1221875 h 1221875"/>
                <a:gd name="connsiteX5" fmla="*/ 604181 w 928031"/>
                <a:gd name="connsiteY5" fmla="*/ 1147348 h 1221875"/>
                <a:gd name="connsiteX6" fmla="*/ 604181 w 928031"/>
                <a:gd name="connsiteY6" fmla="*/ 505157 h 1221875"/>
                <a:gd name="connsiteX7" fmla="*/ 0 w 928031"/>
                <a:gd name="connsiteY7" fmla="*/ 361664 h 1221875"/>
                <a:gd name="connsiteX0" fmla="*/ 15215 w 928031"/>
                <a:gd name="connsiteY0" fmla="*/ 0 h 1222975"/>
                <a:gd name="connsiteX1" fmla="*/ 828565 w 928031"/>
                <a:gd name="connsiteY1" fmla="*/ 191520 h 1222975"/>
                <a:gd name="connsiteX2" fmla="*/ 829135 w 928031"/>
                <a:gd name="connsiteY2" fmla="*/ 191635 h 1222975"/>
                <a:gd name="connsiteX3" fmla="*/ 928031 w 928031"/>
                <a:gd name="connsiteY3" fmla="*/ 340835 h 1222975"/>
                <a:gd name="connsiteX4" fmla="*/ 890722 w 928031"/>
                <a:gd name="connsiteY4" fmla="*/ 1221875 h 1222975"/>
                <a:gd name="connsiteX5" fmla="*/ 639288 w 928031"/>
                <a:gd name="connsiteY5" fmla="*/ 1222975 h 1222975"/>
                <a:gd name="connsiteX6" fmla="*/ 604181 w 928031"/>
                <a:gd name="connsiteY6" fmla="*/ 505157 h 1222975"/>
                <a:gd name="connsiteX7" fmla="*/ 0 w 928031"/>
                <a:gd name="connsiteY7" fmla="*/ 361664 h 12229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28031" h="1222975">
                  <a:moveTo>
                    <a:pt x="15215" y="0"/>
                  </a:moveTo>
                  <a:lnTo>
                    <a:pt x="828565" y="191520"/>
                  </a:lnTo>
                  <a:lnTo>
                    <a:pt x="829135" y="191635"/>
                  </a:lnTo>
                  <a:cubicBezTo>
                    <a:pt x="887252" y="216216"/>
                    <a:pt x="928031" y="273763"/>
                    <a:pt x="928031" y="340835"/>
                  </a:cubicBezTo>
                  <a:lnTo>
                    <a:pt x="890722" y="1221875"/>
                  </a:lnTo>
                  <a:lnTo>
                    <a:pt x="639288" y="1222975"/>
                  </a:lnTo>
                  <a:lnTo>
                    <a:pt x="604181" y="505157"/>
                  </a:lnTo>
                  <a:lnTo>
                    <a:pt x="0" y="361664"/>
                  </a:lnTo>
                </a:path>
              </a:pathLst>
            </a:custGeom>
            <a:pattFill prst="plaid">
              <a:fgClr>
                <a:srgbClr val="FF7C80"/>
              </a:fgClr>
              <a:bgClr>
                <a:srgbClr val="FF0066"/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sp>
          <p:nvSpPr>
            <p:cNvPr id="363" name="フリーフォーム 190">
              <a:extLst>
                <a:ext uri="{FF2B5EF4-FFF2-40B4-BE49-F238E27FC236}">
                  <a16:creationId xmlns:a16="http://schemas.microsoft.com/office/drawing/2014/main" id="{18A6F89D-18A7-46AF-BC30-11C584CF4188}"/>
                </a:ext>
              </a:extLst>
            </p:cNvPr>
            <p:cNvSpPr/>
            <p:nvPr/>
          </p:nvSpPr>
          <p:spPr>
            <a:xfrm rot="9207723" flipH="1">
              <a:off x="10018598" y="2170094"/>
              <a:ext cx="928031" cy="1222975"/>
            </a:xfrm>
            <a:custGeom>
              <a:avLst/>
              <a:gdLst>
                <a:gd name="connsiteX0" fmla="*/ 1199901 w 1199901"/>
                <a:gd name="connsiteY0" fmla="*/ 972391 h 972391"/>
                <a:gd name="connsiteX1" fmla="*/ 876051 w 1199901"/>
                <a:gd name="connsiteY1" fmla="*/ 972391 h 972391"/>
                <a:gd name="connsiteX2" fmla="*/ 876051 w 1199901"/>
                <a:gd name="connsiteY2" fmla="*/ 330200 h 972391"/>
                <a:gd name="connsiteX3" fmla="*/ 165100 w 1199901"/>
                <a:gd name="connsiteY3" fmla="*/ 330200 h 972391"/>
                <a:gd name="connsiteX4" fmla="*/ 0 w 1199901"/>
                <a:gd name="connsiteY4" fmla="*/ 165100 h 972391"/>
                <a:gd name="connsiteX5" fmla="*/ 165100 w 1199901"/>
                <a:gd name="connsiteY5" fmla="*/ 0 h 972391"/>
                <a:gd name="connsiteX6" fmla="*/ 1030848 w 1199901"/>
                <a:gd name="connsiteY6" fmla="*/ 0 h 972391"/>
                <a:gd name="connsiteX7" fmla="*/ 1095112 w 1199901"/>
                <a:gd name="connsiteY7" fmla="*/ 12974 h 972391"/>
                <a:gd name="connsiteX8" fmla="*/ 1100435 w 1199901"/>
                <a:gd name="connsiteY8" fmla="*/ 16563 h 972391"/>
                <a:gd name="connsiteX9" fmla="*/ 1101005 w 1199901"/>
                <a:gd name="connsiteY9" fmla="*/ 16678 h 972391"/>
                <a:gd name="connsiteX10" fmla="*/ 1199901 w 1199901"/>
                <a:gd name="connsiteY10" fmla="*/ 165878 h 972391"/>
                <a:gd name="connsiteX0" fmla="*/ 0 w 1199901"/>
                <a:gd name="connsiteY0" fmla="*/ 165100 h 972391"/>
                <a:gd name="connsiteX1" fmla="*/ 165100 w 1199901"/>
                <a:gd name="connsiteY1" fmla="*/ 0 h 972391"/>
                <a:gd name="connsiteX2" fmla="*/ 1030848 w 1199901"/>
                <a:gd name="connsiteY2" fmla="*/ 0 h 972391"/>
                <a:gd name="connsiteX3" fmla="*/ 1095112 w 1199901"/>
                <a:gd name="connsiteY3" fmla="*/ 12974 h 972391"/>
                <a:gd name="connsiteX4" fmla="*/ 1100435 w 1199901"/>
                <a:gd name="connsiteY4" fmla="*/ 16563 h 972391"/>
                <a:gd name="connsiteX5" fmla="*/ 1101005 w 1199901"/>
                <a:gd name="connsiteY5" fmla="*/ 16678 h 972391"/>
                <a:gd name="connsiteX6" fmla="*/ 1199901 w 1199901"/>
                <a:gd name="connsiteY6" fmla="*/ 165878 h 972391"/>
                <a:gd name="connsiteX7" fmla="*/ 1199901 w 1199901"/>
                <a:gd name="connsiteY7" fmla="*/ 972391 h 972391"/>
                <a:gd name="connsiteX8" fmla="*/ 876051 w 1199901"/>
                <a:gd name="connsiteY8" fmla="*/ 972391 h 972391"/>
                <a:gd name="connsiteX9" fmla="*/ 876051 w 1199901"/>
                <a:gd name="connsiteY9" fmla="*/ 330200 h 972391"/>
                <a:gd name="connsiteX10" fmla="*/ 165100 w 1199901"/>
                <a:gd name="connsiteY10" fmla="*/ 330200 h 972391"/>
                <a:gd name="connsiteX11" fmla="*/ 91440 w 1199901"/>
                <a:gd name="connsiteY11" fmla="*/ 256540 h 972391"/>
                <a:gd name="connsiteX0" fmla="*/ 115501 w 1150302"/>
                <a:gd name="connsiteY0" fmla="*/ 0 h 972391"/>
                <a:gd name="connsiteX1" fmla="*/ 981249 w 1150302"/>
                <a:gd name="connsiteY1" fmla="*/ 0 h 972391"/>
                <a:gd name="connsiteX2" fmla="*/ 1045513 w 1150302"/>
                <a:gd name="connsiteY2" fmla="*/ 12974 h 972391"/>
                <a:gd name="connsiteX3" fmla="*/ 1050836 w 1150302"/>
                <a:gd name="connsiteY3" fmla="*/ 16563 h 972391"/>
                <a:gd name="connsiteX4" fmla="*/ 1051406 w 1150302"/>
                <a:gd name="connsiteY4" fmla="*/ 16678 h 972391"/>
                <a:gd name="connsiteX5" fmla="*/ 1150302 w 1150302"/>
                <a:gd name="connsiteY5" fmla="*/ 165878 h 972391"/>
                <a:gd name="connsiteX6" fmla="*/ 1150302 w 1150302"/>
                <a:gd name="connsiteY6" fmla="*/ 972391 h 972391"/>
                <a:gd name="connsiteX7" fmla="*/ 826452 w 1150302"/>
                <a:gd name="connsiteY7" fmla="*/ 972391 h 972391"/>
                <a:gd name="connsiteX8" fmla="*/ 826452 w 1150302"/>
                <a:gd name="connsiteY8" fmla="*/ 330200 h 972391"/>
                <a:gd name="connsiteX9" fmla="*/ 115501 w 1150302"/>
                <a:gd name="connsiteY9" fmla="*/ 330200 h 972391"/>
                <a:gd name="connsiteX10" fmla="*/ 41841 w 1150302"/>
                <a:gd name="connsiteY10" fmla="*/ 256540 h 972391"/>
                <a:gd name="connsiteX0" fmla="*/ 0 w 1034801"/>
                <a:gd name="connsiteY0" fmla="*/ 0 h 972391"/>
                <a:gd name="connsiteX1" fmla="*/ 865748 w 1034801"/>
                <a:gd name="connsiteY1" fmla="*/ 0 h 972391"/>
                <a:gd name="connsiteX2" fmla="*/ 930012 w 1034801"/>
                <a:gd name="connsiteY2" fmla="*/ 12974 h 972391"/>
                <a:gd name="connsiteX3" fmla="*/ 935335 w 1034801"/>
                <a:gd name="connsiteY3" fmla="*/ 16563 h 972391"/>
                <a:gd name="connsiteX4" fmla="*/ 935905 w 1034801"/>
                <a:gd name="connsiteY4" fmla="*/ 16678 h 972391"/>
                <a:gd name="connsiteX5" fmla="*/ 1034801 w 1034801"/>
                <a:gd name="connsiteY5" fmla="*/ 165878 h 972391"/>
                <a:gd name="connsiteX6" fmla="*/ 1034801 w 1034801"/>
                <a:gd name="connsiteY6" fmla="*/ 972391 h 972391"/>
                <a:gd name="connsiteX7" fmla="*/ 710951 w 1034801"/>
                <a:gd name="connsiteY7" fmla="*/ 972391 h 972391"/>
                <a:gd name="connsiteX8" fmla="*/ 710951 w 1034801"/>
                <a:gd name="connsiteY8" fmla="*/ 330200 h 972391"/>
                <a:gd name="connsiteX9" fmla="*/ 0 w 1034801"/>
                <a:gd name="connsiteY9" fmla="*/ 330200 h 972391"/>
                <a:gd name="connsiteX0" fmla="*/ 0 w 1034801"/>
                <a:gd name="connsiteY0" fmla="*/ 0 h 972391"/>
                <a:gd name="connsiteX1" fmla="*/ 865748 w 1034801"/>
                <a:gd name="connsiteY1" fmla="*/ 0 h 972391"/>
                <a:gd name="connsiteX2" fmla="*/ 930012 w 1034801"/>
                <a:gd name="connsiteY2" fmla="*/ 12974 h 972391"/>
                <a:gd name="connsiteX3" fmla="*/ 935335 w 1034801"/>
                <a:gd name="connsiteY3" fmla="*/ 16563 h 972391"/>
                <a:gd name="connsiteX4" fmla="*/ 935905 w 1034801"/>
                <a:gd name="connsiteY4" fmla="*/ 16678 h 972391"/>
                <a:gd name="connsiteX5" fmla="*/ 1034801 w 1034801"/>
                <a:gd name="connsiteY5" fmla="*/ 165878 h 972391"/>
                <a:gd name="connsiteX6" fmla="*/ 1034801 w 1034801"/>
                <a:gd name="connsiteY6" fmla="*/ 972391 h 972391"/>
                <a:gd name="connsiteX7" fmla="*/ 710951 w 1034801"/>
                <a:gd name="connsiteY7" fmla="*/ 972391 h 972391"/>
                <a:gd name="connsiteX8" fmla="*/ 710951 w 1034801"/>
                <a:gd name="connsiteY8" fmla="*/ 330200 h 972391"/>
                <a:gd name="connsiteX9" fmla="*/ 101028 w 1034801"/>
                <a:gd name="connsiteY9" fmla="*/ 332445 h 972391"/>
                <a:gd name="connsiteX0" fmla="*/ 0 w 1142564"/>
                <a:gd name="connsiteY0" fmla="*/ 0 h 972391"/>
                <a:gd name="connsiteX1" fmla="*/ 973511 w 1142564"/>
                <a:gd name="connsiteY1" fmla="*/ 0 h 972391"/>
                <a:gd name="connsiteX2" fmla="*/ 1037775 w 1142564"/>
                <a:gd name="connsiteY2" fmla="*/ 12974 h 972391"/>
                <a:gd name="connsiteX3" fmla="*/ 1043098 w 1142564"/>
                <a:gd name="connsiteY3" fmla="*/ 16563 h 972391"/>
                <a:gd name="connsiteX4" fmla="*/ 1043668 w 1142564"/>
                <a:gd name="connsiteY4" fmla="*/ 16678 h 972391"/>
                <a:gd name="connsiteX5" fmla="*/ 1142564 w 1142564"/>
                <a:gd name="connsiteY5" fmla="*/ 165878 h 972391"/>
                <a:gd name="connsiteX6" fmla="*/ 1142564 w 1142564"/>
                <a:gd name="connsiteY6" fmla="*/ 972391 h 972391"/>
                <a:gd name="connsiteX7" fmla="*/ 818714 w 1142564"/>
                <a:gd name="connsiteY7" fmla="*/ 972391 h 972391"/>
                <a:gd name="connsiteX8" fmla="*/ 818714 w 1142564"/>
                <a:gd name="connsiteY8" fmla="*/ 330200 h 972391"/>
                <a:gd name="connsiteX9" fmla="*/ 208791 w 1142564"/>
                <a:gd name="connsiteY9" fmla="*/ 332445 h 972391"/>
                <a:gd name="connsiteX0" fmla="*/ 0 w 1142564"/>
                <a:gd name="connsiteY0" fmla="*/ 0 h 972391"/>
                <a:gd name="connsiteX1" fmla="*/ 973511 w 1142564"/>
                <a:gd name="connsiteY1" fmla="*/ 0 h 972391"/>
                <a:gd name="connsiteX2" fmla="*/ 1037775 w 1142564"/>
                <a:gd name="connsiteY2" fmla="*/ 12974 h 972391"/>
                <a:gd name="connsiteX3" fmla="*/ 1043098 w 1142564"/>
                <a:gd name="connsiteY3" fmla="*/ 16563 h 972391"/>
                <a:gd name="connsiteX4" fmla="*/ 1043668 w 1142564"/>
                <a:gd name="connsiteY4" fmla="*/ 16678 h 972391"/>
                <a:gd name="connsiteX5" fmla="*/ 1142564 w 1142564"/>
                <a:gd name="connsiteY5" fmla="*/ 165878 h 972391"/>
                <a:gd name="connsiteX6" fmla="*/ 1142564 w 1142564"/>
                <a:gd name="connsiteY6" fmla="*/ 972391 h 972391"/>
                <a:gd name="connsiteX7" fmla="*/ 818714 w 1142564"/>
                <a:gd name="connsiteY7" fmla="*/ 972391 h 972391"/>
                <a:gd name="connsiteX8" fmla="*/ 818714 w 1142564"/>
                <a:gd name="connsiteY8" fmla="*/ 330200 h 972391"/>
                <a:gd name="connsiteX9" fmla="*/ 314575 w 1142564"/>
                <a:gd name="connsiteY9" fmla="*/ 317740 h 972391"/>
                <a:gd name="connsiteX0" fmla="*/ 0 w 1142564"/>
                <a:gd name="connsiteY0" fmla="*/ 0 h 972391"/>
                <a:gd name="connsiteX1" fmla="*/ 973511 w 1142564"/>
                <a:gd name="connsiteY1" fmla="*/ 0 h 972391"/>
                <a:gd name="connsiteX2" fmla="*/ 1037775 w 1142564"/>
                <a:gd name="connsiteY2" fmla="*/ 12974 h 972391"/>
                <a:gd name="connsiteX3" fmla="*/ 1043098 w 1142564"/>
                <a:gd name="connsiteY3" fmla="*/ 16563 h 972391"/>
                <a:gd name="connsiteX4" fmla="*/ 1043668 w 1142564"/>
                <a:gd name="connsiteY4" fmla="*/ 16678 h 972391"/>
                <a:gd name="connsiteX5" fmla="*/ 1142564 w 1142564"/>
                <a:gd name="connsiteY5" fmla="*/ 165878 h 972391"/>
                <a:gd name="connsiteX6" fmla="*/ 1142564 w 1142564"/>
                <a:gd name="connsiteY6" fmla="*/ 972391 h 972391"/>
                <a:gd name="connsiteX7" fmla="*/ 818714 w 1142564"/>
                <a:gd name="connsiteY7" fmla="*/ 972391 h 972391"/>
                <a:gd name="connsiteX8" fmla="*/ 818714 w 1142564"/>
                <a:gd name="connsiteY8" fmla="*/ 330200 h 972391"/>
                <a:gd name="connsiteX9" fmla="*/ 314575 w 1142564"/>
                <a:gd name="connsiteY9" fmla="*/ 317740 h 972391"/>
                <a:gd name="connsiteX0" fmla="*/ 0 w 957602"/>
                <a:gd name="connsiteY0" fmla="*/ 0 h 1023838"/>
                <a:gd name="connsiteX1" fmla="*/ 788549 w 957602"/>
                <a:gd name="connsiteY1" fmla="*/ 51447 h 1023838"/>
                <a:gd name="connsiteX2" fmla="*/ 852813 w 957602"/>
                <a:gd name="connsiteY2" fmla="*/ 64421 h 1023838"/>
                <a:gd name="connsiteX3" fmla="*/ 858136 w 957602"/>
                <a:gd name="connsiteY3" fmla="*/ 68010 h 1023838"/>
                <a:gd name="connsiteX4" fmla="*/ 858706 w 957602"/>
                <a:gd name="connsiteY4" fmla="*/ 68125 h 1023838"/>
                <a:gd name="connsiteX5" fmla="*/ 957602 w 957602"/>
                <a:gd name="connsiteY5" fmla="*/ 217325 h 1023838"/>
                <a:gd name="connsiteX6" fmla="*/ 957602 w 957602"/>
                <a:gd name="connsiteY6" fmla="*/ 1023838 h 1023838"/>
                <a:gd name="connsiteX7" fmla="*/ 633752 w 957602"/>
                <a:gd name="connsiteY7" fmla="*/ 1023838 h 1023838"/>
                <a:gd name="connsiteX8" fmla="*/ 633752 w 957602"/>
                <a:gd name="connsiteY8" fmla="*/ 381647 h 1023838"/>
                <a:gd name="connsiteX9" fmla="*/ 129613 w 957602"/>
                <a:gd name="connsiteY9" fmla="*/ 369187 h 1023838"/>
                <a:gd name="connsiteX0" fmla="*/ 0 w 897921"/>
                <a:gd name="connsiteY0" fmla="*/ 0 h 1117523"/>
                <a:gd name="connsiteX1" fmla="*/ 728868 w 897921"/>
                <a:gd name="connsiteY1" fmla="*/ 145132 h 1117523"/>
                <a:gd name="connsiteX2" fmla="*/ 793132 w 897921"/>
                <a:gd name="connsiteY2" fmla="*/ 158106 h 1117523"/>
                <a:gd name="connsiteX3" fmla="*/ 798455 w 897921"/>
                <a:gd name="connsiteY3" fmla="*/ 161695 h 1117523"/>
                <a:gd name="connsiteX4" fmla="*/ 799025 w 897921"/>
                <a:gd name="connsiteY4" fmla="*/ 161810 h 1117523"/>
                <a:gd name="connsiteX5" fmla="*/ 897921 w 897921"/>
                <a:gd name="connsiteY5" fmla="*/ 311010 h 1117523"/>
                <a:gd name="connsiteX6" fmla="*/ 897921 w 897921"/>
                <a:gd name="connsiteY6" fmla="*/ 1117523 h 1117523"/>
                <a:gd name="connsiteX7" fmla="*/ 574071 w 897921"/>
                <a:gd name="connsiteY7" fmla="*/ 1117523 h 1117523"/>
                <a:gd name="connsiteX8" fmla="*/ 574071 w 897921"/>
                <a:gd name="connsiteY8" fmla="*/ 475332 h 1117523"/>
                <a:gd name="connsiteX9" fmla="*/ 69932 w 897921"/>
                <a:gd name="connsiteY9" fmla="*/ 462872 h 1117523"/>
                <a:gd name="connsiteX0" fmla="*/ 0 w 897921"/>
                <a:gd name="connsiteY0" fmla="*/ 0 h 1117523"/>
                <a:gd name="connsiteX1" fmla="*/ 728868 w 897921"/>
                <a:gd name="connsiteY1" fmla="*/ 145132 h 1117523"/>
                <a:gd name="connsiteX2" fmla="*/ 793132 w 897921"/>
                <a:gd name="connsiteY2" fmla="*/ 158106 h 1117523"/>
                <a:gd name="connsiteX3" fmla="*/ 798455 w 897921"/>
                <a:gd name="connsiteY3" fmla="*/ 161695 h 1117523"/>
                <a:gd name="connsiteX4" fmla="*/ 799025 w 897921"/>
                <a:gd name="connsiteY4" fmla="*/ 161810 h 1117523"/>
                <a:gd name="connsiteX5" fmla="*/ 897921 w 897921"/>
                <a:gd name="connsiteY5" fmla="*/ 311010 h 1117523"/>
                <a:gd name="connsiteX6" fmla="*/ 897921 w 897921"/>
                <a:gd name="connsiteY6" fmla="*/ 1117523 h 1117523"/>
                <a:gd name="connsiteX7" fmla="*/ 574071 w 897921"/>
                <a:gd name="connsiteY7" fmla="*/ 1117523 h 1117523"/>
                <a:gd name="connsiteX8" fmla="*/ 574071 w 897921"/>
                <a:gd name="connsiteY8" fmla="*/ 475332 h 1117523"/>
                <a:gd name="connsiteX9" fmla="*/ 69932 w 897921"/>
                <a:gd name="connsiteY9" fmla="*/ 462872 h 1117523"/>
                <a:gd name="connsiteX0" fmla="*/ 30110 w 928031"/>
                <a:gd name="connsiteY0" fmla="*/ 0 h 1117523"/>
                <a:gd name="connsiteX1" fmla="*/ 758978 w 928031"/>
                <a:gd name="connsiteY1" fmla="*/ 145132 h 1117523"/>
                <a:gd name="connsiteX2" fmla="*/ 823242 w 928031"/>
                <a:gd name="connsiteY2" fmla="*/ 158106 h 1117523"/>
                <a:gd name="connsiteX3" fmla="*/ 828565 w 928031"/>
                <a:gd name="connsiteY3" fmla="*/ 161695 h 1117523"/>
                <a:gd name="connsiteX4" fmla="*/ 829135 w 928031"/>
                <a:gd name="connsiteY4" fmla="*/ 161810 h 1117523"/>
                <a:gd name="connsiteX5" fmla="*/ 928031 w 928031"/>
                <a:gd name="connsiteY5" fmla="*/ 311010 h 1117523"/>
                <a:gd name="connsiteX6" fmla="*/ 928031 w 928031"/>
                <a:gd name="connsiteY6" fmla="*/ 1117523 h 1117523"/>
                <a:gd name="connsiteX7" fmla="*/ 604181 w 928031"/>
                <a:gd name="connsiteY7" fmla="*/ 1117523 h 1117523"/>
                <a:gd name="connsiteX8" fmla="*/ 604181 w 928031"/>
                <a:gd name="connsiteY8" fmla="*/ 475332 h 1117523"/>
                <a:gd name="connsiteX9" fmla="*/ 0 w 928031"/>
                <a:gd name="connsiteY9" fmla="*/ 331839 h 1117523"/>
                <a:gd name="connsiteX0" fmla="*/ 30110 w 928031"/>
                <a:gd name="connsiteY0" fmla="*/ 0 h 1117523"/>
                <a:gd name="connsiteX1" fmla="*/ 758978 w 928031"/>
                <a:gd name="connsiteY1" fmla="*/ 145132 h 1117523"/>
                <a:gd name="connsiteX2" fmla="*/ 823242 w 928031"/>
                <a:gd name="connsiteY2" fmla="*/ 158106 h 1117523"/>
                <a:gd name="connsiteX3" fmla="*/ 828565 w 928031"/>
                <a:gd name="connsiteY3" fmla="*/ 161695 h 1117523"/>
                <a:gd name="connsiteX4" fmla="*/ 829135 w 928031"/>
                <a:gd name="connsiteY4" fmla="*/ 161810 h 1117523"/>
                <a:gd name="connsiteX5" fmla="*/ 928031 w 928031"/>
                <a:gd name="connsiteY5" fmla="*/ 311010 h 1117523"/>
                <a:gd name="connsiteX6" fmla="*/ 928031 w 928031"/>
                <a:gd name="connsiteY6" fmla="*/ 1117523 h 1117523"/>
                <a:gd name="connsiteX7" fmla="*/ 604181 w 928031"/>
                <a:gd name="connsiteY7" fmla="*/ 1117523 h 1117523"/>
                <a:gd name="connsiteX8" fmla="*/ 604181 w 928031"/>
                <a:gd name="connsiteY8" fmla="*/ 475332 h 1117523"/>
                <a:gd name="connsiteX9" fmla="*/ 0 w 928031"/>
                <a:gd name="connsiteY9" fmla="*/ 331839 h 1117523"/>
                <a:gd name="connsiteX0" fmla="*/ 15215 w 928031"/>
                <a:gd name="connsiteY0" fmla="*/ 0 h 1147348"/>
                <a:gd name="connsiteX1" fmla="*/ 758978 w 928031"/>
                <a:gd name="connsiteY1" fmla="*/ 174957 h 1147348"/>
                <a:gd name="connsiteX2" fmla="*/ 823242 w 928031"/>
                <a:gd name="connsiteY2" fmla="*/ 187931 h 1147348"/>
                <a:gd name="connsiteX3" fmla="*/ 828565 w 928031"/>
                <a:gd name="connsiteY3" fmla="*/ 191520 h 1147348"/>
                <a:gd name="connsiteX4" fmla="*/ 829135 w 928031"/>
                <a:gd name="connsiteY4" fmla="*/ 191635 h 1147348"/>
                <a:gd name="connsiteX5" fmla="*/ 928031 w 928031"/>
                <a:gd name="connsiteY5" fmla="*/ 340835 h 1147348"/>
                <a:gd name="connsiteX6" fmla="*/ 928031 w 928031"/>
                <a:gd name="connsiteY6" fmla="*/ 1147348 h 1147348"/>
                <a:gd name="connsiteX7" fmla="*/ 604181 w 928031"/>
                <a:gd name="connsiteY7" fmla="*/ 1147348 h 1147348"/>
                <a:gd name="connsiteX8" fmla="*/ 604181 w 928031"/>
                <a:gd name="connsiteY8" fmla="*/ 505157 h 1147348"/>
                <a:gd name="connsiteX9" fmla="*/ 0 w 928031"/>
                <a:gd name="connsiteY9" fmla="*/ 361664 h 1147348"/>
                <a:gd name="connsiteX0" fmla="*/ 15215 w 928031"/>
                <a:gd name="connsiteY0" fmla="*/ 0 h 1147348"/>
                <a:gd name="connsiteX1" fmla="*/ 823242 w 928031"/>
                <a:gd name="connsiteY1" fmla="*/ 187931 h 1147348"/>
                <a:gd name="connsiteX2" fmla="*/ 828565 w 928031"/>
                <a:gd name="connsiteY2" fmla="*/ 191520 h 1147348"/>
                <a:gd name="connsiteX3" fmla="*/ 829135 w 928031"/>
                <a:gd name="connsiteY3" fmla="*/ 191635 h 1147348"/>
                <a:gd name="connsiteX4" fmla="*/ 928031 w 928031"/>
                <a:gd name="connsiteY4" fmla="*/ 340835 h 1147348"/>
                <a:gd name="connsiteX5" fmla="*/ 928031 w 928031"/>
                <a:gd name="connsiteY5" fmla="*/ 1147348 h 1147348"/>
                <a:gd name="connsiteX6" fmla="*/ 604181 w 928031"/>
                <a:gd name="connsiteY6" fmla="*/ 1147348 h 1147348"/>
                <a:gd name="connsiteX7" fmla="*/ 604181 w 928031"/>
                <a:gd name="connsiteY7" fmla="*/ 505157 h 1147348"/>
                <a:gd name="connsiteX8" fmla="*/ 0 w 928031"/>
                <a:gd name="connsiteY8" fmla="*/ 361664 h 1147348"/>
                <a:gd name="connsiteX0" fmla="*/ 15215 w 928031"/>
                <a:gd name="connsiteY0" fmla="*/ 0 h 1147348"/>
                <a:gd name="connsiteX1" fmla="*/ 828565 w 928031"/>
                <a:gd name="connsiteY1" fmla="*/ 191520 h 1147348"/>
                <a:gd name="connsiteX2" fmla="*/ 829135 w 928031"/>
                <a:gd name="connsiteY2" fmla="*/ 191635 h 1147348"/>
                <a:gd name="connsiteX3" fmla="*/ 928031 w 928031"/>
                <a:gd name="connsiteY3" fmla="*/ 340835 h 1147348"/>
                <a:gd name="connsiteX4" fmla="*/ 928031 w 928031"/>
                <a:gd name="connsiteY4" fmla="*/ 1147348 h 1147348"/>
                <a:gd name="connsiteX5" fmla="*/ 604181 w 928031"/>
                <a:gd name="connsiteY5" fmla="*/ 1147348 h 1147348"/>
                <a:gd name="connsiteX6" fmla="*/ 604181 w 928031"/>
                <a:gd name="connsiteY6" fmla="*/ 505157 h 1147348"/>
                <a:gd name="connsiteX7" fmla="*/ 0 w 928031"/>
                <a:gd name="connsiteY7" fmla="*/ 361664 h 1147348"/>
                <a:gd name="connsiteX0" fmla="*/ 15215 w 928031"/>
                <a:gd name="connsiteY0" fmla="*/ 0 h 1221875"/>
                <a:gd name="connsiteX1" fmla="*/ 828565 w 928031"/>
                <a:gd name="connsiteY1" fmla="*/ 191520 h 1221875"/>
                <a:gd name="connsiteX2" fmla="*/ 829135 w 928031"/>
                <a:gd name="connsiteY2" fmla="*/ 191635 h 1221875"/>
                <a:gd name="connsiteX3" fmla="*/ 928031 w 928031"/>
                <a:gd name="connsiteY3" fmla="*/ 340835 h 1221875"/>
                <a:gd name="connsiteX4" fmla="*/ 890722 w 928031"/>
                <a:gd name="connsiteY4" fmla="*/ 1221875 h 1221875"/>
                <a:gd name="connsiteX5" fmla="*/ 604181 w 928031"/>
                <a:gd name="connsiteY5" fmla="*/ 1147348 h 1221875"/>
                <a:gd name="connsiteX6" fmla="*/ 604181 w 928031"/>
                <a:gd name="connsiteY6" fmla="*/ 505157 h 1221875"/>
                <a:gd name="connsiteX7" fmla="*/ 0 w 928031"/>
                <a:gd name="connsiteY7" fmla="*/ 361664 h 1221875"/>
                <a:gd name="connsiteX0" fmla="*/ 15215 w 928031"/>
                <a:gd name="connsiteY0" fmla="*/ 0 h 1222975"/>
                <a:gd name="connsiteX1" fmla="*/ 828565 w 928031"/>
                <a:gd name="connsiteY1" fmla="*/ 191520 h 1222975"/>
                <a:gd name="connsiteX2" fmla="*/ 829135 w 928031"/>
                <a:gd name="connsiteY2" fmla="*/ 191635 h 1222975"/>
                <a:gd name="connsiteX3" fmla="*/ 928031 w 928031"/>
                <a:gd name="connsiteY3" fmla="*/ 340835 h 1222975"/>
                <a:gd name="connsiteX4" fmla="*/ 890722 w 928031"/>
                <a:gd name="connsiteY4" fmla="*/ 1221875 h 1222975"/>
                <a:gd name="connsiteX5" fmla="*/ 639288 w 928031"/>
                <a:gd name="connsiteY5" fmla="*/ 1222975 h 1222975"/>
                <a:gd name="connsiteX6" fmla="*/ 604181 w 928031"/>
                <a:gd name="connsiteY6" fmla="*/ 505157 h 1222975"/>
                <a:gd name="connsiteX7" fmla="*/ 0 w 928031"/>
                <a:gd name="connsiteY7" fmla="*/ 361664 h 12229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28031" h="1222975">
                  <a:moveTo>
                    <a:pt x="15215" y="0"/>
                  </a:moveTo>
                  <a:lnTo>
                    <a:pt x="828565" y="191520"/>
                  </a:lnTo>
                  <a:lnTo>
                    <a:pt x="829135" y="191635"/>
                  </a:lnTo>
                  <a:cubicBezTo>
                    <a:pt x="887252" y="216216"/>
                    <a:pt x="928031" y="273763"/>
                    <a:pt x="928031" y="340835"/>
                  </a:cubicBezTo>
                  <a:lnTo>
                    <a:pt x="890722" y="1221875"/>
                  </a:lnTo>
                  <a:lnTo>
                    <a:pt x="639288" y="1222975"/>
                  </a:lnTo>
                  <a:lnTo>
                    <a:pt x="604181" y="505157"/>
                  </a:lnTo>
                  <a:lnTo>
                    <a:pt x="0" y="361664"/>
                  </a:lnTo>
                </a:path>
              </a:pathLst>
            </a:custGeom>
            <a:pattFill prst="plaid">
              <a:fgClr>
                <a:srgbClr val="FF7C80"/>
              </a:fgClr>
              <a:bgClr>
                <a:srgbClr val="FF0066"/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sp>
          <p:nvSpPr>
            <p:cNvPr id="364" name="正方形/長方形 9">
              <a:extLst>
                <a:ext uri="{FF2B5EF4-FFF2-40B4-BE49-F238E27FC236}">
                  <a16:creationId xmlns:a16="http://schemas.microsoft.com/office/drawing/2014/main" id="{1FA54F3A-4E88-43D0-B78B-F3A1DB7E2231}"/>
                </a:ext>
              </a:extLst>
            </p:cNvPr>
            <p:cNvSpPr/>
            <p:nvPr/>
          </p:nvSpPr>
          <p:spPr>
            <a:xfrm>
              <a:off x="9376892" y="3083198"/>
              <a:ext cx="814738" cy="574215"/>
            </a:xfrm>
            <a:custGeom>
              <a:avLst/>
              <a:gdLst/>
              <a:ahLst/>
              <a:cxnLst/>
              <a:rect l="l" t="t" r="r" b="b"/>
              <a:pathLst>
                <a:path w="409500" h="880103">
                  <a:moveTo>
                    <a:pt x="204750" y="0"/>
                  </a:moveTo>
                  <a:cubicBezTo>
                    <a:pt x="278855" y="0"/>
                    <a:pt x="352960" y="28270"/>
                    <a:pt x="409500" y="84810"/>
                  </a:cubicBezTo>
                  <a:cubicBezTo>
                    <a:pt x="522580" y="197891"/>
                    <a:pt x="522580" y="381229"/>
                    <a:pt x="409500" y="494310"/>
                  </a:cubicBezTo>
                  <a:cubicBezTo>
                    <a:pt x="311075" y="592734"/>
                    <a:pt x="242826" y="721332"/>
                    <a:pt x="204750" y="880103"/>
                  </a:cubicBezTo>
                  <a:cubicBezTo>
                    <a:pt x="166674" y="721332"/>
                    <a:pt x="98424" y="592734"/>
                    <a:pt x="0" y="494310"/>
                  </a:cubicBezTo>
                  <a:cubicBezTo>
                    <a:pt x="-113081" y="381229"/>
                    <a:pt x="-113081" y="197891"/>
                    <a:pt x="0" y="84810"/>
                  </a:cubicBezTo>
                  <a:cubicBezTo>
                    <a:pt x="56540" y="28270"/>
                    <a:pt x="130645" y="0"/>
                    <a:pt x="204750" y="0"/>
                  </a:cubicBezTo>
                  <a:close/>
                </a:path>
              </a:pathLst>
            </a:custGeom>
            <a:solidFill>
              <a:srgbClr val="8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65" name="フリーフォーム: 図形 364">
              <a:extLst>
                <a:ext uri="{FF2B5EF4-FFF2-40B4-BE49-F238E27FC236}">
                  <a16:creationId xmlns:a16="http://schemas.microsoft.com/office/drawing/2014/main" id="{55DD07A3-D7B1-41F5-AE4F-98F5D8B23EA3}"/>
                </a:ext>
              </a:extLst>
            </p:cNvPr>
            <p:cNvSpPr/>
            <p:nvPr/>
          </p:nvSpPr>
          <p:spPr>
            <a:xfrm rot="10800000">
              <a:off x="9435041" y="2902046"/>
              <a:ext cx="698442" cy="597290"/>
            </a:xfrm>
            <a:custGeom>
              <a:avLst/>
              <a:gdLst>
                <a:gd name="connsiteX0" fmla="*/ 483019 w 698442"/>
                <a:gd name="connsiteY0" fmla="*/ 521090 h 521090"/>
                <a:gd name="connsiteX1" fmla="*/ 215422 w 698442"/>
                <a:gd name="connsiteY1" fmla="*/ 521090 h 521090"/>
                <a:gd name="connsiteX2" fmla="*/ 215422 w 698442"/>
                <a:gd name="connsiteY2" fmla="*/ 288649 h 521090"/>
                <a:gd name="connsiteX3" fmla="*/ 213288 w 698442"/>
                <a:gd name="connsiteY3" fmla="*/ 288464 h 521090"/>
                <a:gd name="connsiteX4" fmla="*/ 0 w 698442"/>
                <a:gd name="connsiteY4" fmla="*/ 150131 h 521090"/>
                <a:gd name="connsiteX5" fmla="*/ 349221 w 698442"/>
                <a:gd name="connsiteY5" fmla="*/ 0 h 521090"/>
                <a:gd name="connsiteX6" fmla="*/ 698442 w 698442"/>
                <a:gd name="connsiteY6" fmla="*/ 150131 h 521090"/>
                <a:gd name="connsiteX7" fmla="*/ 485153 w 698442"/>
                <a:gd name="connsiteY7" fmla="*/ 288464 h 521090"/>
                <a:gd name="connsiteX8" fmla="*/ 483020 w 698442"/>
                <a:gd name="connsiteY8" fmla="*/ 288649 h 521090"/>
                <a:gd name="connsiteX0" fmla="*/ 483019 w 698442"/>
                <a:gd name="connsiteY0" fmla="*/ 521090 h 521090"/>
                <a:gd name="connsiteX1" fmla="*/ 215422 w 698442"/>
                <a:gd name="connsiteY1" fmla="*/ 521090 h 521090"/>
                <a:gd name="connsiteX2" fmla="*/ 215422 w 698442"/>
                <a:gd name="connsiteY2" fmla="*/ 288649 h 521090"/>
                <a:gd name="connsiteX3" fmla="*/ 213288 w 698442"/>
                <a:gd name="connsiteY3" fmla="*/ 288464 h 521090"/>
                <a:gd name="connsiteX4" fmla="*/ 0 w 698442"/>
                <a:gd name="connsiteY4" fmla="*/ 150131 h 521090"/>
                <a:gd name="connsiteX5" fmla="*/ 349221 w 698442"/>
                <a:gd name="connsiteY5" fmla="*/ 0 h 521090"/>
                <a:gd name="connsiteX6" fmla="*/ 698442 w 698442"/>
                <a:gd name="connsiteY6" fmla="*/ 150131 h 521090"/>
                <a:gd name="connsiteX7" fmla="*/ 485153 w 698442"/>
                <a:gd name="connsiteY7" fmla="*/ 288464 h 521090"/>
                <a:gd name="connsiteX8" fmla="*/ 483020 w 698442"/>
                <a:gd name="connsiteY8" fmla="*/ 288649 h 521090"/>
                <a:gd name="connsiteX9" fmla="*/ 483019 w 698442"/>
                <a:gd name="connsiteY9" fmla="*/ 521090 h 521090"/>
                <a:gd name="connsiteX0" fmla="*/ 483019 w 698442"/>
                <a:gd name="connsiteY0" fmla="*/ 597290 h 597290"/>
                <a:gd name="connsiteX1" fmla="*/ 215422 w 698442"/>
                <a:gd name="connsiteY1" fmla="*/ 597290 h 597290"/>
                <a:gd name="connsiteX2" fmla="*/ 215422 w 698442"/>
                <a:gd name="connsiteY2" fmla="*/ 364849 h 597290"/>
                <a:gd name="connsiteX3" fmla="*/ 213288 w 698442"/>
                <a:gd name="connsiteY3" fmla="*/ 364664 h 597290"/>
                <a:gd name="connsiteX4" fmla="*/ 0 w 698442"/>
                <a:gd name="connsiteY4" fmla="*/ 226331 h 597290"/>
                <a:gd name="connsiteX5" fmla="*/ 344458 w 698442"/>
                <a:gd name="connsiteY5" fmla="*/ 0 h 597290"/>
                <a:gd name="connsiteX6" fmla="*/ 698442 w 698442"/>
                <a:gd name="connsiteY6" fmla="*/ 226331 h 597290"/>
                <a:gd name="connsiteX7" fmla="*/ 485153 w 698442"/>
                <a:gd name="connsiteY7" fmla="*/ 364664 h 597290"/>
                <a:gd name="connsiteX8" fmla="*/ 483020 w 698442"/>
                <a:gd name="connsiteY8" fmla="*/ 364849 h 597290"/>
                <a:gd name="connsiteX9" fmla="*/ 483019 w 698442"/>
                <a:gd name="connsiteY9" fmla="*/ 597290 h 597290"/>
                <a:gd name="connsiteX0" fmla="*/ 483019 w 698442"/>
                <a:gd name="connsiteY0" fmla="*/ 597290 h 597290"/>
                <a:gd name="connsiteX1" fmla="*/ 215422 w 698442"/>
                <a:gd name="connsiteY1" fmla="*/ 597290 h 597290"/>
                <a:gd name="connsiteX2" fmla="*/ 215422 w 698442"/>
                <a:gd name="connsiteY2" fmla="*/ 364849 h 597290"/>
                <a:gd name="connsiteX3" fmla="*/ 213288 w 698442"/>
                <a:gd name="connsiteY3" fmla="*/ 364664 h 597290"/>
                <a:gd name="connsiteX4" fmla="*/ 0 w 698442"/>
                <a:gd name="connsiteY4" fmla="*/ 226331 h 597290"/>
                <a:gd name="connsiteX5" fmla="*/ 344458 w 698442"/>
                <a:gd name="connsiteY5" fmla="*/ 0 h 597290"/>
                <a:gd name="connsiteX6" fmla="*/ 698442 w 698442"/>
                <a:gd name="connsiteY6" fmla="*/ 226331 h 597290"/>
                <a:gd name="connsiteX7" fmla="*/ 485153 w 698442"/>
                <a:gd name="connsiteY7" fmla="*/ 364664 h 597290"/>
                <a:gd name="connsiteX8" fmla="*/ 483020 w 698442"/>
                <a:gd name="connsiteY8" fmla="*/ 364849 h 597290"/>
                <a:gd name="connsiteX9" fmla="*/ 483019 w 698442"/>
                <a:gd name="connsiteY9" fmla="*/ 597290 h 597290"/>
                <a:gd name="connsiteX0" fmla="*/ 483019 w 698442"/>
                <a:gd name="connsiteY0" fmla="*/ 597290 h 597290"/>
                <a:gd name="connsiteX1" fmla="*/ 215422 w 698442"/>
                <a:gd name="connsiteY1" fmla="*/ 597290 h 597290"/>
                <a:gd name="connsiteX2" fmla="*/ 215422 w 698442"/>
                <a:gd name="connsiteY2" fmla="*/ 364849 h 597290"/>
                <a:gd name="connsiteX3" fmla="*/ 213288 w 698442"/>
                <a:gd name="connsiteY3" fmla="*/ 364664 h 597290"/>
                <a:gd name="connsiteX4" fmla="*/ 0 w 698442"/>
                <a:gd name="connsiteY4" fmla="*/ 226331 h 597290"/>
                <a:gd name="connsiteX5" fmla="*/ 344458 w 698442"/>
                <a:gd name="connsiteY5" fmla="*/ 0 h 597290"/>
                <a:gd name="connsiteX6" fmla="*/ 698442 w 698442"/>
                <a:gd name="connsiteY6" fmla="*/ 226331 h 597290"/>
                <a:gd name="connsiteX7" fmla="*/ 485153 w 698442"/>
                <a:gd name="connsiteY7" fmla="*/ 364664 h 597290"/>
                <a:gd name="connsiteX8" fmla="*/ 483020 w 698442"/>
                <a:gd name="connsiteY8" fmla="*/ 364849 h 597290"/>
                <a:gd name="connsiteX9" fmla="*/ 483019 w 698442"/>
                <a:gd name="connsiteY9" fmla="*/ 597290 h 597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98442" h="597290">
                  <a:moveTo>
                    <a:pt x="483019" y="597290"/>
                  </a:moveTo>
                  <a:lnTo>
                    <a:pt x="215422" y="597290"/>
                  </a:lnTo>
                  <a:lnTo>
                    <a:pt x="215422" y="364849"/>
                  </a:lnTo>
                  <a:lnTo>
                    <a:pt x="213288" y="364664"/>
                  </a:lnTo>
                  <a:cubicBezTo>
                    <a:pt x="87948" y="341873"/>
                    <a:pt x="0" y="288517"/>
                    <a:pt x="0" y="226331"/>
                  </a:cubicBezTo>
                  <a:cubicBezTo>
                    <a:pt x="0" y="143416"/>
                    <a:pt x="130158" y="154782"/>
                    <a:pt x="344458" y="0"/>
                  </a:cubicBezTo>
                  <a:cubicBezTo>
                    <a:pt x="546852" y="157163"/>
                    <a:pt x="698442" y="143416"/>
                    <a:pt x="698442" y="226331"/>
                  </a:cubicBezTo>
                  <a:cubicBezTo>
                    <a:pt x="698442" y="288517"/>
                    <a:pt x="610494" y="341873"/>
                    <a:pt x="485153" y="364664"/>
                  </a:cubicBezTo>
                  <a:lnTo>
                    <a:pt x="483020" y="364849"/>
                  </a:lnTo>
                  <a:cubicBezTo>
                    <a:pt x="483020" y="442329"/>
                    <a:pt x="483019" y="519810"/>
                    <a:pt x="483019" y="597290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sp>
          <p:nvSpPr>
            <p:cNvPr id="366" name="円/楕円 62">
              <a:extLst>
                <a:ext uri="{FF2B5EF4-FFF2-40B4-BE49-F238E27FC236}">
                  <a16:creationId xmlns:a16="http://schemas.microsoft.com/office/drawing/2014/main" id="{694E1216-0791-492F-8479-5081F27834B0}"/>
                </a:ext>
              </a:extLst>
            </p:cNvPr>
            <p:cNvSpPr/>
            <p:nvPr/>
          </p:nvSpPr>
          <p:spPr>
            <a:xfrm>
              <a:off x="9434267" y="3200691"/>
              <a:ext cx="705536" cy="283968"/>
            </a:xfrm>
            <a:custGeom>
              <a:avLst/>
              <a:gdLst>
                <a:gd name="connsiteX0" fmla="*/ 0 w 705535"/>
                <a:gd name="connsiteY0" fmla="*/ 117036 h 234071"/>
                <a:gd name="connsiteX1" fmla="*/ 352768 w 705535"/>
                <a:gd name="connsiteY1" fmla="*/ 0 h 234071"/>
                <a:gd name="connsiteX2" fmla="*/ 705536 w 705535"/>
                <a:gd name="connsiteY2" fmla="*/ 117036 h 234071"/>
                <a:gd name="connsiteX3" fmla="*/ 352768 w 705535"/>
                <a:gd name="connsiteY3" fmla="*/ 234072 h 234071"/>
                <a:gd name="connsiteX4" fmla="*/ 0 w 705535"/>
                <a:gd name="connsiteY4" fmla="*/ 117036 h 234071"/>
                <a:gd name="connsiteX0" fmla="*/ 0 w 705536"/>
                <a:gd name="connsiteY0" fmla="*/ 117036 h 234072"/>
                <a:gd name="connsiteX1" fmla="*/ 352768 w 705536"/>
                <a:gd name="connsiteY1" fmla="*/ 0 h 234072"/>
                <a:gd name="connsiteX2" fmla="*/ 705536 w 705536"/>
                <a:gd name="connsiteY2" fmla="*/ 117036 h 234072"/>
                <a:gd name="connsiteX3" fmla="*/ 352768 w 705536"/>
                <a:gd name="connsiteY3" fmla="*/ 234072 h 234072"/>
                <a:gd name="connsiteX4" fmla="*/ 0 w 705536"/>
                <a:gd name="connsiteY4" fmla="*/ 117036 h 234072"/>
                <a:gd name="connsiteX0" fmla="*/ 0 w 705536"/>
                <a:gd name="connsiteY0" fmla="*/ 117036 h 234072"/>
                <a:gd name="connsiteX1" fmla="*/ 352768 w 705536"/>
                <a:gd name="connsiteY1" fmla="*/ 0 h 234072"/>
                <a:gd name="connsiteX2" fmla="*/ 705536 w 705536"/>
                <a:gd name="connsiteY2" fmla="*/ 117036 h 234072"/>
                <a:gd name="connsiteX3" fmla="*/ 352768 w 705536"/>
                <a:gd name="connsiteY3" fmla="*/ 234072 h 234072"/>
                <a:gd name="connsiteX4" fmla="*/ 0 w 705536"/>
                <a:gd name="connsiteY4" fmla="*/ 117036 h 234072"/>
                <a:gd name="connsiteX0" fmla="*/ 0 w 705536"/>
                <a:gd name="connsiteY0" fmla="*/ 117036 h 234072"/>
                <a:gd name="connsiteX1" fmla="*/ 352768 w 705536"/>
                <a:gd name="connsiteY1" fmla="*/ 0 h 234072"/>
                <a:gd name="connsiteX2" fmla="*/ 705536 w 705536"/>
                <a:gd name="connsiteY2" fmla="*/ 117036 h 234072"/>
                <a:gd name="connsiteX3" fmla="*/ 352768 w 705536"/>
                <a:gd name="connsiteY3" fmla="*/ 234072 h 234072"/>
                <a:gd name="connsiteX4" fmla="*/ 0 w 705536"/>
                <a:gd name="connsiteY4" fmla="*/ 117036 h 234072"/>
                <a:gd name="connsiteX0" fmla="*/ 0 w 705536"/>
                <a:gd name="connsiteY0" fmla="*/ 28820 h 145856"/>
                <a:gd name="connsiteX1" fmla="*/ 357531 w 705536"/>
                <a:gd name="connsiteY1" fmla="*/ 28465 h 145856"/>
                <a:gd name="connsiteX2" fmla="*/ 705536 w 705536"/>
                <a:gd name="connsiteY2" fmla="*/ 28820 h 145856"/>
                <a:gd name="connsiteX3" fmla="*/ 352768 w 705536"/>
                <a:gd name="connsiteY3" fmla="*/ 145856 h 145856"/>
                <a:gd name="connsiteX4" fmla="*/ 0 w 705536"/>
                <a:gd name="connsiteY4" fmla="*/ 28820 h 145856"/>
                <a:gd name="connsiteX0" fmla="*/ 0 w 705536"/>
                <a:gd name="connsiteY0" fmla="*/ 28820 h 283968"/>
                <a:gd name="connsiteX1" fmla="*/ 357531 w 705536"/>
                <a:gd name="connsiteY1" fmla="*/ 28465 h 283968"/>
                <a:gd name="connsiteX2" fmla="*/ 705536 w 705536"/>
                <a:gd name="connsiteY2" fmla="*/ 28820 h 283968"/>
                <a:gd name="connsiteX3" fmla="*/ 348006 w 705536"/>
                <a:gd name="connsiteY3" fmla="*/ 283968 h 283968"/>
                <a:gd name="connsiteX4" fmla="*/ 0 w 705536"/>
                <a:gd name="connsiteY4" fmla="*/ 28820 h 283968"/>
                <a:gd name="connsiteX0" fmla="*/ 0 w 705536"/>
                <a:gd name="connsiteY0" fmla="*/ 28820 h 283968"/>
                <a:gd name="connsiteX1" fmla="*/ 357531 w 705536"/>
                <a:gd name="connsiteY1" fmla="*/ 28465 h 283968"/>
                <a:gd name="connsiteX2" fmla="*/ 705536 w 705536"/>
                <a:gd name="connsiteY2" fmla="*/ 28820 h 283968"/>
                <a:gd name="connsiteX3" fmla="*/ 348006 w 705536"/>
                <a:gd name="connsiteY3" fmla="*/ 283968 h 283968"/>
                <a:gd name="connsiteX4" fmla="*/ 0 w 705536"/>
                <a:gd name="connsiteY4" fmla="*/ 28820 h 283968"/>
                <a:gd name="connsiteX0" fmla="*/ 0 w 705536"/>
                <a:gd name="connsiteY0" fmla="*/ 28820 h 283968"/>
                <a:gd name="connsiteX1" fmla="*/ 357531 w 705536"/>
                <a:gd name="connsiteY1" fmla="*/ 28465 h 283968"/>
                <a:gd name="connsiteX2" fmla="*/ 705536 w 705536"/>
                <a:gd name="connsiteY2" fmla="*/ 28820 h 283968"/>
                <a:gd name="connsiteX3" fmla="*/ 348006 w 705536"/>
                <a:gd name="connsiteY3" fmla="*/ 283968 h 283968"/>
                <a:gd name="connsiteX4" fmla="*/ 0 w 705536"/>
                <a:gd name="connsiteY4" fmla="*/ 28820 h 2839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05536" h="283968">
                  <a:moveTo>
                    <a:pt x="0" y="28820"/>
                  </a:moveTo>
                  <a:cubicBezTo>
                    <a:pt x="0" y="-35817"/>
                    <a:pt x="162703" y="28465"/>
                    <a:pt x="357531" y="28465"/>
                  </a:cubicBezTo>
                  <a:cubicBezTo>
                    <a:pt x="552359" y="28465"/>
                    <a:pt x="705536" y="-35817"/>
                    <a:pt x="705536" y="28820"/>
                  </a:cubicBezTo>
                  <a:cubicBezTo>
                    <a:pt x="705536" y="93457"/>
                    <a:pt x="535690" y="214911"/>
                    <a:pt x="348006" y="283968"/>
                  </a:cubicBezTo>
                  <a:cubicBezTo>
                    <a:pt x="186516" y="212530"/>
                    <a:pt x="0" y="93457"/>
                    <a:pt x="0" y="28820"/>
                  </a:cubicBez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67" name="フリーフォーム: 図形 366">
              <a:extLst>
                <a:ext uri="{FF2B5EF4-FFF2-40B4-BE49-F238E27FC236}">
                  <a16:creationId xmlns:a16="http://schemas.microsoft.com/office/drawing/2014/main" id="{3422CCC0-B74A-4EB4-99BD-CB51D8306521}"/>
                </a:ext>
              </a:extLst>
            </p:cNvPr>
            <p:cNvSpPr/>
            <p:nvPr/>
          </p:nvSpPr>
          <p:spPr>
            <a:xfrm>
              <a:off x="9241854" y="3090856"/>
              <a:ext cx="1084812" cy="477234"/>
            </a:xfrm>
            <a:custGeom>
              <a:avLst/>
              <a:gdLst>
                <a:gd name="connsiteX0" fmla="*/ 408610 w 1084812"/>
                <a:gd name="connsiteY0" fmla="*/ 0 h 477234"/>
                <a:gd name="connsiteX1" fmla="*/ 408610 w 1084812"/>
                <a:gd name="connsiteY1" fmla="*/ 2034 h 477234"/>
                <a:gd name="connsiteX2" fmla="*/ 296106 w 1084812"/>
                <a:gd name="connsiteY2" fmla="*/ 28543 h 477234"/>
                <a:gd name="connsiteX3" fmla="*/ 296106 w 1084812"/>
                <a:gd name="connsiteY3" fmla="*/ 203338 h 477234"/>
                <a:gd name="connsiteX4" fmla="*/ 542407 w 1084812"/>
                <a:gd name="connsiteY4" fmla="*/ 368014 h 477234"/>
                <a:gd name="connsiteX5" fmla="*/ 788708 w 1084812"/>
                <a:gd name="connsiteY5" fmla="*/ 203338 h 477234"/>
                <a:gd name="connsiteX6" fmla="*/ 788708 w 1084812"/>
                <a:gd name="connsiteY6" fmla="*/ 28543 h 477234"/>
                <a:gd name="connsiteX7" fmla="*/ 676207 w 1084812"/>
                <a:gd name="connsiteY7" fmla="*/ 2035 h 477234"/>
                <a:gd name="connsiteX8" fmla="*/ 676207 w 1084812"/>
                <a:gd name="connsiteY8" fmla="*/ 0 h 477234"/>
                <a:gd name="connsiteX9" fmla="*/ 746515 w 1084812"/>
                <a:gd name="connsiteY9" fmla="*/ 4024 h 477234"/>
                <a:gd name="connsiteX10" fmla="*/ 925946 w 1084812"/>
                <a:gd name="connsiteY10" fmla="*/ 39068 h 477234"/>
                <a:gd name="connsiteX11" fmla="*/ 925946 w 1084812"/>
                <a:gd name="connsiteY11" fmla="*/ 264682 h 477234"/>
                <a:gd name="connsiteX12" fmla="*/ 542407 w 1084812"/>
                <a:gd name="connsiteY12" fmla="*/ 477234 h 477234"/>
                <a:gd name="connsiteX13" fmla="*/ 158868 w 1084812"/>
                <a:gd name="connsiteY13" fmla="*/ 264682 h 477234"/>
                <a:gd name="connsiteX14" fmla="*/ 158868 w 1084812"/>
                <a:gd name="connsiteY14" fmla="*/ 39068 h 477234"/>
                <a:gd name="connsiteX15" fmla="*/ 338299 w 1084812"/>
                <a:gd name="connsiteY15" fmla="*/ 4024 h 4772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084812" h="477234">
                  <a:moveTo>
                    <a:pt x="408610" y="0"/>
                  </a:moveTo>
                  <a:lnTo>
                    <a:pt x="408610" y="2034"/>
                  </a:lnTo>
                  <a:lnTo>
                    <a:pt x="296106" y="28543"/>
                  </a:lnTo>
                  <a:cubicBezTo>
                    <a:pt x="160077" y="76812"/>
                    <a:pt x="160077" y="155070"/>
                    <a:pt x="296106" y="203338"/>
                  </a:cubicBezTo>
                  <a:cubicBezTo>
                    <a:pt x="414504" y="245351"/>
                    <a:pt x="496604" y="300243"/>
                    <a:pt x="542407" y="368014"/>
                  </a:cubicBezTo>
                  <a:cubicBezTo>
                    <a:pt x="588210" y="300243"/>
                    <a:pt x="670309" y="245351"/>
                    <a:pt x="788708" y="203338"/>
                  </a:cubicBezTo>
                  <a:cubicBezTo>
                    <a:pt x="924736" y="155070"/>
                    <a:pt x="924736" y="76812"/>
                    <a:pt x="788708" y="28543"/>
                  </a:cubicBezTo>
                  <a:lnTo>
                    <a:pt x="676207" y="2035"/>
                  </a:lnTo>
                  <a:lnTo>
                    <a:pt x="676207" y="0"/>
                  </a:lnTo>
                  <a:lnTo>
                    <a:pt x="746515" y="4024"/>
                  </a:lnTo>
                  <a:cubicBezTo>
                    <a:pt x="811810" y="11812"/>
                    <a:pt x="872991" y="23493"/>
                    <a:pt x="925946" y="39068"/>
                  </a:cubicBezTo>
                  <a:cubicBezTo>
                    <a:pt x="1137768" y="101370"/>
                    <a:pt x="1137768" y="202380"/>
                    <a:pt x="925946" y="264682"/>
                  </a:cubicBezTo>
                  <a:cubicBezTo>
                    <a:pt x="741576" y="318909"/>
                    <a:pt x="613731" y="389759"/>
                    <a:pt x="542407" y="477234"/>
                  </a:cubicBezTo>
                  <a:cubicBezTo>
                    <a:pt x="471083" y="389759"/>
                    <a:pt x="343237" y="318909"/>
                    <a:pt x="158868" y="264682"/>
                  </a:cubicBezTo>
                  <a:cubicBezTo>
                    <a:pt x="-52956" y="202380"/>
                    <a:pt x="-52956" y="101370"/>
                    <a:pt x="158868" y="39068"/>
                  </a:cubicBezTo>
                  <a:cubicBezTo>
                    <a:pt x="211824" y="23493"/>
                    <a:pt x="273005" y="11812"/>
                    <a:pt x="338299" y="4024"/>
                  </a:cubicBezTo>
                  <a:close/>
                </a:path>
              </a:pathLst>
            </a:custGeom>
            <a:solidFill>
              <a:srgbClr val="C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68" name="円/楕円 174">
              <a:extLst>
                <a:ext uri="{FF2B5EF4-FFF2-40B4-BE49-F238E27FC236}">
                  <a16:creationId xmlns:a16="http://schemas.microsoft.com/office/drawing/2014/main" id="{8A20CC39-54D2-4D7C-9AFC-69ACB4F62E87}"/>
                </a:ext>
              </a:extLst>
            </p:cNvPr>
            <p:cNvSpPr/>
            <p:nvPr/>
          </p:nvSpPr>
          <p:spPr>
            <a:xfrm>
              <a:off x="9232429" y="1711637"/>
              <a:ext cx="1092073" cy="1276596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sp>
          <p:nvSpPr>
            <p:cNvPr id="369" name="円/楕円 27">
              <a:extLst>
                <a:ext uri="{FF2B5EF4-FFF2-40B4-BE49-F238E27FC236}">
                  <a16:creationId xmlns:a16="http://schemas.microsoft.com/office/drawing/2014/main" id="{DB71C723-D350-4672-BDF0-6459E481D516}"/>
                </a:ext>
              </a:extLst>
            </p:cNvPr>
            <p:cNvSpPr/>
            <p:nvPr/>
          </p:nvSpPr>
          <p:spPr>
            <a:xfrm rot="11700000">
              <a:off x="9318517" y="2069736"/>
              <a:ext cx="266292" cy="47194"/>
            </a:xfrm>
            <a:custGeom>
              <a:avLst/>
              <a:gdLst>
                <a:gd name="connsiteX0" fmla="*/ 0 w 3210417"/>
                <a:gd name="connsiteY0" fmla="*/ 346285 h 692570"/>
                <a:gd name="connsiteX1" fmla="*/ 1605209 w 3210417"/>
                <a:gd name="connsiteY1" fmla="*/ 0 h 692570"/>
                <a:gd name="connsiteX2" fmla="*/ 3210418 w 3210417"/>
                <a:gd name="connsiteY2" fmla="*/ 346285 h 692570"/>
                <a:gd name="connsiteX3" fmla="*/ 1605209 w 3210417"/>
                <a:gd name="connsiteY3" fmla="*/ 692570 h 692570"/>
                <a:gd name="connsiteX4" fmla="*/ 0 w 3210417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57559 h 403844"/>
                <a:gd name="connsiteX1" fmla="*/ 1605209 w 3210418"/>
                <a:gd name="connsiteY1" fmla="*/ 212924 h 403844"/>
                <a:gd name="connsiteX2" fmla="*/ 3210418 w 3210418"/>
                <a:gd name="connsiteY2" fmla="*/ 57559 h 403844"/>
                <a:gd name="connsiteX3" fmla="*/ 1605209 w 3210418"/>
                <a:gd name="connsiteY3" fmla="*/ 403844 h 403844"/>
                <a:gd name="connsiteX4" fmla="*/ 0 w 3210418"/>
                <a:gd name="connsiteY4" fmla="*/ 57559 h 403844"/>
                <a:gd name="connsiteX0" fmla="*/ 58 w 3210476"/>
                <a:gd name="connsiteY0" fmla="*/ 57559 h 403844"/>
                <a:gd name="connsiteX1" fmla="*/ 1605267 w 3210476"/>
                <a:gd name="connsiteY1" fmla="*/ 212924 h 403844"/>
                <a:gd name="connsiteX2" fmla="*/ 3210476 w 3210476"/>
                <a:gd name="connsiteY2" fmla="*/ 57559 h 403844"/>
                <a:gd name="connsiteX3" fmla="*/ 1605267 w 3210476"/>
                <a:gd name="connsiteY3" fmla="*/ 403844 h 403844"/>
                <a:gd name="connsiteX4" fmla="*/ 58 w 3210476"/>
                <a:gd name="connsiteY4" fmla="*/ 57559 h 403844"/>
                <a:gd name="connsiteX0" fmla="*/ 58 w 3210534"/>
                <a:gd name="connsiteY0" fmla="*/ 15401 h 361686"/>
                <a:gd name="connsiteX1" fmla="*/ 1605267 w 3210534"/>
                <a:gd name="connsiteY1" fmla="*/ 170766 h 361686"/>
                <a:gd name="connsiteX2" fmla="*/ 3210476 w 3210534"/>
                <a:gd name="connsiteY2" fmla="*/ 15401 h 361686"/>
                <a:gd name="connsiteX3" fmla="*/ 1605267 w 3210534"/>
                <a:gd name="connsiteY3" fmla="*/ 361686 h 361686"/>
                <a:gd name="connsiteX4" fmla="*/ 58 w 3210534"/>
                <a:gd name="connsiteY4" fmla="*/ 15401 h 361686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10476" h="366539">
                  <a:moveTo>
                    <a:pt x="58" y="20254"/>
                  </a:moveTo>
                  <a:cubicBezTo>
                    <a:pt x="7704" y="-55984"/>
                    <a:pt x="718735" y="175619"/>
                    <a:pt x="1605267" y="175619"/>
                  </a:cubicBezTo>
                  <a:cubicBezTo>
                    <a:pt x="2491799" y="175619"/>
                    <a:pt x="3210476" y="-70988"/>
                    <a:pt x="3210476" y="20254"/>
                  </a:cubicBezTo>
                  <a:cubicBezTo>
                    <a:pt x="3210476" y="111496"/>
                    <a:pt x="2491799" y="366539"/>
                    <a:pt x="1605267" y="366539"/>
                  </a:cubicBezTo>
                  <a:cubicBezTo>
                    <a:pt x="718735" y="366539"/>
                    <a:pt x="-7588" y="96492"/>
                    <a:pt x="58" y="20254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sp>
          <p:nvSpPr>
            <p:cNvPr id="370" name="円/楕円 27">
              <a:extLst>
                <a:ext uri="{FF2B5EF4-FFF2-40B4-BE49-F238E27FC236}">
                  <a16:creationId xmlns:a16="http://schemas.microsoft.com/office/drawing/2014/main" id="{2174FA84-7440-410D-BFBE-58B7E90C33F6}"/>
                </a:ext>
              </a:extLst>
            </p:cNvPr>
            <p:cNvSpPr/>
            <p:nvPr/>
          </p:nvSpPr>
          <p:spPr>
            <a:xfrm rot="9900000">
              <a:off x="9977405" y="2069736"/>
              <a:ext cx="266292" cy="47194"/>
            </a:xfrm>
            <a:custGeom>
              <a:avLst/>
              <a:gdLst>
                <a:gd name="connsiteX0" fmla="*/ 0 w 3210417"/>
                <a:gd name="connsiteY0" fmla="*/ 346285 h 692570"/>
                <a:gd name="connsiteX1" fmla="*/ 1605209 w 3210417"/>
                <a:gd name="connsiteY1" fmla="*/ 0 h 692570"/>
                <a:gd name="connsiteX2" fmla="*/ 3210418 w 3210417"/>
                <a:gd name="connsiteY2" fmla="*/ 346285 h 692570"/>
                <a:gd name="connsiteX3" fmla="*/ 1605209 w 3210417"/>
                <a:gd name="connsiteY3" fmla="*/ 692570 h 692570"/>
                <a:gd name="connsiteX4" fmla="*/ 0 w 3210417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57559 h 403844"/>
                <a:gd name="connsiteX1" fmla="*/ 1605209 w 3210418"/>
                <a:gd name="connsiteY1" fmla="*/ 212924 h 403844"/>
                <a:gd name="connsiteX2" fmla="*/ 3210418 w 3210418"/>
                <a:gd name="connsiteY2" fmla="*/ 57559 h 403844"/>
                <a:gd name="connsiteX3" fmla="*/ 1605209 w 3210418"/>
                <a:gd name="connsiteY3" fmla="*/ 403844 h 403844"/>
                <a:gd name="connsiteX4" fmla="*/ 0 w 3210418"/>
                <a:gd name="connsiteY4" fmla="*/ 57559 h 403844"/>
                <a:gd name="connsiteX0" fmla="*/ 58 w 3210476"/>
                <a:gd name="connsiteY0" fmla="*/ 57559 h 403844"/>
                <a:gd name="connsiteX1" fmla="*/ 1605267 w 3210476"/>
                <a:gd name="connsiteY1" fmla="*/ 212924 h 403844"/>
                <a:gd name="connsiteX2" fmla="*/ 3210476 w 3210476"/>
                <a:gd name="connsiteY2" fmla="*/ 57559 h 403844"/>
                <a:gd name="connsiteX3" fmla="*/ 1605267 w 3210476"/>
                <a:gd name="connsiteY3" fmla="*/ 403844 h 403844"/>
                <a:gd name="connsiteX4" fmla="*/ 58 w 3210476"/>
                <a:gd name="connsiteY4" fmla="*/ 57559 h 403844"/>
                <a:gd name="connsiteX0" fmla="*/ 58 w 3210534"/>
                <a:gd name="connsiteY0" fmla="*/ 15401 h 361686"/>
                <a:gd name="connsiteX1" fmla="*/ 1605267 w 3210534"/>
                <a:gd name="connsiteY1" fmla="*/ 170766 h 361686"/>
                <a:gd name="connsiteX2" fmla="*/ 3210476 w 3210534"/>
                <a:gd name="connsiteY2" fmla="*/ 15401 h 361686"/>
                <a:gd name="connsiteX3" fmla="*/ 1605267 w 3210534"/>
                <a:gd name="connsiteY3" fmla="*/ 361686 h 361686"/>
                <a:gd name="connsiteX4" fmla="*/ 58 w 3210534"/>
                <a:gd name="connsiteY4" fmla="*/ 15401 h 361686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10476" h="366539">
                  <a:moveTo>
                    <a:pt x="58" y="20254"/>
                  </a:moveTo>
                  <a:cubicBezTo>
                    <a:pt x="7704" y="-55984"/>
                    <a:pt x="718735" y="175619"/>
                    <a:pt x="1605267" y="175619"/>
                  </a:cubicBezTo>
                  <a:cubicBezTo>
                    <a:pt x="2491799" y="175619"/>
                    <a:pt x="3210476" y="-70988"/>
                    <a:pt x="3210476" y="20254"/>
                  </a:cubicBezTo>
                  <a:cubicBezTo>
                    <a:pt x="3210476" y="111496"/>
                    <a:pt x="2491799" y="366539"/>
                    <a:pt x="1605267" y="366539"/>
                  </a:cubicBezTo>
                  <a:cubicBezTo>
                    <a:pt x="718735" y="366539"/>
                    <a:pt x="-7588" y="96492"/>
                    <a:pt x="58" y="20254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sp>
          <p:nvSpPr>
            <p:cNvPr id="371" name="正方形/長方形 67">
              <a:extLst>
                <a:ext uri="{FF2B5EF4-FFF2-40B4-BE49-F238E27FC236}">
                  <a16:creationId xmlns:a16="http://schemas.microsoft.com/office/drawing/2014/main" id="{DEAF6FBB-74C5-400A-83BE-F5C3C4D49A8C}"/>
                </a:ext>
              </a:extLst>
            </p:cNvPr>
            <p:cNvSpPr/>
            <p:nvPr/>
          </p:nvSpPr>
          <p:spPr>
            <a:xfrm>
              <a:off x="9731010" y="2644823"/>
              <a:ext cx="81273" cy="41659"/>
            </a:xfrm>
            <a:custGeom>
              <a:avLst/>
              <a:gdLst/>
              <a:ahLst/>
              <a:cxnLst/>
              <a:rect l="l" t="t" r="r" b="b"/>
              <a:pathLst>
                <a:path w="749072" h="1123608">
                  <a:moveTo>
                    <a:pt x="374536" y="0"/>
                  </a:moveTo>
                  <a:lnTo>
                    <a:pt x="749072" y="374536"/>
                  </a:lnTo>
                  <a:cubicBezTo>
                    <a:pt x="955923" y="581387"/>
                    <a:pt x="955923" y="916758"/>
                    <a:pt x="749072" y="1123608"/>
                  </a:cubicBezTo>
                  <a:cubicBezTo>
                    <a:pt x="542221" y="1330459"/>
                    <a:pt x="206851" y="1330459"/>
                    <a:pt x="0" y="1123608"/>
                  </a:cubicBezTo>
                  <a:cubicBezTo>
                    <a:pt x="-206851" y="916758"/>
                    <a:pt x="-206851" y="581387"/>
                    <a:pt x="0" y="374536"/>
                  </a:cubicBezTo>
                  <a:close/>
                </a:path>
              </a:pathLst>
            </a:custGeom>
            <a:solidFill>
              <a:srgbClr val="FF9966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sp>
          <p:nvSpPr>
            <p:cNvPr id="372" name="円/楕円 27">
              <a:extLst>
                <a:ext uri="{FF2B5EF4-FFF2-40B4-BE49-F238E27FC236}">
                  <a16:creationId xmlns:a16="http://schemas.microsoft.com/office/drawing/2014/main" id="{BBC74BA3-D1B3-4D0E-BC05-0E480845688D}"/>
                </a:ext>
              </a:extLst>
            </p:cNvPr>
            <p:cNvSpPr/>
            <p:nvPr/>
          </p:nvSpPr>
          <p:spPr>
            <a:xfrm rot="10800000">
              <a:off x="9617014" y="2743199"/>
              <a:ext cx="322900" cy="103114"/>
            </a:xfrm>
            <a:custGeom>
              <a:avLst/>
              <a:gdLst>
                <a:gd name="connsiteX0" fmla="*/ 0 w 3210417"/>
                <a:gd name="connsiteY0" fmla="*/ 346285 h 692570"/>
                <a:gd name="connsiteX1" fmla="*/ 1605209 w 3210417"/>
                <a:gd name="connsiteY1" fmla="*/ 0 h 692570"/>
                <a:gd name="connsiteX2" fmla="*/ 3210418 w 3210417"/>
                <a:gd name="connsiteY2" fmla="*/ 346285 h 692570"/>
                <a:gd name="connsiteX3" fmla="*/ 1605209 w 3210417"/>
                <a:gd name="connsiteY3" fmla="*/ 692570 h 692570"/>
                <a:gd name="connsiteX4" fmla="*/ 0 w 3210417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57559 h 403844"/>
                <a:gd name="connsiteX1" fmla="*/ 1605209 w 3210418"/>
                <a:gd name="connsiteY1" fmla="*/ 212924 h 403844"/>
                <a:gd name="connsiteX2" fmla="*/ 3210418 w 3210418"/>
                <a:gd name="connsiteY2" fmla="*/ 57559 h 403844"/>
                <a:gd name="connsiteX3" fmla="*/ 1605209 w 3210418"/>
                <a:gd name="connsiteY3" fmla="*/ 403844 h 403844"/>
                <a:gd name="connsiteX4" fmla="*/ 0 w 3210418"/>
                <a:gd name="connsiteY4" fmla="*/ 57559 h 403844"/>
                <a:gd name="connsiteX0" fmla="*/ 58 w 3210476"/>
                <a:gd name="connsiteY0" fmla="*/ 57559 h 403844"/>
                <a:gd name="connsiteX1" fmla="*/ 1605267 w 3210476"/>
                <a:gd name="connsiteY1" fmla="*/ 212924 h 403844"/>
                <a:gd name="connsiteX2" fmla="*/ 3210476 w 3210476"/>
                <a:gd name="connsiteY2" fmla="*/ 57559 h 403844"/>
                <a:gd name="connsiteX3" fmla="*/ 1605267 w 3210476"/>
                <a:gd name="connsiteY3" fmla="*/ 403844 h 403844"/>
                <a:gd name="connsiteX4" fmla="*/ 58 w 3210476"/>
                <a:gd name="connsiteY4" fmla="*/ 57559 h 403844"/>
                <a:gd name="connsiteX0" fmla="*/ 58 w 3210534"/>
                <a:gd name="connsiteY0" fmla="*/ 15401 h 361686"/>
                <a:gd name="connsiteX1" fmla="*/ 1605267 w 3210534"/>
                <a:gd name="connsiteY1" fmla="*/ 170766 h 361686"/>
                <a:gd name="connsiteX2" fmla="*/ 3210476 w 3210534"/>
                <a:gd name="connsiteY2" fmla="*/ 15401 h 361686"/>
                <a:gd name="connsiteX3" fmla="*/ 1605267 w 3210534"/>
                <a:gd name="connsiteY3" fmla="*/ 361686 h 361686"/>
                <a:gd name="connsiteX4" fmla="*/ 58 w 3210534"/>
                <a:gd name="connsiteY4" fmla="*/ 15401 h 361686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  <a:gd name="connsiteX0" fmla="*/ 58 w 3210476"/>
                <a:gd name="connsiteY0" fmla="*/ 52462 h 398747"/>
                <a:gd name="connsiteX1" fmla="*/ 1605265 w 3210476"/>
                <a:gd name="connsiteY1" fmla="*/ 16713 h 398747"/>
                <a:gd name="connsiteX2" fmla="*/ 3210476 w 3210476"/>
                <a:gd name="connsiteY2" fmla="*/ 52462 h 398747"/>
                <a:gd name="connsiteX3" fmla="*/ 1605267 w 3210476"/>
                <a:gd name="connsiteY3" fmla="*/ 398747 h 398747"/>
                <a:gd name="connsiteX4" fmla="*/ 58 w 3210476"/>
                <a:gd name="connsiteY4" fmla="*/ 52462 h 3987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10476" h="398747">
                  <a:moveTo>
                    <a:pt x="58" y="52462"/>
                  </a:moveTo>
                  <a:cubicBezTo>
                    <a:pt x="7704" y="-23776"/>
                    <a:pt x="718733" y="16713"/>
                    <a:pt x="1605265" y="16713"/>
                  </a:cubicBezTo>
                  <a:cubicBezTo>
                    <a:pt x="2491797" y="16713"/>
                    <a:pt x="3210476" y="-38780"/>
                    <a:pt x="3210476" y="52462"/>
                  </a:cubicBezTo>
                  <a:cubicBezTo>
                    <a:pt x="3210476" y="143704"/>
                    <a:pt x="2491799" y="398747"/>
                    <a:pt x="1605267" y="398747"/>
                  </a:cubicBezTo>
                  <a:cubicBezTo>
                    <a:pt x="718735" y="398747"/>
                    <a:pt x="-7588" y="128700"/>
                    <a:pt x="58" y="52462"/>
                  </a:cubicBez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sp>
          <p:nvSpPr>
            <p:cNvPr id="373" name="フリーフォーム: 図形 372">
              <a:extLst>
                <a:ext uri="{FF2B5EF4-FFF2-40B4-BE49-F238E27FC236}">
                  <a16:creationId xmlns:a16="http://schemas.microsoft.com/office/drawing/2014/main" id="{2F500E77-1D5A-4EDE-9D6C-41D28D1153DC}"/>
                </a:ext>
              </a:extLst>
            </p:cNvPr>
            <p:cNvSpPr/>
            <p:nvPr/>
          </p:nvSpPr>
          <p:spPr>
            <a:xfrm>
              <a:off x="9380651" y="2209245"/>
              <a:ext cx="136068" cy="232513"/>
            </a:xfrm>
            <a:custGeom>
              <a:avLst/>
              <a:gdLst>
                <a:gd name="connsiteX0" fmla="*/ 20686 w 136068"/>
                <a:gd name="connsiteY0" fmla="*/ 0 h 232513"/>
                <a:gd name="connsiteX1" fmla="*/ 23968 w 136068"/>
                <a:gd name="connsiteY1" fmla="*/ 51769 h 232513"/>
                <a:gd name="connsiteX2" fmla="*/ 24824 w 136068"/>
                <a:gd name="connsiteY2" fmla="*/ 52684 h 232513"/>
                <a:gd name="connsiteX3" fmla="*/ 45463 w 136068"/>
                <a:gd name="connsiteY3" fmla="*/ 29468 h 232513"/>
                <a:gd name="connsiteX4" fmla="*/ 50736 w 136068"/>
                <a:gd name="connsiteY4" fmla="*/ 27714 h 232513"/>
                <a:gd name="connsiteX5" fmla="*/ 109196 w 136068"/>
                <a:gd name="connsiteY5" fmla="*/ 43378 h 232513"/>
                <a:gd name="connsiteX6" fmla="*/ 117014 w 136068"/>
                <a:gd name="connsiteY6" fmla="*/ 51948 h 232513"/>
                <a:gd name="connsiteX7" fmla="*/ 136068 w 136068"/>
                <a:gd name="connsiteY7" fmla="*/ 126741 h 232513"/>
                <a:gd name="connsiteX8" fmla="*/ 71013 w 136068"/>
                <a:gd name="connsiteY8" fmla="*/ 232513 h 232513"/>
                <a:gd name="connsiteX9" fmla="*/ 5957 w 136068"/>
                <a:gd name="connsiteY9" fmla="*/ 126741 h 232513"/>
                <a:gd name="connsiteX10" fmla="*/ 19798 w 136068"/>
                <a:gd name="connsiteY10" fmla="*/ 72412 h 232513"/>
                <a:gd name="connsiteX11" fmla="*/ 6657 w 136068"/>
                <a:gd name="connsiteY11" fmla="*/ 61763 h 232513"/>
                <a:gd name="connsiteX12" fmla="*/ 20686 w 136068"/>
                <a:gd name="connsiteY12" fmla="*/ 0 h 23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36068" h="232513">
                  <a:moveTo>
                    <a:pt x="20686" y="0"/>
                  </a:moveTo>
                  <a:cubicBezTo>
                    <a:pt x="13397" y="16163"/>
                    <a:pt x="14629" y="35592"/>
                    <a:pt x="23968" y="51769"/>
                  </a:cubicBezTo>
                  <a:lnTo>
                    <a:pt x="24824" y="52684"/>
                  </a:lnTo>
                  <a:cubicBezTo>
                    <a:pt x="30629" y="42874"/>
                    <a:pt x="37636" y="34945"/>
                    <a:pt x="45463" y="29468"/>
                  </a:cubicBezTo>
                  <a:lnTo>
                    <a:pt x="50736" y="27714"/>
                  </a:lnTo>
                  <a:lnTo>
                    <a:pt x="109196" y="43378"/>
                  </a:lnTo>
                  <a:lnTo>
                    <a:pt x="117014" y="51948"/>
                  </a:lnTo>
                  <a:cubicBezTo>
                    <a:pt x="128787" y="71089"/>
                    <a:pt x="136068" y="97533"/>
                    <a:pt x="136068" y="126741"/>
                  </a:cubicBezTo>
                  <a:cubicBezTo>
                    <a:pt x="136068" y="185157"/>
                    <a:pt x="106942" y="232513"/>
                    <a:pt x="71013" y="232513"/>
                  </a:cubicBezTo>
                  <a:cubicBezTo>
                    <a:pt x="35083" y="232513"/>
                    <a:pt x="5957" y="185157"/>
                    <a:pt x="5957" y="126741"/>
                  </a:cubicBezTo>
                  <a:lnTo>
                    <a:pt x="19798" y="72412"/>
                  </a:lnTo>
                  <a:cubicBezTo>
                    <a:pt x="13399" y="71355"/>
                    <a:pt x="9642" y="66933"/>
                    <a:pt x="6657" y="61763"/>
                  </a:cubicBezTo>
                  <a:cubicBezTo>
                    <a:pt x="-6177" y="39535"/>
                    <a:pt x="104" y="11883"/>
                    <a:pt x="20686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sp>
          <p:nvSpPr>
            <p:cNvPr id="374" name="フリーフォーム: 図形 373">
              <a:extLst>
                <a:ext uri="{FF2B5EF4-FFF2-40B4-BE49-F238E27FC236}">
                  <a16:creationId xmlns:a16="http://schemas.microsoft.com/office/drawing/2014/main" id="{0D7D23AC-7ACF-44C2-BDE7-7A05D37EEBC1}"/>
                </a:ext>
              </a:extLst>
            </p:cNvPr>
            <p:cNvSpPr/>
            <p:nvPr/>
          </p:nvSpPr>
          <p:spPr>
            <a:xfrm>
              <a:off x="10026209" y="2209245"/>
              <a:ext cx="136068" cy="232513"/>
            </a:xfrm>
            <a:custGeom>
              <a:avLst/>
              <a:gdLst>
                <a:gd name="connsiteX0" fmla="*/ 20686 w 136068"/>
                <a:gd name="connsiteY0" fmla="*/ 0 h 232513"/>
                <a:gd name="connsiteX1" fmla="*/ 23967 w 136068"/>
                <a:gd name="connsiteY1" fmla="*/ 51769 h 232513"/>
                <a:gd name="connsiteX2" fmla="*/ 24824 w 136068"/>
                <a:gd name="connsiteY2" fmla="*/ 52684 h 232513"/>
                <a:gd name="connsiteX3" fmla="*/ 42530 w 136068"/>
                <a:gd name="connsiteY3" fmla="*/ 32767 h 232513"/>
                <a:gd name="connsiteX4" fmla="*/ 89164 w 136068"/>
                <a:gd name="connsiteY4" fmla="*/ 26927 h 232513"/>
                <a:gd name="connsiteX5" fmla="*/ 96335 w 136068"/>
                <a:gd name="connsiteY5" fmla="*/ 29280 h 232513"/>
                <a:gd name="connsiteX6" fmla="*/ 136068 w 136068"/>
                <a:gd name="connsiteY6" fmla="*/ 126741 h 232513"/>
                <a:gd name="connsiteX7" fmla="*/ 71012 w 136068"/>
                <a:gd name="connsiteY7" fmla="*/ 232513 h 232513"/>
                <a:gd name="connsiteX8" fmla="*/ 5957 w 136068"/>
                <a:gd name="connsiteY8" fmla="*/ 126741 h 232513"/>
                <a:gd name="connsiteX9" fmla="*/ 19798 w 136068"/>
                <a:gd name="connsiteY9" fmla="*/ 72412 h 232513"/>
                <a:gd name="connsiteX10" fmla="*/ 6657 w 136068"/>
                <a:gd name="connsiteY10" fmla="*/ 61763 h 232513"/>
                <a:gd name="connsiteX11" fmla="*/ 20686 w 136068"/>
                <a:gd name="connsiteY11" fmla="*/ 0 h 23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36068" h="232513">
                  <a:moveTo>
                    <a:pt x="20686" y="0"/>
                  </a:moveTo>
                  <a:cubicBezTo>
                    <a:pt x="13397" y="16163"/>
                    <a:pt x="14629" y="35592"/>
                    <a:pt x="23967" y="51769"/>
                  </a:cubicBezTo>
                  <a:lnTo>
                    <a:pt x="24824" y="52684"/>
                  </a:lnTo>
                  <a:lnTo>
                    <a:pt x="42530" y="32767"/>
                  </a:lnTo>
                  <a:lnTo>
                    <a:pt x="89164" y="26927"/>
                  </a:lnTo>
                  <a:lnTo>
                    <a:pt x="96335" y="29280"/>
                  </a:lnTo>
                  <a:cubicBezTo>
                    <a:pt x="119685" y="45338"/>
                    <a:pt x="136068" y="82928"/>
                    <a:pt x="136068" y="126741"/>
                  </a:cubicBezTo>
                  <a:cubicBezTo>
                    <a:pt x="136068" y="185157"/>
                    <a:pt x="106942" y="232513"/>
                    <a:pt x="71012" y="232513"/>
                  </a:cubicBezTo>
                  <a:cubicBezTo>
                    <a:pt x="35083" y="232513"/>
                    <a:pt x="5957" y="185157"/>
                    <a:pt x="5957" y="126741"/>
                  </a:cubicBezTo>
                  <a:lnTo>
                    <a:pt x="19798" y="72412"/>
                  </a:lnTo>
                  <a:cubicBezTo>
                    <a:pt x="13398" y="71355"/>
                    <a:pt x="9642" y="66933"/>
                    <a:pt x="6657" y="61763"/>
                  </a:cubicBezTo>
                  <a:cubicBezTo>
                    <a:pt x="-6177" y="39535"/>
                    <a:pt x="104" y="11883"/>
                    <a:pt x="20686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</p:grpSp>
      <p:grpSp>
        <p:nvGrpSpPr>
          <p:cNvPr id="379" name="グループ化 378">
            <a:extLst>
              <a:ext uri="{FF2B5EF4-FFF2-40B4-BE49-F238E27FC236}">
                <a16:creationId xmlns:a16="http://schemas.microsoft.com/office/drawing/2014/main" id="{91CF1392-1B91-408B-993A-209DBFDECAA8}"/>
              </a:ext>
            </a:extLst>
          </p:cNvPr>
          <p:cNvGrpSpPr/>
          <p:nvPr/>
        </p:nvGrpSpPr>
        <p:grpSpPr>
          <a:xfrm>
            <a:off x="6073541" y="2628225"/>
            <a:ext cx="1519054" cy="1727501"/>
            <a:chOff x="5418150" y="1460862"/>
            <a:chExt cx="2378274" cy="2704625"/>
          </a:xfrm>
        </p:grpSpPr>
        <p:sp>
          <p:nvSpPr>
            <p:cNvPr id="380" name="片側の 2 つの角を丸めた四角形 128">
              <a:extLst>
                <a:ext uri="{FF2B5EF4-FFF2-40B4-BE49-F238E27FC236}">
                  <a16:creationId xmlns:a16="http://schemas.microsoft.com/office/drawing/2014/main" id="{E3779EFF-C7B5-4E1D-B7C7-067A08D090C8}"/>
                </a:ext>
              </a:extLst>
            </p:cNvPr>
            <p:cNvSpPr/>
            <p:nvPr/>
          </p:nvSpPr>
          <p:spPr>
            <a:xfrm>
              <a:off x="6017043" y="1590653"/>
              <a:ext cx="1176816" cy="1396392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ED7D31">
                <a:lumMod val="7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grpSp>
          <p:nvGrpSpPr>
            <p:cNvPr id="381" name="グループ化 380">
              <a:extLst>
                <a:ext uri="{FF2B5EF4-FFF2-40B4-BE49-F238E27FC236}">
                  <a16:creationId xmlns:a16="http://schemas.microsoft.com/office/drawing/2014/main" id="{BF6E03D3-7FBF-48D5-8578-6D7EEE6E363F}"/>
                </a:ext>
              </a:extLst>
            </p:cNvPr>
            <p:cNvGrpSpPr/>
            <p:nvPr/>
          </p:nvGrpSpPr>
          <p:grpSpPr>
            <a:xfrm>
              <a:off x="6027302" y="2882996"/>
              <a:ext cx="1156298" cy="1282491"/>
              <a:chOff x="5513400" y="4836724"/>
              <a:chExt cx="1156298" cy="1282491"/>
            </a:xfrm>
          </p:grpSpPr>
          <p:sp>
            <p:nvSpPr>
              <p:cNvPr id="416" name="フリーフォーム: 図形 415">
                <a:extLst>
                  <a:ext uri="{FF2B5EF4-FFF2-40B4-BE49-F238E27FC236}">
                    <a16:creationId xmlns:a16="http://schemas.microsoft.com/office/drawing/2014/main" id="{63DC14E8-297C-4228-A8DE-AABD0ACD45E0}"/>
                  </a:ext>
                </a:extLst>
              </p:cNvPr>
              <p:cNvSpPr/>
              <p:nvPr/>
            </p:nvSpPr>
            <p:spPr>
              <a:xfrm rot="10800000">
                <a:off x="5742329" y="4836724"/>
                <a:ext cx="698442" cy="521090"/>
              </a:xfrm>
              <a:custGeom>
                <a:avLst/>
                <a:gdLst>
                  <a:gd name="connsiteX0" fmla="*/ 483019 w 698442"/>
                  <a:gd name="connsiteY0" fmla="*/ 521090 h 521090"/>
                  <a:gd name="connsiteX1" fmla="*/ 215422 w 698442"/>
                  <a:gd name="connsiteY1" fmla="*/ 521090 h 521090"/>
                  <a:gd name="connsiteX2" fmla="*/ 215422 w 698442"/>
                  <a:gd name="connsiteY2" fmla="*/ 288649 h 521090"/>
                  <a:gd name="connsiteX3" fmla="*/ 213288 w 698442"/>
                  <a:gd name="connsiteY3" fmla="*/ 288464 h 521090"/>
                  <a:gd name="connsiteX4" fmla="*/ 0 w 698442"/>
                  <a:gd name="connsiteY4" fmla="*/ 150131 h 521090"/>
                  <a:gd name="connsiteX5" fmla="*/ 349221 w 698442"/>
                  <a:gd name="connsiteY5" fmla="*/ 0 h 521090"/>
                  <a:gd name="connsiteX6" fmla="*/ 698442 w 698442"/>
                  <a:gd name="connsiteY6" fmla="*/ 150131 h 521090"/>
                  <a:gd name="connsiteX7" fmla="*/ 485153 w 698442"/>
                  <a:gd name="connsiteY7" fmla="*/ 288464 h 521090"/>
                  <a:gd name="connsiteX8" fmla="*/ 483020 w 698442"/>
                  <a:gd name="connsiteY8" fmla="*/ 288649 h 5210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98442" h="521090">
                    <a:moveTo>
                      <a:pt x="483019" y="521090"/>
                    </a:moveTo>
                    <a:lnTo>
                      <a:pt x="215422" y="521090"/>
                    </a:lnTo>
                    <a:lnTo>
                      <a:pt x="215422" y="288649"/>
                    </a:lnTo>
                    <a:lnTo>
                      <a:pt x="213288" y="288464"/>
                    </a:lnTo>
                    <a:cubicBezTo>
                      <a:pt x="87948" y="265673"/>
                      <a:pt x="0" y="212317"/>
                      <a:pt x="0" y="150131"/>
                    </a:cubicBezTo>
                    <a:cubicBezTo>
                      <a:pt x="0" y="67216"/>
                      <a:pt x="156352" y="0"/>
                      <a:pt x="349221" y="0"/>
                    </a:cubicBezTo>
                    <a:cubicBezTo>
                      <a:pt x="542090" y="0"/>
                      <a:pt x="698442" y="67216"/>
                      <a:pt x="698442" y="150131"/>
                    </a:cubicBezTo>
                    <a:cubicBezTo>
                      <a:pt x="698442" y="212317"/>
                      <a:pt x="610494" y="265673"/>
                      <a:pt x="485153" y="288464"/>
                    </a:cubicBezTo>
                    <a:lnTo>
                      <a:pt x="483020" y="288649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417" name="片側の 2 つの角を丸めた四角形 85">
                <a:extLst>
                  <a:ext uri="{FF2B5EF4-FFF2-40B4-BE49-F238E27FC236}">
                    <a16:creationId xmlns:a16="http://schemas.microsoft.com/office/drawing/2014/main" id="{1ACE775C-EB2A-428F-A52E-1BF3B1881C5D}"/>
                  </a:ext>
                </a:extLst>
              </p:cNvPr>
              <p:cNvSpPr/>
              <p:nvPr/>
            </p:nvSpPr>
            <p:spPr>
              <a:xfrm>
                <a:off x="5513400" y="5100285"/>
                <a:ext cx="1156298" cy="1018930"/>
              </a:xfrm>
              <a:custGeom>
                <a:avLst/>
                <a:gdLst/>
                <a:ahLst/>
                <a:cxnLst/>
                <a:rect l="l" t="t" r="r" b="b"/>
                <a:pathLst>
                  <a:path w="1156298" h="1018930">
                    <a:moveTo>
                      <a:pt x="339738" y="0"/>
                    </a:moveTo>
                    <a:lnTo>
                      <a:pt x="414999" y="178641"/>
                    </a:lnTo>
                    <a:lnTo>
                      <a:pt x="756160" y="178641"/>
                    </a:lnTo>
                    <a:lnTo>
                      <a:pt x="830816" y="1437"/>
                    </a:lnTo>
                    <a:cubicBezTo>
                      <a:pt x="1013501" y="16850"/>
                      <a:pt x="1156298" y="170521"/>
                      <a:pt x="1156298" y="357544"/>
                    </a:cubicBezTo>
                    <a:lnTo>
                      <a:pt x="1156298" y="1018930"/>
                    </a:lnTo>
                    <a:lnTo>
                      <a:pt x="0" y="1018930"/>
                    </a:lnTo>
                    <a:lnTo>
                      <a:pt x="0" y="357544"/>
                    </a:lnTo>
                    <a:cubicBezTo>
                      <a:pt x="0" y="165647"/>
                      <a:pt x="150338" y="8863"/>
                      <a:pt x="339738" y="0"/>
                    </a:cubicBezTo>
                    <a:close/>
                  </a:path>
                </a:pathLst>
              </a:custGeom>
              <a:solidFill>
                <a:srgbClr val="4472C4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418" name="台形 417">
                <a:extLst>
                  <a:ext uri="{FF2B5EF4-FFF2-40B4-BE49-F238E27FC236}">
                    <a16:creationId xmlns:a16="http://schemas.microsoft.com/office/drawing/2014/main" id="{69AD8528-89A9-4E29-9FF1-B95585F5B0B9}"/>
                  </a:ext>
                </a:extLst>
              </p:cNvPr>
              <p:cNvSpPr/>
              <p:nvPr/>
            </p:nvSpPr>
            <p:spPr>
              <a:xfrm rot="10800000">
                <a:off x="5841325" y="5205711"/>
                <a:ext cx="500449" cy="913503"/>
              </a:xfrm>
              <a:prstGeom prst="trapezoid">
                <a:avLst>
                  <a:gd name="adj" fmla="val 42130"/>
                </a:avLst>
              </a:prstGeom>
              <a:solidFill>
                <a:srgbClr val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</p:grpSp>
        <p:grpSp>
          <p:nvGrpSpPr>
            <p:cNvPr id="382" name="グループ化 381">
              <a:extLst>
                <a:ext uri="{FF2B5EF4-FFF2-40B4-BE49-F238E27FC236}">
                  <a16:creationId xmlns:a16="http://schemas.microsoft.com/office/drawing/2014/main" id="{0447196D-CE6B-4BD7-881F-56E0B9644BEE}"/>
                </a:ext>
              </a:extLst>
            </p:cNvPr>
            <p:cNvGrpSpPr/>
            <p:nvPr/>
          </p:nvGrpSpPr>
          <p:grpSpPr>
            <a:xfrm>
              <a:off x="5878697" y="1619304"/>
              <a:ext cx="1550006" cy="1326560"/>
              <a:chOff x="4520287" y="339845"/>
              <a:chExt cx="956038" cy="818218"/>
            </a:xfrm>
          </p:grpSpPr>
          <p:grpSp>
            <p:nvGrpSpPr>
              <p:cNvPr id="393" name="グループ化 392">
                <a:extLst>
                  <a:ext uri="{FF2B5EF4-FFF2-40B4-BE49-F238E27FC236}">
                    <a16:creationId xmlns:a16="http://schemas.microsoft.com/office/drawing/2014/main" id="{6ACA4687-BB93-4F9E-B3EF-54B1169F3B63}"/>
                  </a:ext>
                </a:extLst>
              </p:cNvPr>
              <p:cNvGrpSpPr/>
              <p:nvPr/>
            </p:nvGrpSpPr>
            <p:grpSpPr>
              <a:xfrm>
                <a:off x="4555713" y="370663"/>
                <a:ext cx="834567" cy="787400"/>
                <a:chOff x="2791859" y="2017486"/>
                <a:chExt cx="1150915" cy="1045028"/>
              </a:xfrm>
              <a:solidFill>
                <a:srgbClr val="FFCC99"/>
              </a:solidFill>
            </p:grpSpPr>
            <p:grpSp>
              <p:nvGrpSpPr>
                <p:cNvPr id="409" name="グループ化 408">
                  <a:extLst>
                    <a:ext uri="{FF2B5EF4-FFF2-40B4-BE49-F238E27FC236}">
                      <a16:creationId xmlns:a16="http://schemas.microsoft.com/office/drawing/2014/main" id="{AD467B9D-13E3-487E-AB9A-167E7990F100}"/>
                    </a:ext>
                  </a:extLst>
                </p:cNvPr>
                <p:cNvGrpSpPr/>
                <p:nvPr/>
              </p:nvGrpSpPr>
              <p:grpSpPr>
                <a:xfrm rot="20700000">
                  <a:off x="2791859" y="2459313"/>
                  <a:ext cx="222006" cy="333009"/>
                  <a:chOff x="2680607" y="2825750"/>
                  <a:chExt cx="157843" cy="236764"/>
                </a:xfrm>
                <a:grpFill/>
              </p:grpSpPr>
              <p:sp>
                <p:nvSpPr>
                  <p:cNvPr id="414" name="円/楕円 159">
                    <a:extLst>
                      <a:ext uri="{FF2B5EF4-FFF2-40B4-BE49-F238E27FC236}">
                        <a16:creationId xmlns:a16="http://schemas.microsoft.com/office/drawing/2014/main" id="{F1AA7DDF-CF7F-481B-8616-4CFFACD50CB9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415" name="円/楕円 160">
                    <a:extLst>
                      <a:ext uri="{FF2B5EF4-FFF2-40B4-BE49-F238E27FC236}">
                        <a16:creationId xmlns:a16="http://schemas.microsoft.com/office/drawing/2014/main" id="{39B30264-9BCC-4653-9B9F-2316BD45FB62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410" name="グループ化 409">
                  <a:extLst>
                    <a:ext uri="{FF2B5EF4-FFF2-40B4-BE49-F238E27FC236}">
                      <a16:creationId xmlns:a16="http://schemas.microsoft.com/office/drawing/2014/main" id="{D156DD6B-A598-4FDD-A7CE-C02CFB19C021}"/>
                    </a:ext>
                  </a:extLst>
                </p:cNvPr>
                <p:cNvGrpSpPr/>
                <p:nvPr/>
              </p:nvGrpSpPr>
              <p:grpSpPr>
                <a:xfrm rot="900000" flipH="1">
                  <a:off x="3720768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412" name="円/楕円 157">
                    <a:extLst>
                      <a:ext uri="{FF2B5EF4-FFF2-40B4-BE49-F238E27FC236}">
                        <a16:creationId xmlns:a16="http://schemas.microsoft.com/office/drawing/2014/main" id="{D2C549C0-A29B-4880-8100-782ABC987892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413" name="円/楕円 158">
                    <a:extLst>
                      <a:ext uri="{FF2B5EF4-FFF2-40B4-BE49-F238E27FC236}">
                        <a16:creationId xmlns:a16="http://schemas.microsoft.com/office/drawing/2014/main" id="{69E1B5B8-4F40-49FE-ABE1-933DC59F54F1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sp>
              <p:nvSpPr>
                <p:cNvPr id="411" name="円/楕円 156">
                  <a:extLst>
                    <a:ext uri="{FF2B5EF4-FFF2-40B4-BE49-F238E27FC236}">
                      <a16:creationId xmlns:a16="http://schemas.microsoft.com/office/drawing/2014/main" id="{11077E5C-FF7B-4473-9B88-2BADC68DC3C9}"/>
                    </a:ext>
                  </a:extLst>
                </p:cNvPr>
                <p:cNvSpPr/>
                <p:nvPr/>
              </p:nvSpPr>
              <p:spPr>
                <a:xfrm>
                  <a:off x="2902857" y="2017486"/>
                  <a:ext cx="928914" cy="1045028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  <p:sp>
            <p:nvSpPr>
              <p:cNvPr id="394" name="月 393">
                <a:extLst>
                  <a:ext uri="{FF2B5EF4-FFF2-40B4-BE49-F238E27FC236}">
                    <a16:creationId xmlns:a16="http://schemas.microsoft.com/office/drawing/2014/main" id="{4D47EB4A-DD56-40AE-96A3-FFFC07E0776B}"/>
                  </a:ext>
                </a:extLst>
              </p:cNvPr>
              <p:cNvSpPr/>
              <p:nvPr/>
            </p:nvSpPr>
            <p:spPr>
              <a:xfrm>
                <a:off x="4635087" y="503739"/>
                <a:ext cx="80252" cy="650549"/>
              </a:xfrm>
              <a:prstGeom prst="moon">
                <a:avLst/>
              </a:pr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395" name="月 394">
                <a:extLst>
                  <a:ext uri="{FF2B5EF4-FFF2-40B4-BE49-F238E27FC236}">
                    <a16:creationId xmlns:a16="http://schemas.microsoft.com/office/drawing/2014/main" id="{AE212223-3E28-4DEF-BE60-7A2A1C9D60A2}"/>
                  </a:ext>
                </a:extLst>
              </p:cNvPr>
              <p:cNvSpPr/>
              <p:nvPr/>
            </p:nvSpPr>
            <p:spPr>
              <a:xfrm flipH="1">
                <a:off x="5230653" y="503739"/>
                <a:ext cx="80252" cy="650549"/>
              </a:xfrm>
              <a:prstGeom prst="moon">
                <a:avLst/>
              </a:pr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396" name="月 395">
                <a:extLst>
                  <a:ext uri="{FF2B5EF4-FFF2-40B4-BE49-F238E27FC236}">
                    <a16:creationId xmlns:a16="http://schemas.microsoft.com/office/drawing/2014/main" id="{8581FEF2-A862-47E9-AB22-27DA0D31F9A1}"/>
                  </a:ext>
                </a:extLst>
              </p:cNvPr>
              <p:cNvSpPr/>
              <p:nvPr/>
            </p:nvSpPr>
            <p:spPr>
              <a:xfrm rot="3600000">
                <a:off x="4713362" y="146770"/>
                <a:ext cx="276180" cy="662329"/>
              </a:xfrm>
              <a:prstGeom prst="moon">
                <a:avLst>
                  <a:gd name="adj" fmla="val 87500"/>
                </a:avLst>
              </a:pr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397" name="月 396">
                <a:extLst>
                  <a:ext uri="{FF2B5EF4-FFF2-40B4-BE49-F238E27FC236}">
                    <a16:creationId xmlns:a16="http://schemas.microsoft.com/office/drawing/2014/main" id="{863ABB1A-3DF4-4C5D-932D-C8C1AAA20C80}"/>
                  </a:ext>
                </a:extLst>
              </p:cNvPr>
              <p:cNvSpPr/>
              <p:nvPr/>
            </p:nvSpPr>
            <p:spPr>
              <a:xfrm rot="18000000" flipH="1">
                <a:off x="5007071" y="146771"/>
                <a:ext cx="276180" cy="662329"/>
              </a:xfrm>
              <a:prstGeom prst="moon">
                <a:avLst>
                  <a:gd name="adj" fmla="val 87500"/>
                </a:avLst>
              </a:pr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grpSp>
            <p:nvGrpSpPr>
              <p:cNvPr id="398" name="グループ化 397">
                <a:extLst>
                  <a:ext uri="{FF2B5EF4-FFF2-40B4-BE49-F238E27FC236}">
                    <a16:creationId xmlns:a16="http://schemas.microsoft.com/office/drawing/2014/main" id="{F38B2057-2B62-4D3E-B98D-1B6D27726E81}"/>
                  </a:ext>
                </a:extLst>
              </p:cNvPr>
              <p:cNvGrpSpPr/>
              <p:nvPr/>
            </p:nvGrpSpPr>
            <p:grpSpPr>
              <a:xfrm>
                <a:off x="4726133" y="683215"/>
                <a:ext cx="138000" cy="203092"/>
                <a:chOff x="2896919" y="3691681"/>
                <a:chExt cx="138000" cy="203092"/>
              </a:xfrm>
            </p:grpSpPr>
            <p:sp>
              <p:nvSpPr>
                <p:cNvPr id="406" name="円/楕円 148">
                  <a:extLst>
                    <a:ext uri="{FF2B5EF4-FFF2-40B4-BE49-F238E27FC236}">
                      <a16:creationId xmlns:a16="http://schemas.microsoft.com/office/drawing/2014/main" id="{431E55AF-AE2A-47E7-89C3-A6931628402D}"/>
                    </a:ext>
                  </a:extLst>
                </p:cNvPr>
                <p:cNvSpPr/>
                <p:nvPr/>
              </p:nvSpPr>
              <p:spPr>
                <a:xfrm>
                  <a:off x="2896919" y="3691681"/>
                  <a:ext cx="138000" cy="179341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407" name="円/楕円 149">
                  <a:extLst>
                    <a:ext uri="{FF2B5EF4-FFF2-40B4-BE49-F238E27FC236}">
                      <a16:creationId xmlns:a16="http://schemas.microsoft.com/office/drawing/2014/main" id="{2836E5A1-1D26-4E84-9A54-6961B59E4BF2}"/>
                    </a:ext>
                  </a:extLst>
                </p:cNvPr>
                <p:cNvSpPr/>
                <p:nvPr/>
              </p:nvSpPr>
              <p:spPr>
                <a:xfrm>
                  <a:off x="2896919" y="3715432"/>
                  <a:ext cx="138000" cy="179341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408" name="円/楕円 150">
                  <a:extLst>
                    <a:ext uri="{FF2B5EF4-FFF2-40B4-BE49-F238E27FC236}">
                      <a16:creationId xmlns:a16="http://schemas.microsoft.com/office/drawing/2014/main" id="{C1BD556F-9DDD-488D-88D2-B1747932D889}"/>
                    </a:ext>
                  </a:extLst>
                </p:cNvPr>
                <p:cNvSpPr/>
                <p:nvPr/>
              </p:nvSpPr>
              <p:spPr>
                <a:xfrm>
                  <a:off x="2921404" y="3747251"/>
                  <a:ext cx="89030" cy="115701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  <p:grpSp>
            <p:nvGrpSpPr>
              <p:cNvPr id="399" name="グループ化 398">
                <a:extLst>
                  <a:ext uri="{FF2B5EF4-FFF2-40B4-BE49-F238E27FC236}">
                    <a16:creationId xmlns:a16="http://schemas.microsoft.com/office/drawing/2014/main" id="{249CA099-2D82-4530-B89E-EE34B47DB579}"/>
                  </a:ext>
                </a:extLst>
              </p:cNvPr>
              <p:cNvGrpSpPr/>
              <p:nvPr/>
            </p:nvGrpSpPr>
            <p:grpSpPr>
              <a:xfrm>
                <a:off x="5097572" y="683215"/>
                <a:ext cx="138000" cy="203092"/>
                <a:chOff x="2896919" y="3691681"/>
                <a:chExt cx="138000" cy="203092"/>
              </a:xfrm>
            </p:grpSpPr>
            <p:sp>
              <p:nvSpPr>
                <p:cNvPr id="403" name="円/楕円 144">
                  <a:extLst>
                    <a:ext uri="{FF2B5EF4-FFF2-40B4-BE49-F238E27FC236}">
                      <a16:creationId xmlns:a16="http://schemas.microsoft.com/office/drawing/2014/main" id="{FAFF979F-4C39-4D1D-91A7-BB8F671938C4}"/>
                    </a:ext>
                  </a:extLst>
                </p:cNvPr>
                <p:cNvSpPr/>
                <p:nvPr/>
              </p:nvSpPr>
              <p:spPr>
                <a:xfrm>
                  <a:off x="2896919" y="3691681"/>
                  <a:ext cx="138000" cy="179341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404" name="円/楕円 145">
                  <a:extLst>
                    <a:ext uri="{FF2B5EF4-FFF2-40B4-BE49-F238E27FC236}">
                      <a16:creationId xmlns:a16="http://schemas.microsoft.com/office/drawing/2014/main" id="{8A8C6A5C-02C3-4A75-BB52-D0B0214ECE31}"/>
                    </a:ext>
                  </a:extLst>
                </p:cNvPr>
                <p:cNvSpPr/>
                <p:nvPr/>
              </p:nvSpPr>
              <p:spPr>
                <a:xfrm>
                  <a:off x="2896919" y="3715432"/>
                  <a:ext cx="138000" cy="179341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405" name="円/楕円 146">
                  <a:extLst>
                    <a:ext uri="{FF2B5EF4-FFF2-40B4-BE49-F238E27FC236}">
                      <a16:creationId xmlns:a16="http://schemas.microsoft.com/office/drawing/2014/main" id="{C497CFB9-5BA8-4BEB-892D-70B563952C11}"/>
                    </a:ext>
                  </a:extLst>
                </p:cNvPr>
                <p:cNvSpPr/>
                <p:nvPr/>
              </p:nvSpPr>
              <p:spPr>
                <a:xfrm>
                  <a:off x="2921404" y="3747251"/>
                  <a:ext cx="89030" cy="115701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  <p:sp>
            <p:nvSpPr>
              <p:cNvPr id="400" name="月 399">
                <a:extLst>
                  <a:ext uri="{FF2B5EF4-FFF2-40B4-BE49-F238E27FC236}">
                    <a16:creationId xmlns:a16="http://schemas.microsoft.com/office/drawing/2014/main" id="{730E5F2A-4071-46F8-9487-D0D962F711AD}"/>
                  </a:ext>
                </a:extLst>
              </p:cNvPr>
              <p:cNvSpPr/>
              <p:nvPr/>
            </p:nvSpPr>
            <p:spPr>
              <a:xfrm rot="6300000">
                <a:off x="4767172" y="556851"/>
                <a:ext cx="45719" cy="173310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401" name="月 400">
                <a:extLst>
                  <a:ext uri="{FF2B5EF4-FFF2-40B4-BE49-F238E27FC236}">
                    <a16:creationId xmlns:a16="http://schemas.microsoft.com/office/drawing/2014/main" id="{A85E0C8F-26BA-4CE5-A58E-A76C92B50DB7}"/>
                  </a:ext>
                </a:extLst>
              </p:cNvPr>
              <p:cNvSpPr/>
              <p:nvPr/>
            </p:nvSpPr>
            <p:spPr>
              <a:xfrm rot="4500000">
                <a:off x="5138059" y="556853"/>
                <a:ext cx="45719" cy="173310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402" name="正方形/長方形 67">
                <a:extLst>
                  <a:ext uri="{FF2B5EF4-FFF2-40B4-BE49-F238E27FC236}">
                    <a16:creationId xmlns:a16="http://schemas.microsoft.com/office/drawing/2014/main" id="{DE1DCCFF-B3B2-440A-95FA-C2F5717CA99D}"/>
                  </a:ext>
                </a:extLst>
              </p:cNvPr>
              <p:cNvSpPr/>
              <p:nvPr/>
            </p:nvSpPr>
            <p:spPr>
              <a:xfrm>
                <a:off x="4948374" y="962362"/>
                <a:ext cx="50129" cy="25695"/>
              </a:xfrm>
              <a:custGeom>
                <a:avLst/>
                <a:gdLst/>
                <a:ahLst/>
                <a:cxnLst/>
                <a:rect l="l" t="t" r="r" b="b"/>
                <a:pathLst>
                  <a:path w="749072" h="1123608">
                    <a:moveTo>
                      <a:pt x="374536" y="0"/>
                    </a:moveTo>
                    <a:lnTo>
                      <a:pt x="749072" y="374536"/>
                    </a:lnTo>
                    <a:cubicBezTo>
                      <a:pt x="955923" y="581387"/>
                      <a:pt x="955923" y="916758"/>
                      <a:pt x="749072" y="1123608"/>
                    </a:cubicBezTo>
                    <a:cubicBezTo>
                      <a:pt x="542221" y="1330459"/>
                      <a:pt x="206851" y="1330459"/>
                      <a:pt x="0" y="1123608"/>
                    </a:cubicBezTo>
                    <a:cubicBezTo>
                      <a:pt x="-206851" y="916758"/>
                      <a:pt x="-206851" y="581387"/>
                      <a:pt x="0" y="374536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</p:grpSp>
        <p:sp>
          <p:nvSpPr>
            <p:cNvPr id="383" name="円/楕円 27">
              <a:extLst>
                <a:ext uri="{FF2B5EF4-FFF2-40B4-BE49-F238E27FC236}">
                  <a16:creationId xmlns:a16="http://schemas.microsoft.com/office/drawing/2014/main" id="{86D9E63A-CD51-44AA-B619-566F903A42BB}"/>
                </a:ext>
              </a:extLst>
            </p:cNvPr>
            <p:cNvSpPr/>
            <p:nvPr/>
          </p:nvSpPr>
          <p:spPr>
            <a:xfrm rot="10800000">
              <a:off x="6447488" y="2743199"/>
              <a:ext cx="322900" cy="103114"/>
            </a:xfrm>
            <a:custGeom>
              <a:avLst/>
              <a:gdLst>
                <a:gd name="connsiteX0" fmla="*/ 0 w 3210417"/>
                <a:gd name="connsiteY0" fmla="*/ 346285 h 692570"/>
                <a:gd name="connsiteX1" fmla="*/ 1605209 w 3210417"/>
                <a:gd name="connsiteY1" fmla="*/ 0 h 692570"/>
                <a:gd name="connsiteX2" fmla="*/ 3210418 w 3210417"/>
                <a:gd name="connsiteY2" fmla="*/ 346285 h 692570"/>
                <a:gd name="connsiteX3" fmla="*/ 1605209 w 3210417"/>
                <a:gd name="connsiteY3" fmla="*/ 692570 h 692570"/>
                <a:gd name="connsiteX4" fmla="*/ 0 w 3210417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57559 h 403844"/>
                <a:gd name="connsiteX1" fmla="*/ 1605209 w 3210418"/>
                <a:gd name="connsiteY1" fmla="*/ 212924 h 403844"/>
                <a:gd name="connsiteX2" fmla="*/ 3210418 w 3210418"/>
                <a:gd name="connsiteY2" fmla="*/ 57559 h 403844"/>
                <a:gd name="connsiteX3" fmla="*/ 1605209 w 3210418"/>
                <a:gd name="connsiteY3" fmla="*/ 403844 h 403844"/>
                <a:gd name="connsiteX4" fmla="*/ 0 w 3210418"/>
                <a:gd name="connsiteY4" fmla="*/ 57559 h 403844"/>
                <a:gd name="connsiteX0" fmla="*/ 58 w 3210476"/>
                <a:gd name="connsiteY0" fmla="*/ 57559 h 403844"/>
                <a:gd name="connsiteX1" fmla="*/ 1605267 w 3210476"/>
                <a:gd name="connsiteY1" fmla="*/ 212924 h 403844"/>
                <a:gd name="connsiteX2" fmla="*/ 3210476 w 3210476"/>
                <a:gd name="connsiteY2" fmla="*/ 57559 h 403844"/>
                <a:gd name="connsiteX3" fmla="*/ 1605267 w 3210476"/>
                <a:gd name="connsiteY3" fmla="*/ 403844 h 403844"/>
                <a:gd name="connsiteX4" fmla="*/ 58 w 3210476"/>
                <a:gd name="connsiteY4" fmla="*/ 57559 h 403844"/>
                <a:gd name="connsiteX0" fmla="*/ 58 w 3210534"/>
                <a:gd name="connsiteY0" fmla="*/ 15401 h 361686"/>
                <a:gd name="connsiteX1" fmla="*/ 1605267 w 3210534"/>
                <a:gd name="connsiteY1" fmla="*/ 170766 h 361686"/>
                <a:gd name="connsiteX2" fmla="*/ 3210476 w 3210534"/>
                <a:gd name="connsiteY2" fmla="*/ 15401 h 361686"/>
                <a:gd name="connsiteX3" fmla="*/ 1605267 w 3210534"/>
                <a:gd name="connsiteY3" fmla="*/ 361686 h 361686"/>
                <a:gd name="connsiteX4" fmla="*/ 58 w 3210534"/>
                <a:gd name="connsiteY4" fmla="*/ 15401 h 361686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  <a:gd name="connsiteX0" fmla="*/ 58 w 3210476"/>
                <a:gd name="connsiteY0" fmla="*/ 52462 h 398747"/>
                <a:gd name="connsiteX1" fmla="*/ 1605265 w 3210476"/>
                <a:gd name="connsiteY1" fmla="*/ 16713 h 398747"/>
                <a:gd name="connsiteX2" fmla="*/ 3210476 w 3210476"/>
                <a:gd name="connsiteY2" fmla="*/ 52462 h 398747"/>
                <a:gd name="connsiteX3" fmla="*/ 1605267 w 3210476"/>
                <a:gd name="connsiteY3" fmla="*/ 398747 h 398747"/>
                <a:gd name="connsiteX4" fmla="*/ 58 w 3210476"/>
                <a:gd name="connsiteY4" fmla="*/ 52462 h 3987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10476" h="398747">
                  <a:moveTo>
                    <a:pt x="58" y="52462"/>
                  </a:moveTo>
                  <a:cubicBezTo>
                    <a:pt x="7704" y="-23776"/>
                    <a:pt x="718733" y="16713"/>
                    <a:pt x="1605265" y="16713"/>
                  </a:cubicBezTo>
                  <a:cubicBezTo>
                    <a:pt x="2491797" y="16713"/>
                    <a:pt x="3210476" y="-38780"/>
                    <a:pt x="3210476" y="52462"/>
                  </a:cubicBezTo>
                  <a:cubicBezTo>
                    <a:pt x="3210476" y="143704"/>
                    <a:pt x="2491799" y="398747"/>
                    <a:pt x="1605267" y="398747"/>
                  </a:cubicBezTo>
                  <a:cubicBezTo>
                    <a:pt x="718735" y="398747"/>
                    <a:pt x="-7588" y="128700"/>
                    <a:pt x="58" y="52462"/>
                  </a:cubicBez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grpSp>
          <p:nvGrpSpPr>
            <p:cNvPr id="384" name="グループ化 383">
              <a:extLst>
                <a:ext uri="{FF2B5EF4-FFF2-40B4-BE49-F238E27FC236}">
                  <a16:creationId xmlns:a16="http://schemas.microsoft.com/office/drawing/2014/main" id="{32FC51FB-6BF7-4374-8D34-70E076485AA2}"/>
                </a:ext>
              </a:extLst>
            </p:cNvPr>
            <p:cNvGrpSpPr/>
            <p:nvPr/>
          </p:nvGrpSpPr>
          <p:grpSpPr>
            <a:xfrm rot="21196694">
              <a:off x="5418150" y="1662057"/>
              <a:ext cx="928031" cy="1732765"/>
              <a:chOff x="6444208" y="4064103"/>
              <a:chExt cx="928031" cy="1732765"/>
            </a:xfrm>
          </p:grpSpPr>
          <p:sp>
            <p:nvSpPr>
              <p:cNvPr id="391" name="フリーフォーム 188">
                <a:extLst>
                  <a:ext uri="{FF2B5EF4-FFF2-40B4-BE49-F238E27FC236}">
                    <a16:creationId xmlns:a16="http://schemas.microsoft.com/office/drawing/2014/main" id="{77DAF52A-9009-49CF-81B4-D62B8E4DB19D}"/>
                  </a:ext>
                </a:extLst>
              </p:cNvPr>
              <p:cNvSpPr/>
              <p:nvPr/>
            </p:nvSpPr>
            <p:spPr>
              <a:xfrm rot="17605872">
                <a:off x="6872176" y="4136638"/>
                <a:ext cx="543116" cy="398045"/>
              </a:xfrm>
              <a:custGeom>
                <a:avLst/>
                <a:gdLst>
                  <a:gd name="connsiteX0" fmla="*/ 0 w 543116"/>
                  <a:gd name="connsiteY0" fmla="*/ 141610 h 398045"/>
                  <a:gd name="connsiteX1" fmla="*/ 0 w 543116"/>
                  <a:gd name="connsiteY1" fmla="*/ 141611 h 398045"/>
                  <a:gd name="connsiteX2" fmla="*/ 0 w 543116"/>
                  <a:gd name="connsiteY2" fmla="*/ 141611 h 398045"/>
                  <a:gd name="connsiteX3" fmla="*/ 479443 w 543116"/>
                  <a:gd name="connsiteY3" fmla="*/ 106882 h 398045"/>
                  <a:gd name="connsiteX4" fmla="*/ 489259 w 543116"/>
                  <a:gd name="connsiteY4" fmla="*/ 121664 h 398045"/>
                  <a:gd name="connsiteX5" fmla="*/ 489524 w 543116"/>
                  <a:gd name="connsiteY5" fmla="*/ 123025 h 398045"/>
                  <a:gd name="connsiteX6" fmla="*/ 534955 w 543116"/>
                  <a:gd name="connsiteY6" fmla="*/ 187495 h 398045"/>
                  <a:gd name="connsiteX7" fmla="*/ 524168 w 543116"/>
                  <a:gd name="connsiteY7" fmla="*/ 249762 h 398045"/>
                  <a:gd name="connsiteX8" fmla="*/ 461902 w 543116"/>
                  <a:gd name="connsiteY8" fmla="*/ 238975 h 398045"/>
                  <a:gd name="connsiteX9" fmla="*/ 413142 w 543116"/>
                  <a:gd name="connsiteY9" fmla="*/ 169780 h 398045"/>
                  <a:gd name="connsiteX10" fmla="*/ 354162 w 543116"/>
                  <a:gd name="connsiteY10" fmla="*/ 159562 h 398045"/>
                  <a:gd name="connsiteX11" fmla="*/ 351769 w 543116"/>
                  <a:gd name="connsiteY11" fmla="*/ 163911 h 398045"/>
                  <a:gd name="connsiteX12" fmla="*/ 391714 w 543116"/>
                  <a:gd name="connsiteY12" fmla="*/ 182392 h 398045"/>
                  <a:gd name="connsiteX13" fmla="*/ 396222 w 543116"/>
                  <a:gd name="connsiteY13" fmla="*/ 187282 h 398045"/>
                  <a:gd name="connsiteX14" fmla="*/ 399922 w 543116"/>
                  <a:gd name="connsiteY14" fmla="*/ 187433 h 398045"/>
                  <a:gd name="connsiteX15" fmla="*/ 420296 w 543116"/>
                  <a:gd name="connsiteY15" fmla="*/ 209533 h 398045"/>
                  <a:gd name="connsiteX16" fmla="*/ 451011 w 543116"/>
                  <a:gd name="connsiteY16" fmla="*/ 293142 h 398045"/>
                  <a:gd name="connsiteX17" fmla="*/ 427689 w 543116"/>
                  <a:gd name="connsiteY17" fmla="*/ 343550 h 398045"/>
                  <a:gd name="connsiteX18" fmla="*/ 377281 w 543116"/>
                  <a:gd name="connsiteY18" fmla="*/ 320228 h 398045"/>
                  <a:gd name="connsiteX19" fmla="*/ 351626 w 543116"/>
                  <a:gd name="connsiteY19" fmla="*/ 250392 h 398045"/>
                  <a:gd name="connsiteX20" fmla="*/ 298036 w 543116"/>
                  <a:gd name="connsiteY20" fmla="*/ 225598 h 398045"/>
                  <a:gd name="connsiteX21" fmla="*/ 324136 w 543116"/>
                  <a:gd name="connsiteY21" fmla="*/ 247365 h 398045"/>
                  <a:gd name="connsiteX22" fmla="*/ 326954 w 543116"/>
                  <a:gd name="connsiteY22" fmla="*/ 252739 h 398045"/>
                  <a:gd name="connsiteX23" fmla="*/ 330180 w 543116"/>
                  <a:gd name="connsiteY23" fmla="*/ 253746 h 398045"/>
                  <a:gd name="connsiteX24" fmla="*/ 342917 w 543116"/>
                  <a:gd name="connsiteY24" fmla="*/ 278036 h 398045"/>
                  <a:gd name="connsiteX25" fmla="*/ 350242 w 543116"/>
                  <a:gd name="connsiteY25" fmla="*/ 358978 h 398045"/>
                  <a:gd name="connsiteX26" fmla="*/ 317783 w 543116"/>
                  <a:gd name="connsiteY26" fmla="*/ 397897 h 398045"/>
                  <a:gd name="connsiteX27" fmla="*/ 278864 w 543116"/>
                  <a:gd name="connsiteY27" fmla="*/ 365438 h 398045"/>
                  <a:gd name="connsiteX28" fmla="*/ 272746 w 543116"/>
                  <a:gd name="connsiteY28" fmla="*/ 297830 h 398045"/>
                  <a:gd name="connsiteX29" fmla="*/ 207078 w 543116"/>
                  <a:gd name="connsiteY29" fmla="*/ 243062 h 398045"/>
                  <a:gd name="connsiteX30" fmla="*/ 130006 w 543116"/>
                  <a:gd name="connsiteY30" fmla="*/ 250037 h 398045"/>
                  <a:gd name="connsiteX31" fmla="*/ 13568 w 543116"/>
                  <a:gd name="connsiteY31" fmla="*/ 187167 h 398045"/>
                  <a:gd name="connsiteX32" fmla="*/ 0 w 543116"/>
                  <a:gd name="connsiteY32" fmla="*/ 141611 h 398045"/>
                  <a:gd name="connsiteX33" fmla="*/ 5169 w 543116"/>
                  <a:gd name="connsiteY33" fmla="*/ 94359 h 398045"/>
                  <a:gd name="connsiteX34" fmla="*/ 108427 w 543116"/>
                  <a:gd name="connsiteY34" fmla="*/ 11605 h 398045"/>
                  <a:gd name="connsiteX35" fmla="*/ 231189 w 543116"/>
                  <a:gd name="connsiteY35" fmla="*/ 494 h 398045"/>
                  <a:gd name="connsiteX36" fmla="*/ 278442 w 543116"/>
                  <a:gd name="connsiteY36" fmla="*/ 5663 h 398045"/>
                  <a:gd name="connsiteX37" fmla="*/ 306049 w 543116"/>
                  <a:gd name="connsiteY37" fmla="*/ 20851 h 398045"/>
                  <a:gd name="connsiteX38" fmla="*/ 365302 w 543116"/>
                  <a:gd name="connsiteY38" fmla="*/ 20851 h 398045"/>
                  <a:gd name="connsiteX39" fmla="*/ 372292 w 543116"/>
                  <a:gd name="connsiteY39" fmla="*/ 23747 h 398045"/>
                  <a:gd name="connsiteX40" fmla="*/ 376186 w 543116"/>
                  <a:gd name="connsiteY40" fmla="*/ 22134 h 398045"/>
                  <a:gd name="connsiteX41" fmla="*/ 407783 w 543116"/>
                  <a:gd name="connsiteY41" fmla="*/ 35222 h 398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543116" h="398045">
                    <a:moveTo>
                      <a:pt x="0" y="141610"/>
                    </a:moveTo>
                    <a:lnTo>
                      <a:pt x="0" y="141611"/>
                    </a:lnTo>
                    <a:lnTo>
                      <a:pt x="0" y="141611"/>
                    </a:lnTo>
                    <a:close/>
                    <a:moveTo>
                      <a:pt x="479443" y="106882"/>
                    </a:moveTo>
                    <a:cubicBezTo>
                      <a:pt x="483806" y="111245"/>
                      <a:pt x="487078" y="116285"/>
                      <a:pt x="489259" y="121664"/>
                    </a:cubicBezTo>
                    <a:lnTo>
                      <a:pt x="489524" y="123025"/>
                    </a:lnTo>
                    <a:lnTo>
                      <a:pt x="534955" y="187495"/>
                    </a:lnTo>
                    <a:cubicBezTo>
                      <a:pt x="549170" y="207668"/>
                      <a:pt x="544341" y="235547"/>
                      <a:pt x="524168" y="249762"/>
                    </a:cubicBezTo>
                    <a:cubicBezTo>
                      <a:pt x="503995" y="263977"/>
                      <a:pt x="476117" y="259147"/>
                      <a:pt x="461902" y="238975"/>
                    </a:cubicBezTo>
                    <a:lnTo>
                      <a:pt x="413142" y="169780"/>
                    </a:lnTo>
                    <a:lnTo>
                      <a:pt x="354162" y="159562"/>
                    </a:lnTo>
                    <a:lnTo>
                      <a:pt x="351769" y="163911"/>
                    </a:lnTo>
                    <a:lnTo>
                      <a:pt x="391714" y="182392"/>
                    </a:lnTo>
                    <a:lnTo>
                      <a:pt x="396222" y="187282"/>
                    </a:lnTo>
                    <a:lnTo>
                      <a:pt x="399922" y="187433"/>
                    </a:lnTo>
                    <a:cubicBezTo>
                      <a:pt x="409044" y="191653"/>
                      <a:pt x="416556" y="199353"/>
                      <a:pt x="420296" y="209533"/>
                    </a:cubicBezTo>
                    <a:lnTo>
                      <a:pt x="451011" y="293142"/>
                    </a:lnTo>
                    <a:cubicBezTo>
                      <a:pt x="458490" y="313501"/>
                      <a:pt x="448049" y="336071"/>
                      <a:pt x="427689" y="343550"/>
                    </a:cubicBezTo>
                    <a:cubicBezTo>
                      <a:pt x="407329" y="351029"/>
                      <a:pt x="384761" y="340587"/>
                      <a:pt x="377281" y="320228"/>
                    </a:cubicBezTo>
                    <a:lnTo>
                      <a:pt x="351626" y="250392"/>
                    </a:lnTo>
                    <a:lnTo>
                      <a:pt x="298036" y="225598"/>
                    </a:lnTo>
                    <a:lnTo>
                      <a:pt x="324136" y="247365"/>
                    </a:lnTo>
                    <a:lnTo>
                      <a:pt x="326954" y="252739"/>
                    </a:lnTo>
                    <a:lnTo>
                      <a:pt x="330180" y="253746"/>
                    </a:lnTo>
                    <a:cubicBezTo>
                      <a:pt x="337223" y="259620"/>
                      <a:pt x="342025" y="268180"/>
                      <a:pt x="342917" y="278036"/>
                    </a:cubicBezTo>
                    <a:lnTo>
                      <a:pt x="350242" y="358978"/>
                    </a:lnTo>
                    <a:cubicBezTo>
                      <a:pt x="352026" y="378688"/>
                      <a:pt x="337494" y="396114"/>
                      <a:pt x="317783" y="397897"/>
                    </a:cubicBezTo>
                    <a:cubicBezTo>
                      <a:pt x="298073" y="399681"/>
                      <a:pt x="280648" y="385148"/>
                      <a:pt x="278864" y="365438"/>
                    </a:cubicBezTo>
                    <a:lnTo>
                      <a:pt x="272746" y="297830"/>
                    </a:lnTo>
                    <a:lnTo>
                      <a:pt x="207078" y="243062"/>
                    </a:lnTo>
                    <a:lnTo>
                      <a:pt x="130006" y="250037"/>
                    </a:lnTo>
                    <a:cubicBezTo>
                      <a:pt x="80625" y="254506"/>
                      <a:pt x="35539" y="228318"/>
                      <a:pt x="13568" y="187167"/>
                    </a:cubicBezTo>
                    <a:lnTo>
                      <a:pt x="0" y="141611"/>
                    </a:lnTo>
                    <a:lnTo>
                      <a:pt x="5169" y="94359"/>
                    </a:lnTo>
                    <a:cubicBezTo>
                      <a:pt x="19394" y="49932"/>
                      <a:pt x="59045" y="16074"/>
                      <a:pt x="108427" y="11605"/>
                    </a:cubicBezTo>
                    <a:lnTo>
                      <a:pt x="231189" y="494"/>
                    </a:lnTo>
                    <a:cubicBezTo>
                      <a:pt x="247649" y="-996"/>
                      <a:pt x="263633" y="921"/>
                      <a:pt x="278442" y="5663"/>
                    </a:cubicBezTo>
                    <a:lnTo>
                      <a:pt x="306049" y="20851"/>
                    </a:lnTo>
                    <a:lnTo>
                      <a:pt x="365302" y="20851"/>
                    </a:lnTo>
                    <a:lnTo>
                      <a:pt x="372292" y="23747"/>
                    </a:lnTo>
                    <a:lnTo>
                      <a:pt x="376186" y="22134"/>
                    </a:lnTo>
                    <a:cubicBezTo>
                      <a:pt x="387622" y="22134"/>
                      <a:pt x="399057" y="26497"/>
                      <a:pt x="407783" y="35222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392" name="フリーフォーム 190">
                <a:extLst>
                  <a:ext uri="{FF2B5EF4-FFF2-40B4-BE49-F238E27FC236}">
                    <a16:creationId xmlns:a16="http://schemas.microsoft.com/office/drawing/2014/main" id="{900297B7-1815-4B6E-9B80-AF2F9DA2EF47}"/>
                  </a:ext>
                </a:extLst>
              </p:cNvPr>
              <p:cNvSpPr/>
              <p:nvPr/>
            </p:nvSpPr>
            <p:spPr>
              <a:xfrm rot="12795583">
                <a:off x="6444208" y="4573893"/>
                <a:ext cx="928031" cy="1222975"/>
              </a:xfrm>
              <a:custGeom>
                <a:avLst/>
                <a:gdLst>
                  <a:gd name="connsiteX0" fmla="*/ 1199901 w 1199901"/>
                  <a:gd name="connsiteY0" fmla="*/ 972391 h 972391"/>
                  <a:gd name="connsiteX1" fmla="*/ 876051 w 1199901"/>
                  <a:gd name="connsiteY1" fmla="*/ 972391 h 972391"/>
                  <a:gd name="connsiteX2" fmla="*/ 876051 w 1199901"/>
                  <a:gd name="connsiteY2" fmla="*/ 330200 h 972391"/>
                  <a:gd name="connsiteX3" fmla="*/ 165100 w 1199901"/>
                  <a:gd name="connsiteY3" fmla="*/ 330200 h 972391"/>
                  <a:gd name="connsiteX4" fmla="*/ 0 w 1199901"/>
                  <a:gd name="connsiteY4" fmla="*/ 165100 h 972391"/>
                  <a:gd name="connsiteX5" fmla="*/ 165100 w 1199901"/>
                  <a:gd name="connsiteY5" fmla="*/ 0 h 972391"/>
                  <a:gd name="connsiteX6" fmla="*/ 1030848 w 1199901"/>
                  <a:gd name="connsiteY6" fmla="*/ 0 h 972391"/>
                  <a:gd name="connsiteX7" fmla="*/ 1095112 w 1199901"/>
                  <a:gd name="connsiteY7" fmla="*/ 12974 h 972391"/>
                  <a:gd name="connsiteX8" fmla="*/ 1100435 w 1199901"/>
                  <a:gd name="connsiteY8" fmla="*/ 16563 h 972391"/>
                  <a:gd name="connsiteX9" fmla="*/ 1101005 w 1199901"/>
                  <a:gd name="connsiteY9" fmla="*/ 16678 h 972391"/>
                  <a:gd name="connsiteX10" fmla="*/ 1199901 w 1199901"/>
                  <a:gd name="connsiteY10" fmla="*/ 165878 h 972391"/>
                  <a:gd name="connsiteX0" fmla="*/ 0 w 1199901"/>
                  <a:gd name="connsiteY0" fmla="*/ 165100 h 972391"/>
                  <a:gd name="connsiteX1" fmla="*/ 165100 w 1199901"/>
                  <a:gd name="connsiteY1" fmla="*/ 0 h 972391"/>
                  <a:gd name="connsiteX2" fmla="*/ 1030848 w 1199901"/>
                  <a:gd name="connsiteY2" fmla="*/ 0 h 972391"/>
                  <a:gd name="connsiteX3" fmla="*/ 1095112 w 1199901"/>
                  <a:gd name="connsiteY3" fmla="*/ 12974 h 972391"/>
                  <a:gd name="connsiteX4" fmla="*/ 1100435 w 1199901"/>
                  <a:gd name="connsiteY4" fmla="*/ 16563 h 972391"/>
                  <a:gd name="connsiteX5" fmla="*/ 1101005 w 1199901"/>
                  <a:gd name="connsiteY5" fmla="*/ 16678 h 972391"/>
                  <a:gd name="connsiteX6" fmla="*/ 1199901 w 1199901"/>
                  <a:gd name="connsiteY6" fmla="*/ 165878 h 972391"/>
                  <a:gd name="connsiteX7" fmla="*/ 1199901 w 1199901"/>
                  <a:gd name="connsiteY7" fmla="*/ 972391 h 972391"/>
                  <a:gd name="connsiteX8" fmla="*/ 876051 w 1199901"/>
                  <a:gd name="connsiteY8" fmla="*/ 972391 h 972391"/>
                  <a:gd name="connsiteX9" fmla="*/ 876051 w 1199901"/>
                  <a:gd name="connsiteY9" fmla="*/ 330200 h 972391"/>
                  <a:gd name="connsiteX10" fmla="*/ 165100 w 1199901"/>
                  <a:gd name="connsiteY10" fmla="*/ 330200 h 972391"/>
                  <a:gd name="connsiteX11" fmla="*/ 91440 w 1199901"/>
                  <a:gd name="connsiteY11" fmla="*/ 256540 h 972391"/>
                  <a:gd name="connsiteX0" fmla="*/ 115501 w 1150302"/>
                  <a:gd name="connsiteY0" fmla="*/ 0 h 972391"/>
                  <a:gd name="connsiteX1" fmla="*/ 981249 w 1150302"/>
                  <a:gd name="connsiteY1" fmla="*/ 0 h 972391"/>
                  <a:gd name="connsiteX2" fmla="*/ 1045513 w 1150302"/>
                  <a:gd name="connsiteY2" fmla="*/ 12974 h 972391"/>
                  <a:gd name="connsiteX3" fmla="*/ 1050836 w 1150302"/>
                  <a:gd name="connsiteY3" fmla="*/ 16563 h 972391"/>
                  <a:gd name="connsiteX4" fmla="*/ 1051406 w 1150302"/>
                  <a:gd name="connsiteY4" fmla="*/ 16678 h 972391"/>
                  <a:gd name="connsiteX5" fmla="*/ 1150302 w 1150302"/>
                  <a:gd name="connsiteY5" fmla="*/ 165878 h 972391"/>
                  <a:gd name="connsiteX6" fmla="*/ 1150302 w 1150302"/>
                  <a:gd name="connsiteY6" fmla="*/ 972391 h 972391"/>
                  <a:gd name="connsiteX7" fmla="*/ 826452 w 1150302"/>
                  <a:gd name="connsiteY7" fmla="*/ 972391 h 972391"/>
                  <a:gd name="connsiteX8" fmla="*/ 826452 w 1150302"/>
                  <a:gd name="connsiteY8" fmla="*/ 330200 h 972391"/>
                  <a:gd name="connsiteX9" fmla="*/ 115501 w 1150302"/>
                  <a:gd name="connsiteY9" fmla="*/ 330200 h 972391"/>
                  <a:gd name="connsiteX10" fmla="*/ 41841 w 1150302"/>
                  <a:gd name="connsiteY10" fmla="*/ 256540 h 972391"/>
                  <a:gd name="connsiteX0" fmla="*/ 0 w 1034801"/>
                  <a:gd name="connsiteY0" fmla="*/ 0 h 972391"/>
                  <a:gd name="connsiteX1" fmla="*/ 865748 w 1034801"/>
                  <a:gd name="connsiteY1" fmla="*/ 0 h 972391"/>
                  <a:gd name="connsiteX2" fmla="*/ 930012 w 1034801"/>
                  <a:gd name="connsiteY2" fmla="*/ 12974 h 972391"/>
                  <a:gd name="connsiteX3" fmla="*/ 935335 w 1034801"/>
                  <a:gd name="connsiteY3" fmla="*/ 16563 h 972391"/>
                  <a:gd name="connsiteX4" fmla="*/ 935905 w 1034801"/>
                  <a:gd name="connsiteY4" fmla="*/ 16678 h 972391"/>
                  <a:gd name="connsiteX5" fmla="*/ 1034801 w 1034801"/>
                  <a:gd name="connsiteY5" fmla="*/ 165878 h 972391"/>
                  <a:gd name="connsiteX6" fmla="*/ 1034801 w 1034801"/>
                  <a:gd name="connsiteY6" fmla="*/ 972391 h 972391"/>
                  <a:gd name="connsiteX7" fmla="*/ 710951 w 1034801"/>
                  <a:gd name="connsiteY7" fmla="*/ 972391 h 972391"/>
                  <a:gd name="connsiteX8" fmla="*/ 710951 w 1034801"/>
                  <a:gd name="connsiteY8" fmla="*/ 330200 h 972391"/>
                  <a:gd name="connsiteX9" fmla="*/ 0 w 1034801"/>
                  <a:gd name="connsiteY9" fmla="*/ 330200 h 972391"/>
                  <a:gd name="connsiteX0" fmla="*/ 0 w 1034801"/>
                  <a:gd name="connsiteY0" fmla="*/ 0 h 972391"/>
                  <a:gd name="connsiteX1" fmla="*/ 865748 w 1034801"/>
                  <a:gd name="connsiteY1" fmla="*/ 0 h 972391"/>
                  <a:gd name="connsiteX2" fmla="*/ 930012 w 1034801"/>
                  <a:gd name="connsiteY2" fmla="*/ 12974 h 972391"/>
                  <a:gd name="connsiteX3" fmla="*/ 935335 w 1034801"/>
                  <a:gd name="connsiteY3" fmla="*/ 16563 h 972391"/>
                  <a:gd name="connsiteX4" fmla="*/ 935905 w 1034801"/>
                  <a:gd name="connsiteY4" fmla="*/ 16678 h 972391"/>
                  <a:gd name="connsiteX5" fmla="*/ 1034801 w 1034801"/>
                  <a:gd name="connsiteY5" fmla="*/ 165878 h 972391"/>
                  <a:gd name="connsiteX6" fmla="*/ 1034801 w 1034801"/>
                  <a:gd name="connsiteY6" fmla="*/ 972391 h 972391"/>
                  <a:gd name="connsiteX7" fmla="*/ 710951 w 1034801"/>
                  <a:gd name="connsiteY7" fmla="*/ 972391 h 972391"/>
                  <a:gd name="connsiteX8" fmla="*/ 710951 w 1034801"/>
                  <a:gd name="connsiteY8" fmla="*/ 330200 h 972391"/>
                  <a:gd name="connsiteX9" fmla="*/ 101028 w 1034801"/>
                  <a:gd name="connsiteY9" fmla="*/ 332445 h 972391"/>
                  <a:gd name="connsiteX0" fmla="*/ 0 w 1142564"/>
                  <a:gd name="connsiteY0" fmla="*/ 0 h 972391"/>
                  <a:gd name="connsiteX1" fmla="*/ 973511 w 1142564"/>
                  <a:gd name="connsiteY1" fmla="*/ 0 h 972391"/>
                  <a:gd name="connsiteX2" fmla="*/ 1037775 w 1142564"/>
                  <a:gd name="connsiteY2" fmla="*/ 12974 h 972391"/>
                  <a:gd name="connsiteX3" fmla="*/ 1043098 w 1142564"/>
                  <a:gd name="connsiteY3" fmla="*/ 16563 h 972391"/>
                  <a:gd name="connsiteX4" fmla="*/ 1043668 w 1142564"/>
                  <a:gd name="connsiteY4" fmla="*/ 16678 h 972391"/>
                  <a:gd name="connsiteX5" fmla="*/ 1142564 w 1142564"/>
                  <a:gd name="connsiteY5" fmla="*/ 165878 h 972391"/>
                  <a:gd name="connsiteX6" fmla="*/ 1142564 w 1142564"/>
                  <a:gd name="connsiteY6" fmla="*/ 972391 h 972391"/>
                  <a:gd name="connsiteX7" fmla="*/ 818714 w 1142564"/>
                  <a:gd name="connsiteY7" fmla="*/ 972391 h 972391"/>
                  <a:gd name="connsiteX8" fmla="*/ 818714 w 1142564"/>
                  <a:gd name="connsiteY8" fmla="*/ 330200 h 972391"/>
                  <a:gd name="connsiteX9" fmla="*/ 208791 w 1142564"/>
                  <a:gd name="connsiteY9" fmla="*/ 332445 h 972391"/>
                  <a:gd name="connsiteX0" fmla="*/ 0 w 1142564"/>
                  <a:gd name="connsiteY0" fmla="*/ 0 h 972391"/>
                  <a:gd name="connsiteX1" fmla="*/ 973511 w 1142564"/>
                  <a:gd name="connsiteY1" fmla="*/ 0 h 972391"/>
                  <a:gd name="connsiteX2" fmla="*/ 1037775 w 1142564"/>
                  <a:gd name="connsiteY2" fmla="*/ 12974 h 972391"/>
                  <a:gd name="connsiteX3" fmla="*/ 1043098 w 1142564"/>
                  <a:gd name="connsiteY3" fmla="*/ 16563 h 972391"/>
                  <a:gd name="connsiteX4" fmla="*/ 1043668 w 1142564"/>
                  <a:gd name="connsiteY4" fmla="*/ 16678 h 972391"/>
                  <a:gd name="connsiteX5" fmla="*/ 1142564 w 1142564"/>
                  <a:gd name="connsiteY5" fmla="*/ 165878 h 972391"/>
                  <a:gd name="connsiteX6" fmla="*/ 1142564 w 1142564"/>
                  <a:gd name="connsiteY6" fmla="*/ 972391 h 972391"/>
                  <a:gd name="connsiteX7" fmla="*/ 818714 w 1142564"/>
                  <a:gd name="connsiteY7" fmla="*/ 972391 h 972391"/>
                  <a:gd name="connsiteX8" fmla="*/ 818714 w 1142564"/>
                  <a:gd name="connsiteY8" fmla="*/ 330200 h 972391"/>
                  <a:gd name="connsiteX9" fmla="*/ 314575 w 1142564"/>
                  <a:gd name="connsiteY9" fmla="*/ 317740 h 972391"/>
                  <a:gd name="connsiteX0" fmla="*/ 0 w 1142564"/>
                  <a:gd name="connsiteY0" fmla="*/ 0 h 972391"/>
                  <a:gd name="connsiteX1" fmla="*/ 973511 w 1142564"/>
                  <a:gd name="connsiteY1" fmla="*/ 0 h 972391"/>
                  <a:gd name="connsiteX2" fmla="*/ 1037775 w 1142564"/>
                  <a:gd name="connsiteY2" fmla="*/ 12974 h 972391"/>
                  <a:gd name="connsiteX3" fmla="*/ 1043098 w 1142564"/>
                  <a:gd name="connsiteY3" fmla="*/ 16563 h 972391"/>
                  <a:gd name="connsiteX4" fmla="*/ 1043668 w 1142564"/>
                  <a:gd name="connsiteY4" fmla="*/ 16678 h 972391"/>
                  <a:gd name="connsiteX5" fmla="*/ 1142564 w 1142564"/>
                  <a:gd name="connsiteY5" fmla="*/ 165878 h 972391"/>
                  <a:gd name="connsiteX6" fmla="*/ 1142564 w 1142564"/>
                  <a:gd name="connsiteY6" fmla="*/ 972391 h 972391"/>
                  <a:gd name="connsiteX7" fmla="*/ 818714 w 1142564"/>
                  <a:gd name="connsiteY7" fmla="*/ 972391 h 972391"/>
                  <a:gd name="connsiteX8" fmla="*/ 818714 w 1142564"/>
                  <a:gd name="connsiteY8" fmla="*/ 330200 h 972391"/>
                  <a:gd name="connsiteX9" fmla="*/ 314575 w 1142564"/>
                  <a:gd name="connsiteY9" fmla="*/ 317740 h 972391"/>
                  <a:gd name="connsiteX0" fmla="*/ 0 w 957602"/>
                  <a:gd name="connsiteY0" fmla="*/ 0 h 1023838"/>
                  <a:gd name="connsiteX1" fmla="*/ 788549 w 957602"/>
                  <a:gd name="connsiteY1" fmla="*/ 51447 h 1023838"/>
                  <a:gd name="connsiteX2" fmla="*/ 852813 w 957602"/>
                  <a:gd name="connsiteY2" fmla="*/ 64421 h 1023838"/>
                  <a:gd name="connsiteX3" fmla="*/ 858136 w 957602"/>
                  <a:gd name="connsiteY3" fmla="*/ 68010 h 1023838"/>
                  <a:gd name="connsiteX4" fmla="*/ 858706 w 957602"/>
                  <a:gd name="connsiteY4" fmla="*/ 68125 h 1023838"/>
                  <a:gd name="connsiteX5" fmla="*/ 957602 w 957602"/>
                  <a:gd name="connsiteY5" fmla="*/ 217325 h 1023838"/>
                  <a:gd name="connsiteX6" fmla="*/ 957602 w 957602"/>
                  <a:gd name="connsiteY6" fmla="*/ 1023838 h 1023838"/>
                  <a:gd name="connsiteX7" fmla="*/ 633752 w 957602"/>
                  <a:gd name="connsiteY7" fmla="*/ 1023838 h 1023838"/>
                  <a:gd name="connsiteX8" fmla="*/ 633752 w 957602"/>
                  <a:gd name="connsiteY8" fmla="*/ 381647 h 1023838"/>
                  <a:gd name="connsiteX9" fmla="*/ 129613 w 957602"/>
                  <a:gd name="connsiteY9" fmla="*/ 369187 h 1023838"/>
                  <a:gd name="connsiteX0" fmla="*/ 0 w 897921"/>
                  <a:gd name="connsiteY0" fmla="*/ 0 h 1117523"/>
                  <a:gd name="connsiteX1" fmla="*/ 728868 w 897921"/>
                  <a:gd name="connsiteY1" fmla="*/ 145132 h 1117523"/>
                  <a:gd name="connsiteX2" fmla="*/ 793132 w 897921"/>
                  <a:gd name="connsiteY2" fmla="*/ 158106 h 1117523"/>
                  <a:gd name="connsiteX3" fmla="*/ 798455 w 897921"/>
                  <a:gd name="connsiteY3" fmla="*/ 161695 h 1117523"/>
                  <a:gd name="connsiteX4" fmla="*/ 799025 w 897921"/>
                  <a:gd name="connsiteY4" fmla="*/ 161810 h 1117523"/>
                  <a:gd name="connsiteX5" fmla="*/ 897921 w 897921"/>
                  <a:gd name="connsiteY5" fmla="*/ 311010 h 1117523"/>
                  <a:gd name="connsiteX6" fmla="*/ 897921 w 897921"/>
                  <a:gd name="connsiteY6" fmla="*/ 1117523 h 1117523"/>
                  <a:gd name="connsiteX7" fmla="*/ 574071 w 897921"/>
                  <a:gd name="connsiteY7" fmla="*/ 1117523 h 1117523"/>
                  <a:gd name="connsiteX8" fmla="*/ 574071 w 897921"/>
                  <a:gd name="connsiteY8" fmla="*/ 475332 h 1117523"/>
                  <a:gd name="connsiteX9" fmla="*/ 69932 w 897921"/>
                  <a:gd name="connsiteY9" fmla="*/ 462872 h 1117523"/>
                  <a:gd name="connsiteX0" fmla="*/ 0 w 897921"/>
                  <a:gd name="connsiteY0" fmla="*/ 0 h 1117523"/>
                  <a:gd name="connsiteX1" fmla="*/ 728868 w 897921"/>
                  <a:gd name="connsiteY1" fmla="*/ 145132 h 1117523"/>
                  <a:gd name="connsiteX2" fmla="*/ 793132 w 897921"/>
                  <a:gd name="connsiteY2" fmla="*/ 158106 h 1117523"/>
                  <a:gd name="connsiteX3" fmla="*/ 798455 w 897921"/>
                  <a:gd name="connsiteY3" fmla="*/ 161695 h 1117523"/>
                  <a:gd name="connsiteX4" fmla="*/ 799025 w 897921"/>
                  <a:gd name="connsiteY4" fmla="*/ 161810 h 1117523"/>
                  <a:gd name="connsiteX5" fmla="*/ 897921 w 897921"/>
                  <a:gd name="connsiteY5" fmla="*/ 311010 h 1117523"/>
                  <a:gd name="connsiteX6" fmla="*/ 897921 w 897921"/>
                  <a:gd name="connsiteY6" fmla="*/ 1117523 h 1117523"/>
                  <a:gd name="connsiteX7" fmla="*/ 574071 w 897921"/>
                  <a:gd name="connsiteY7" fmla="*/ 1117523 h 1117523"/>
                  <a:gd name="connsiteX8" fmla="*/ 574071 w 897921"/>
                  <a:gd name="connsiteY8" fmla="*/ 475332 h 1117523"/>
                  <a:gd name="connsiteX9" fmla="*/ 69932 w 897921"/>
                  <a:gd name="connsiteY9" fmla="*/ 462872 h 1117523"/>
                  <a:gd name="connsiteX0" fmla="*/ 30110 w 928031"/>
                  <a:gd name="connsiteY0" fmla="*/ 0 h 1117523"/>
                  <a:gd name="connsiteX1" fmla="*/ 758978 w 928031"/>
                  <a:gd name="connsiteY1" fmla="*/ 145132 h 1117523"/>
                  <a:gd name="connsiteX2" fmla="*/ 823242 w 928031"/>
                  <a:gd name="connsiteY2" fmla="*/ 158106 h 1117523"/>
                  <a:gd name="connsiteX3" fmla="*/ 828565 w 928031"/>
                  <a:gd name="connsiteY3" fmla="*/ 161695 h 1117523"/>
                  <a:gd name="connsiteX4" fmla="*/ 829135 w 928031"/>
                  <a:gd name="connsiteY4" fmla="*/ 161810 h 1117523"/>
                  <a:gd name="connsiteX5" fmla="*/ 928031 w 928031"/>
                  <a:gd name="connsiteY5" fmla="*/ 311010 h 1117523"/>
                  <a:gd name="connsiteX6" fmla="*/ 928031 w 928031"/>
                  <a:gd name="connsiteY6" fmla="*/ 1117523 h 1117523"/>
                  <a:gd name="connsiteX7" fmla="*/ 604181 w 928031"/>
                  <a:gd name="connsiteY7" fmla="*/ 1117523 h 1117523"/>
                  <a:gd name="connsiteX8" fmla="*/ 604181 w 928031"/>
                  <a:gd name="connsiteY8" fmla="*/ 475332 h 1117523"/>
                  <a:gd name="connsiteX9" fmla="*/ 0 w 928031"/>
                  <a:gd name="connsiteY9" fmla="*/ 331839 h 1117523"/>
                  <a:gd name="connsiteX0" fmla="*/ 30110 w 928031"/>
                  <a:gd name="connsiteY0" fmla="*/ 0 h 1117523"/>
                  <a:gd name="connsiteX1" fmla="*/ 758978 w 928031"/>
                  <a:gd name="connsiteY1" fmla="*/ 145132 h 1117523"/>
                  <a:gd name="connsiteX2" fmla="*/ 823242 w 928031"/>
                  <a:gd name="connsiteY2" fmla="*/ 158106 h 1117523"/>
                  <a:gd name="connsiteX3" fmla="*/ 828565 w 928031"/>
                  <a:gd name="connsiteY3" fmla="*/ 161695 h 1117523"/>
                  <a:gd name="connsiteX4" fmla="*/ 829135 w 928031"/>
                  <a:gd name="connsiteY4" fmla="*/ 161810 h 1117523"/>
                  <a:gd name="connsiteX5" fmla="*/ 928031 w 928031"/>
                  <a:gd name="connsiteY5" fmla="*/ 311010 h 1117523"/>
                  <a:gd name="connsiteX6" fmla="*/ 928031 w 928031"/>
                  <a:gd name="connsiteY6" fmla="*/ 1117523 h 1117523"/>
                  <a:gd name="connsiteX7" fmla="*/ 604181 w 928031"/>
                  <a:gd name="connsiteY7" fmla="*/ 1117523 h 1117523"/>
                  <a:gd name="connsiteX8" fmla="*/ 604181 w 928031"/>
                  <a:gd name="connsiteY8" fmla="*/ 475332 h 1117523"/>
                  <a:gd name="connsiteX9" fmla="*/ 0 w 928031"/>
                  <a:gd name="connsiteY9" fmla="*/ 331839 h 1117523"/>
                  <a:gd name="connsiteX0" fmla="*/ 15215 w 928031"/>
                  <a:gd name="connsiteY0" fmla="*/ 0 h 1147348"/>
                  <a:gd name="connsiteX1" fmla="*/ 758978 w 928031"/>
                  <a:gd name="connsiteY1" fmla="*/ 174957 h 1147348"/>
                  <a:gd name="connsiteX2" fmla="*/ 823242 w 928031"/>
                  <a:gd name="connsiteY2" fmla="*/ 187931 h 1147348"/>
                  <a:gd name="connsiteX3" fmla="*/ 828565 w 928031"/>
                  <a:gd name="connsiteY3" fmla="*/ 191520 h 1147348"/>
                  <a:gd name="connsiteX4" fmla="*/ 829135 w 928031"/>
                  <a:gd name="connsiteY4" fmla="*/ 191635 h 1147348"/>
                  <a:gd name="connsiteX5" fmla="*/ 928031 w 928031"/>
                  <a:gd name="connsiteY5" fmla="*/ 340835 h 1147348"/>
                  <a:gd name="connsiteX6" fmla="*/ 928031 w 928031"/>
                  <a:gd name="connsiteY6" fmla="*/ 1147348 h 1147348"/>
                  <a:gd name="connsiteX7" fmla="*/ 604181 w 928031"/>
                  <a:gd name="connsiteY7" fmla="*/ 1147348 h 1147348"/>
                  <a:gd name="connsiteX8" fmla="*/ 604181 w 928031"/>
                  <a:gd name="connsiteY8" fmla="*/ 505157 h 1147348"/>
                  <a:gd name="connsiteX9" fmla="*/ 0 w 928031"/>
                  <a:gd name="connsiteY9" fmla="*/ 361664 h 1147348"/>
                  <a:gd name="connsiteX0" fmla="*/ 15215 w 928031"/>
                  <a:gd name="connsiteY0" fmla="*/ 0 h 1147348"/>
                  <a:gd name="connsiteX1" fmla="*/ 823242 w 928031"/>
                  <a:gd name="connsiteY1" fmla="*/ 187931 h 1147348"/>
                  <a:gd name="connsiteX2" fmla="*/ 828565 w 928031"/>
                  <a:gd name="connsiteY2" fmla="*/ 191520 h 1147348"/>
                  <a:gd name="connsiteX3" fmla="*/ 829135 w 928031"/>
                  <a:gd name="connsiteY3" fmla="*/ 191635 h 1147348"/>
                  <a:gd name="connsiteX4" fmla="*/ 928031 w 928031"/>
                  <a:gd name="connsiteY4" fmla="*/ 340835 h 1147348"/>
                  <a:gd name="connsiteX5" fmla="*/ 928031 w 928031"/>
                  <a:gd name="connsiteY5" fmla="*/ 1147348 h 1147348"/>
                  <a:gd name="connsiteX6" fmla="*/ 604181 w 928031"/>
                  <a:gd name="connsiteY6" fmla="*/ 1147348 h 1147348"/>
                  <a:gd name="connsiteX7" fmla="*/ 604181 w 928031"/>
                  <a:gd name="connsiteY7" fmla="*/ 505157 h 1147348"/>
                  <a:gd name="connsiteX8" fmla="*/ 0 w 928031"/>
                  <a:gd name="connsiteY8" fmla="*/ 361664 h 1147348"/>
                  <a:gd name="connsiteX0" fmla="*/ 15215 w 928031"/>
                  <a:gd name="connsiteY0" fmla="*/ 0 h 1147348"/>
                  <a:gd name="connsiteX1" fmla="*/ 828565 w 928031"/>
                  <a:gd name="connsiteY1" fmla="*/ 191520 h 1147348"/>
                  <a:gd name="connsiteX2" fmla="*/ 829135 w 928031"/>
                  <a:gd name="connsiteY2" fmla="*/ 191635 h 1147348"/>
                  <a:gd name="connsiteX3" fmla="*/ 928031 w 928031"/>
                  <a:gd name="connsiteY3" fmla="*/ 340835 h 1147348"/>
                  <a:gd name="connsiteX4" fmla="*/ 928031 w 928031"/>
                  <a:gd name="connsiteY4" fmla="*/ 1147348 h 1147348"/>
                  <a:gd name="connsiteX5" fmla="*/ 604181 w 928031"/>
                  <a:gd name="connsiteY5" fmla="*/ 1147348 h 1147348"/>
                  <a:gd name="connsiteX6" fmla="*/ 604181 w 928031"/>
                  <a:gd name="connsiteY6" fmla="*/ 505157 h 1147348"/>
                  <a:gd name="connsiteX7" fmla="*/ 0 w 928031"/>
                  <a:gd name="connsiteY7" fmla="*/ 361664 h 1147348"/>
                  <a:gd name="connsiteX0" fmla="*/ 15215 w 928031"/>
                  <a:gd name="connsiteY0" fmla="*/ 0 h 1221875"/>
                  <a:gd name="connsiteX1" fmla="*/ 828565 w 928031"/>
                  <a:gd name="connsiteY1" fmla="*/ 191520 h 1221875"/>
                  <a:gd name="connsiteX2" fmla="*/ 829135 w 928031"/>
                  <a:gd name="connsiteY2" fmla="*/ 191635 h 1221875"/>
                  <a:gd name="connsiteX3" fmla="*/ 928031 w 928031"/>
                  <a:gd name="connsiteY3" fmla="*/ 340835 h 1221875"/>
                  <a:gd name="connsiteX4" fmla="*/ 890722 w 928031"/>
                  <a:gd name="connsiteY4" fmla="*/ 1221875 h 1221875"/>
                  <a:gd name="connsiteX5" fmla="*/ 604181 w 928031"/>
                  <a:gd name="connsiteY5" fmla="*/ 1147348 h 1221875"/>
                  <a:gd name="connsiteX6" fmla="*/ 604181 w 928031"/>
                  <a:gd name="connsiteY6" fmla="*/ 505157 h 1221875"/>
                  <a:gd name="connsiteX7" fmla="*/ 0 w 928031"/>
                  <a:gd name="connsiteY7" fmla="*/ 361664 h 1221875"/>
                  <a:gd name="connsiteX0" fmla="*/ 15215 w 928031"/>
                  <a:gd name="connsiteY0" fmla="*/ 0 h 1222975"/>
                  <a:gd name="connsiteX1" fmla="*/ 828565 w 928031"/>
                  <a:gd name="connsiteY1" fmla="*/ 191520 h 1222975"/>
                  <a:gd name="connsiteX2" fmla="*/ 829135 w 928031"/>
                  <a:gd name="connsiteY2" fmla="*/ 191635 h 1222975"/>
                  <a:gd name="connsiteX3" fmla="*/ 928031 w 928031"/>
                  <a:gd name="connsiteY3" fmla="*/ 340835 h 1222975"/>
                  <a:gd name="connsiteX4" fmla="*/ 890722 w 928031"/>
                  <a:gd name="connsiteY4" fmla="*/ 1221875 h 1222975"/>
                  <a:gd name="connsiteX5" fmla="*/ 639288 w 928031"/>
                  <a:gd name="connsiteY5" fmla="*/ 1222975 h 1222975"/>
                  <a:gd name="connsiteX6" fmla="*/ 604181 w 928031"/>
                  <a:gd name="connsiteY6" fmla="*/ 505157 h 1222975"/>
                  <a:gd name="connsiteX7" fmla="*/ 0 w 928031"/>
                  <a:gd name="connsiteY7" fmla="*/ 361664 h 12229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928031" h="1222975">
                    <a:moveTo>
                      <a:pt x="15215" y="0"/>
                    </a:moveTo>
                    <a:lnTo>
                      <a:pt x="828565" y="191520"/>
                    </a:lnTo>
                    <a:lnTo>
                      <a:pt x="829135" y="191635"/>
                    </a:lnTo>
                    <a:cubicBezTo>
                      <a:pt x="887252" y="216216"/>
                      <a:pt x="928031" y="273763"/>
                      <a:pt x="928031" y="340835"/>
                    </a:cubicBezTo>
                    <a:lnTo>
                      <a:pt x="890722" y="1221875"/>
                    </a:lnTo>
                    <a:lnTo>
                      <a:pt x="639288" y="1222975"/>
                    </a:lnTo>
                    <a:lnTo>
                      <a:pt x="604181" y="505157"/>
                    </a:lnTo>
                    <a:lnTo>
                      <a:pt x="0" y="361664"/>
                    </a:lnTo>
                  </a:path>
                </a:pathLst>
              </a:custGeom>
              <a:solidFill>
                <a:srgbClr val="4472C4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</p:grpSp>
        <p:grpSp>
          <p:nvGrpSpPr>
            <p:cNvPr id="385" name="グループ化 384">
              <a:extLst>
                <a:ext uri="{FF2B5EF4-FFF2-40B4-BE49-F238E27FC236}">
                  <a16:creationId xmlns:a16="http://schemas.microsoft.com/office/drawing/2014/main" id="{850CE461-6875-4678-B202-3A195A4710A7}"/>
                </a:ext>
              </a:extLst>
            </p:cNvPr>
            <p:cNvGrpSpPr/>
            <p:nvPr/>
          </p:nvGrpSpPr>
          <p:grpSpPr>
            <a:xfrm rot="403306" flipH="1">
              <a:off x="6868393" y="1662056"/>
              <a:ext cx="928031" cy="1732765"/>
              <a:chOff x="6444208" y="4064103"/>
              <a:chExt cx="928031" cy="1732765"/>
            </a:xfrm>
          </p:grpSpPr>
          <p:sp>
            <p:nvSpPr>
              <p:cNvPr id="389" name="フリーフォーム 188">
                <a:extLst>
                  <a:ext uri="{FF2B5EF4-FFF2-40B4-BE49-F238E27FC236}">
                    <a16:creationId xmlns:a16="http://schemas.microsoft.com/office/drawing/2014/main" id="{69C6F500-B943-4BDC-B533-FA5346C9F598}"/>
                  </a:ext>
                </a:extLst>
              </p:cNvPr>
              <p:cNvSpPr/>
              <p:nvPr/>
            </p:nvSpPr>
            <p:spPr>
              <a:xfrm rot="17605872">
                <a:off x="6872176" y="4136638"/>
                <a:ext cx="543116" cy="398045"/>
              </a:xfrm>
              <a:custGeom>
                <a:avLst/>
                <a:gdLst>
                  <a:gd name="connsiteX0" fmla="*/ 0 w 543116"/>
                  <a:gd name="connsiteY0" fmla="*/ 141610 h 398045"/>
                  <a:gd name="connsiteX1" fmla="*/ 0 w 543116"/>
                  <a:gd name="connsiteY1" fmla="*/ 141611 h 398045"/>
                  <a:gd name="connsiteX2" fmla="*/ 0 w 543116"/>
                  <a:gd name="connsiteY2" fmla="*/ 141611 h 398045"/>
                  <a:gd name="connsiteX3" fmla="*/ 479443 w 543116"/>
                  <a:gd name="connsiteY3" fmla="*/ 106882 h 398045"/>
                  <a:gd name="connsiteX4" fmla="*/ 489259 w 543116"/>
                  <a:gd name="connsiteY4" fmla="*/ 121664 h 398045"/>
                  <a:gd name="connsiteX5" fmla="*/ 489524 w 543116"/>
                  <a:gd name="connsiteY5" fmla="*/ 123025 h 398045"/>
                  <a:gd name="connsiteX6" fmla="*/ 534955 w 543116"/>
                  <a:gd name="connsiteY6" fmla="*/ 187495 h 398045"/>
                  <a:gd name="connsiteX7" fmla="*/ 524168 w 543116"/>
                  <a:gd name="connsiteY7" fmla="*/ 249762 h 398045"/>
                  <a:gd name="connsiteX8" fmla="*/ 461902 w 543116"/>
                  <a:gd name="connsiteY8" fmla="*/ 238975 h 398045"/>
                  <a:gd name="connsiteX9" fmla="*/ 413142 w 543116"/>
                  <a:gd name="connsiteY9" fmla="*/ 169780 h 398045"/>
                  <a:gd name="connsiteX10" fmla="*/ 354162 w 543116"/>
                  <a:gd name="connsiteY10" fmla="*/ 159562 h 398045"/>
                  <a:gd name="connsiteX11" fmla="*/ 351769 w 543116"/>
                  <a:gd name="connsiteY11" fmla="*/ 163911 h 398045"/>
                  <a:gd name="connsiteX12" fmla="*/ 391714 w 543116"/>
                  <a:gd name="connsiteY12" fmla="*/ 182392 h 398045"/>
                  <a:gd name="connsiteX13" fmla="*/ 396222 w 543116"/>
                  <a:gd name="connsiteY13" fmla="*/ 187282 h 398045"/>
                  <a:gd name="connsiteX14" fmla="*/ 399922 w 543116"/>
                  <a:gd name="connsiteY14" fmla="*/ 187433 h 398045"/>
                  <a:gd name="connsiteX15" fmla="*/ 420296 w 543116"/>
                  <a:gd name="connsiteY15" fmla="*/ 209533 h 398045"/>
                  <a:gd name="connsiteX16" fmla="*/ 451011 w 543116"/>
                  <a:gd name="connsiteY16" fmla="*/ 293142 h 398045"/>
                  <a:gd name="connsiteX17" fmla="*/ 427689 w 543116"/>
                  <a:gd name="connsiteY17" fmla="*/ 343550 h 398045"/>
                  <a:gd name="connsiteX18" fmla="*/ 377281 w 543116"/>
                  <a:gd name="connsiteY18" fmla="*/ 320228 h 398045"/>
                  <a:gd name="connsiteX19" fmla="*/ 351626 w 543116"/>
                  <a:gd name="connsiteY19" fmla="*/ 250392 h 398045"/>
                  <a:gd name="connsiteX20" fmla="*/ 298036 w 543116"/>
                  <a:gd name="connsiteY20" fmla="*/ 225598 h 398045"/>
                  <a:gd name="connsiteX21" fmla="*/ 324136 w 543116"/>
                  <a:gd name="connsiteY21" fmla="*/ 247365 h 398045"/>
                  <a:gd name="connsiteX22" fmla="*/ 326954 w 543116"/>
                  <a:gd name="connsiteY22" fmla="*/ 252739 h 398045"/>
                  <a:gd name="connsiteX23" fmla="*/ 330180 w 543116"/>
                  <a:gd name="connsiteY23" fmla="*/ 253746 h 398045"/>
                  <a:gd name="connsiteX24" fmla="*/ 342917 w 543116"/>
                  <a:gd name="connsiteY24" fmla="*/ 278036 h 398045"/>
                  <a:gd name="connsiteX25" fmla="*/ 350242 w 543116"/>
                  <a:gd name="connsiteY25" fmla="*/ 358978 h 398045"/>
                  <a:gd name="connsiteX26" fmla="*/ 317783 w 543116"/>
                  <a:gd name="connsiteY26" fmla="*/ 397897 h 398045"/>
                  <a:gd name="connsiteX27" fmla="*/ 278864 w 543116"/>
                  <a:gd name="connsiteY27" fmla="*/ 365438 h 398045"/>
                  <a:gd name="connsiteX28" fmla="*/ 272746 w 543116"/>
                  <a:gd name="connsiteY28" fmla="*/ 297830 h 398045"/>
                  <a:gd name="connsiteX29" fmla="*/ 207078 w 543116"/>
                  <a:gd name="connsiteY29" fmla="*/ 243062 h 398045"/>
                  <a:gd name="connsiteX30" fmla="*/ 130006 w 543116"/>
                  <a:gd name="connsiteY30" fmla="*/ 250037 h 398045"/>
                  <a:gd name="connsiteX31" fmla="*/ 13568 w 543116"/>
                  <a:gd name="connsiteY31" fmla="*/ 187167 h 398045"/>
                  <a:gd name="connsiteX32" fmla="*/ 0 w 543116"/>
                  <a:gd name="connsiteY32" fmla="*/ 141611 h 398045"/>
                  <a:gd name="connsiteX33" fmla="*/ 5169 w 543116"/>
                  <a:gd name="connsiteY33" fmla="*/ 94359 h 398045"/>
                  <a:gd name="connsiteX34" fmla="*/ 108427 w 543116"/>
                  <a:gd name="connsiteY34" fmla="*/ 11605 h 398045"/>
                  <a:gd name="connsiteX35" fmla="*/ 231189 w 543116"/>
                  <a:gd name="connsiteY35" fmla="*/ 494 h 398045"/>
                  <a:gd name="connsiteX36" fmla="*/ 278442 w 543116"/>
                  <a:gd name="connsiteY36" fmla="*/ 5663 h 398045"/>
                  <a:gd name="connsiteX37" fmla="*/ 306049 w 543116"/>
                  <a:gd name="connsiteY37" fmla="*/ 20851 h 398045"/>
                  <a:gd name="connsiteX38" fmla="*/ 365302 w 543116"/>
                  <a:gd name="connsiteY38" fmla="*/ 20851 h 398045"/>
                  <a:gd name="connsiteX39" fmla="*/ 372292 w 543116"/>
                  <a:gd name="connsiteY39" fmla="*/ 23747 h 398045"/>
                  <a:gd name="connsiteX40" fmla="*/ 376186 w 543116"/>
                  <a:gd name="connsiteY40" fmla="*/ 22134 h 398045"/>
                  <a:gd name="connsiteX41" fmla="*/ 407783 w 543116"/>
                  <a:gd name="connsiteY41" fmla="*/ 35222 h 398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543116" h="398045">
                    <a:moveTo>
                      <a:pt x="0" y="141610"/>
                    </a:moveTo>
                    <a:lnTo>
                      <a:pt x="0" y="141611"/>
                    </a:lnTo>
                    <a:lnTo>
                      <a:pt x="0" y="141611"/>
                    </a:lnTo>
                    <a:close/>
                    <a:moveTo>
                      <a:pt x="479443" y="106882"/>
                    </a:moveTo>
                    <a:cubicBezTo>
                      <a:pt x="483806" y="111245"/>
                      <a:pt x="487078" y="116285"/>
                      <a:pt x="489259" y="121664"/>
                    </a:cubicBezTo>
                    <a:lnTo>
                      <a:pt x="489524" y="123025"/>
                    </a:lnTo>
                    <a:lnTo>
                      <a:pt x="534955" y="187495"/>
                    </a:lnTo>
                    <a:cubicBezTo>
                      <a:pt x="549170" y="207668"/>
                      <a:pt x="544341" y="235547"/>
                      <a:pt x="524168" y="249762"/>
                    </a:cubicBezTo>
                    <a:cubicBezTo>
                      <a:pt x="503995" y="263977"/>
                      <a:pt x="476117" y="259147"/>
                      <a:pt x="461902" y="238975"/>
                    </a:cubicBezTo>
                    <a:lnTo>
                      <a:pt x="413142" y="169780"/>
                    </a:lnTo>
                    <a:lnTo>
                      <a:pt x="354162" y="159562"/>
                    </a:lnTo>
                    <a:lnTo>
                      <a:pt x="351769" y="163911"/>
                    </a:lnTo>
                    <a:lnTo>
                      <a:pt x="391714" y="182392"/>
                    </a:lnTo>
                    <a:lnTo>
                      <a:pt x="396222" y="187282"/>
                    </a:lnTo>
                    <a:lnTo>
                      <a:pt x="399922" y="187433"/>
                    </a:lnTo>
                    <a:cubicBezTo>
                      <a:pt x="409044" y="191653"/>
                      <a:pt x="416556" y="199353"/>
                      <a:pt x="420296" y="209533"/>
                    </a:cubicBezTo>
                    <a:lnTo>
                      <a:pt x="451011" y="293142"/>
                    </a:lnTo>
                    <a:cubicBezTo>
                      <a:pt x="458490" y="313501"/>
                      <a:pt x="448049" y="336071"/>
                      <a:pt x="427689" y="343550"/>
                    </a:cubicBezTo>
                    <a:cubicBezTo>
                      <a:pt x="407329" y="351029"/>
                      <a:pt x="384761" y="340587"/>
                      <a:pt x="377281" y="320228"/>
                    </a:cubicBezTo>
                    <a:lnTo>
                      <a:pt x="351626" y="250392"/>
                    </a:lnTo>
                    <a:lnTo>
                      <a:pt x="298036" y="225598"/>
                    </a:lnTo>
                    <a:lnTo>
                      <a:pt x="324136" y="247365"/>
                    </a:lnTo>
                    <a:lnTo>
                      <a:pt x="326954" y="252739"/>
                    </a:lnTo>
                    <a:lnTo>
                      <a:pt x="330180" y="253746"/>
                    </a:lnTo>
                    <a:cubicBezTo>
                      <a:pt x="337223" y="259620"/>
                      <a:pt x="342025" y="268180"/>
                      <a:pt x="342917" y="278036"/>
                    </a:cubicBezTo>
                    <a:lnTo>
                      <a:pt x="350242" y="358978"/>
                    </a:lnTo>
                    <a:cubicBezTo>
                      <a:pt x="352026" y="378688"/>
                      <a:pt x="337494" y="396114"/>
                      <a:pt x="317783" y="397897"/>
                    </a:cubicBezTo>
                    <a:cubicBezTo>
                      <a:pt x="298073" y="399681"/>
                      <a:pt x="280648" y="385148"/>
                      <a:pt x="278864" y="365438"/>
                    </a:cubicBezTo>
                    <a:lnTo>
                      <a:pt x="272746" y="297830"/>
                    </a:lnTo>
                    <a:lnTo>
                      <a:pt x="207078" y="243062"/>
                    </a:lnTo>
                    <a:lnTo>
                      <a:pt x="130006" y="250037"/>
                    </a:lnTo>
                    <a:cubicBezTo>
                      <a:pt x="80625" y="254506"/>
                      <a:pt x="35539" y="228318"/>
                      <a:pt x="13568" y="187167"/>
                    </a:cubicBezTo>
                    <a:lnTo>
                      <a:pt x="0" y="141611"/>
                    </a:lnTo>
                    <a:lnTo>
                      <a:pt x="5169" y="94359"/>
                    </a:lnTo>
                    <a:cubicBezTo>
                      <a:pt x="19394" y="49932"/>
                      <a:pt x="59045" y="16074"/>
                      <a:pt x="108427" y="11605"/>
                    </a:cubicBezTo>
                    <a:lnTo>
                      <a:pt x="231189" y="494"/>
                    </a:lnTo>
                    <a:cubicBezTo>
                      <a:pt x="247649" y="-996"/>
                      <a:pt x="263633" y="921"/>
                      <a:pt x="278442" y="5663"/>
                    </a:cubicBezTo>
                    <a:lnTo>
                      <a:pt x="306049" y="20851"/>
                    </a:lnTo>
                    <a:lnTo>
                      <a:pt x="365302" y="20851"/>
                    </a:lnTo>
                    <a:lnTo>
                      <a:pt x="372292" y="23747"/>
                    </a:lnTo>
                    <a:lnTo>
                      <a:pt x="376186" y="22134"/>
                    </a:lnTo>
                    <a:cubicBezTo>
                      <a:pt x="387622" y="22134"/>
                      <a:pt x="399057" y="26497"/>
                      <a:pt x="407783" y="35222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390" name="フリーフォーム 190">
                <a:extLst>
                  <a:ext uri="{FF2B5EF4-FFF2-40B4-BE49-F238E27FC236}">
                    <a16:creationId xmlns:a16="http://schemas.microsoft.com/office/drawing/2014/main" id="{DE029871-DC99-45AF-AE0E-DF02AFA163B7}"/>
                  </a:ext>
                </a:extLst>
              </p:cNvPr>
              <p:cNvSpPr/>
              <p:nvPr/>
            </p:nvSpPr>
            <p:spPr>
              <a:xfrm rot="12795583">
                <a:off x="6444208" y="4573893"/>
                <a:ext cx="928031" cy="1222975"/>
              </a:xfrm>
              <a:custGeom>
                <a:avLst/>
                <a:gdLst>
                  <a:gd name="connsiteX0" fmla="*/ 1199901 w 1199901"/>
                  <a:gd name="connsiteY0" fmla="*/ 972391 h 972391"/>
                  <a:gd name="connsiteX1" fmla="*/ 876051 w 1199901"/>
                  <a:gd name="connsiteY1" fmla="*/ 972391 h 972391"/>
                  <a:gd name="connsiteX2" fmla="*/ 876051 w 1199901"/>
                  <a:gd name="connsiteY2" fmla="*/ 330200 h 972391"/>
                  <a:gd name="connsiteX3" fmla="*/ 165100 w 1199901"/>
                  <a:gd name="connsiteY3" fmla="*/ 330200 h 972391"/>
                  <a:gd name="connsiteX4" fmla="*/ 0 w 1199901"/>
                  <a:gd name="connsiteY4" fmla="*/ 165100 h 972391"/>
                  <a:gd name="connsiteX5" fmla="*/ 165100 w 1199901"/>
                  <a:gd name="connsiteY5" fmla="*/ 0 h 972391"/>
                  <a:gd name="connsiteX6" fmla="*/ 1030848 w 1199901"/>
                  <a:gd name="connsiteY6" fmla="*/ 0 h 972391"/>
                  <a:gd name="connsiteX7" fmla="*/ 1095112 w 1199901"/>
                  <a:gd name="connsiteY7" fmla="*/ 12974 h 972391"/>
                  <a:gd name="connsiteX8" fmla="*/ 1100435 w 1199901"/>
                  <a:gd name="connsiteY8" fmla="*/ 16563 h 972391"/>
                  <a:gd name="connsiteX9" fmla="*/ 1101005 w 1199901"/>
                  <a:gd name="connsiteY9" fmla="*/ 16678 h 972391"/>
                  <a:gd name="connsiteX10" fmla="*/ 1199901 w 1199901"/>
                  <a:gd name="connsiteY10" fmla="*/ 165878 h 972391"/>
                  <a:gd name="connsiteX0" fmla="*/ 0 w 1199901"/>
                  <a:gd name="connsiteY0" fmla="*/ 165100 h 972391"/>
                  <a:gd name="connsiteX1" fmla="*/ 165100 w 1199901"/>
                  <a:gd name="connsiteY1" fmla="*/ 0 h 972391"/>
                  <a:gd name="connsiteX2" fmla="*/ 1030848 w 1199901"/>
                  <a:gd name="connsiteY2" fmla="*/ 0 h 972391"/>
                  <a:gd name="connsiteX3" fmla="*/ 1095112 w 1199901"/>
                  <a:gd name="connsiteY3" fmla="*/ 12974 h 972391"/>
                  <a:gd name="connsiteX4" fmla="*/ 1100435 w 1199901"/>
                  <a:gd name="connsiteY4" fmla="*/ 16563 h 972391"/>
                  <a:gd name="connsiteX5" fmla="*/ 1101005 w 1199901"/>
                  <a:gd name="connsiteY5" fmla="*/ 16678 h 972391"/>
                  <a:gd name="connsiteX6" fmla="*/ 1199901 w 1199901"/>
                  <a:gd name="connsiteY6" fmla="*/ 165878 h 972391"/>
                  <a:gd name="connsiteX7" fmla="*/ 1199901 w 1199901"/>
                  <a:gd name="connsiteY7" fmla="*/ 972391 h 972391"/>
                  <a:gd name="connsiteX8" fmla="*/ 876051 w 1199901"/>
                  <a:gd name="connsiteY8" fmla="*/ 972391 h 972391"/>
                  <a:gd name="connsiteX9" fmla="*/ 876051 w 1199901"/>
                  <a:gd name="connsiteY9" fmla="*/ 330200 h 972391"/>
                  <a:gd name="connsiteX10" fmla="*/ 165100 w 1199901"/>
                  <a:gd name="connsiteY10" fmla="*/ 330200 h 972391"/>
                  <a:gd name="connsiteX11" fmla="*/ 91440 w 1199901"/>
                  <a:gd name="connsiteY11" fmla="*/ 256540 h 972391"/>
                  <a:gd name="connsiteX0" fmla="*/ 115501 w 1150302"/>
                  <a:gd name="connsiteY0" fmla="*/ 0 h 972391"/>
                  <a:gd name="connsiteX1" fmla="*/ 981249 w 1150302"/>
                  <a:gd name="connsiteY1" fmla="*/ 0 h 972391"/>
                  <a:gd name="connsiteX2" fmla="*/ 1045513 w 1150302"/>
                  <a:gd name="connsiteY2" fmla="*/ 12974 h 972391"/>
                  <a:gd name="connsiteX3" fmla="*/ 1050836 w 1150302"/>
                  <a:gd name="connsiteY3" fmla="*/ 16563 h 972391"/>
                  <a:gd name="connsiteX4" fmla="*/ 1051406 w 1150302"/>
                  <a:gd name="connsiteY4" fmla="*/ 16678 h 972391"/>
                  <a:gd name="connsiteX5" fmla="*/ 1150302 w 1150302"/>
                  <a:gd name="connsiteY5" fmla="*/ 165878 h 972391"/>
                  <a:gd name="connsiteX6" fmla="*/ 1150302 w 1150302"/>
                  <a:gd name="connsiteY6" fmla="*/ 972391 h 972391"/>
                  <a:gd name="connsiteX7" fmla="*/ 826452 w 1150302"/>
                  <a:gd name="connsiteY7" fmla="*/ 972391 h 972391"/>
                  <a:gd name="connsiteX8" fmla="*/ 826452 w 1150302"/>
                  <a:gd name="connsiteY8" fmla="*/ 330200 h 972391"/>
                  <a:gd name="connsiteX9" fmla="*/ 115501 w 1150302"/>
                  <a:gd name="connsiteY9" fmla="*/ 330200 h 972391"/>
                  <a:gd name="connsiteX10" fmla="*/ 41841 w 1150302"/>
                  <a:gd name="connsiteY10" fmla="*/ 256540 h 972391"/>
                  <a:gd name="connsiteX0" fmla="*/ 0 w 1034801"/>
                  <a:gd name="connsiteY0" fmla="*/ 0 h 972391"/>
                  <a:gd name="connsiteX1" fmla="*/ 865748 w 1034801"/>
                  <a:gd name="connsiteY1" fmla="*/ 0 h 972391"/>
                  <a:gd name="connsiteX2" fmla="*/ 930012 w 1034801"/>
                  <a:gd name="connsiteY2" fmla="*/ 12974 h 972391"/>
                  <a:gd name="connsiteX3" fmla="*/ 935335 w 1034801"/>
                  <a:gd name="connsiteY3" fmla="*/ 16563 h 972391"/>
                  <a:gd name="connsiteX4" fmla="*/ 935905 w 1034801"/>
                  <a:gd name="connsiteY4" fmla="*/ 16678 h 972391"/>
                  <a:gd name="connsiteX5" fmla="*/ 1034801 w 1034801"/>
                  <a:gd name="connsiteY5" fmla="*/ 165878 h 972391"/>
                  <a:gd name="connsiteX6" fmla="*/ 1034801 w 1034801"/>
                  <a:gd name="connsiteY6" fmla="*/ 972391 h 972391"/>
                  <a:gd name="connsiteX7" fmla="*/ 710951 w 1034801"/>
                  <a:gd name="connsiteY7" fmla="*/ 972391 h 972391"/>
                  <a:gd name="connsiteX8" fmla="*/ 710951 w 1034801"/>
                  <a:gd name="connsiteY8" fmla="*/ 330200 h 972391"/>
                  <a:gd name="connsiteX9" fmla="*/ 0 w 1034801"/>
                  <a:gd name="connsiteY9" fmla="*/ 330200 h 972391"/>
                  <a:gd name="connsiteX0" fmla="*/ 0 w 1034801"/>
                  <a:gd name="connsiteY0" fmla="*/ 0 h 972391"/>
                  <a:gd name="connsiteX1" fmla="*/ 865748 w 1034801"/>
                  <a:gd name="connsiteY1" fmla="*/ 0 h 972391"/>
                  <a:gd name="connsiteX2" fmla="*/ 930012 w 1034801"/>
                  <a:gd name="connsiteY2" fmla="*/ 12974 h 972391"/>
                  <a:gd name="connsiteX3" fmla="*/ 935335 w 1034801"/>
                  <a:gd name="connsiteY3" fmla="*/ 16563 h 972391"/>
                  <a:gd name="connsiteX4" fmla="*/ 935905 w 1034801"/>
                  <a:gd name="connsiteY4" fmla="*/ 16678 h 972391"/>
                  <a:gd name="connsiteX5" fmla="*/ 1034801 w 1034801"/>
                  <a:gd name="connsiteY5" fmla="*/ 165878 h 972391"/>
                  <a:gd name="connsiteX6" fmla="*/ 1034801 w 1034801"/>
                  <a:gd name="connsiteY6" fmla="*/ 972391 h 972391"/>
                  <a:gd name="connsiteX7" fmla="*/ 710951 w 1034801"/>
                  <a:gd name="connsiteY7" fmla="*/ 972391 h 972391"/>
                  <a:gd name="connsiteX8" fmla="*/ 710951 w 1034801"/>
                  <a:gd name="connsiteY8" fmla="*/ 330200 h 972391"/>
                  <a:gd name="connsiteX9" fmla="*/ 101028 w 1034801"/>
                  <a:gd name="connsiteY9" fmla="*/ 332445 h 972391"/>
                  <a:gd name="connsiteX0" fmla="*/ 0 w 1142564"/>
                  <a:gd name="connsiteY0" fmla="*/ 0 h 972391"/>
                  <a:gd name="connsiteX1" fmla="*/ 973511 w 1142564"/>
                  <a:gd name="connsiteY1" fmla="*/ 0 h 972391"/>
                  <a:gd name="connsiteX2" fmla="*/ 1037775 w 1142564"/>
                  <a:gd name="connsiteY2" fmla="*/ 12974 h 972391"/>
                  <a:gd name="connsiteX3" fmla="*/ 1043098 w 1142564"/>
                  <a:gd name="connsiteY3" fmla="*/ 16563 h 972391"/>
                  <a:gd name="connsiteX4" fmla="*/ 1043668 w 1142564"/>
                  <a:gd name="connsiteY4" fmla="*/ 16678 h 972391"/>
                  <a:gd name="connsiteX5" fmla="*/ 1142564 w 1142564"/>
                  <a:gd name="connsiteY5" fmla="*/ 165878 h 972391"/>
                  <a:gd name="connsiteX6" fmla="*/ 1142564 w 1142564"/>
                  <a:gd name="connsiteY6" fmla="*/ 972391 h 972391"/>
                  <a:gd name="connsiteX7" fmla="*/ 818714 w 1142564"/>
                  <a:gd name="connsiteY7" fmla="*/ 972391 h 972391"/>
                  <a:gd name="connsiteX8" fmla="*/ 818714 w 1142564"/>
                  <a:gd name="connsiteY8" fmla="*/ 330200 h 972391"/>
                  <a:gd name="connsiteX9" fmla="*/ 208791 w 1142564"/>
                  <a:gd name="connsiteY9" fmla="*/ 332445 h 972391"/>
                  <a:gd name="connsiteX0" fmla="*/ 0 w 1142564"/>
                  <a:gd name="connsiteY0" fmla="*/ 0 h 972391"/>
                  <a:gd name="connsiteX1" fmla="*/ 973511 w 1142564"/>
                  <a:gd name="connsiteY1" fmla="*/ 0 h 972391"/>
                  <a:gd name="connsiteX2" fmla="*/ 1037775 w 1142564"/>
                  <a:gd name="connsiteY2" fmla="*/ 12974 h 972391"/>
                  <a:gd name="connsiteX3" fmla="*/ 1043098 w 1142564"/>
                  <a:gd name="connsiteY3" fmla="*/ 16563 h 972391"/>
                  <a:gd name="connsiteX4" fmla="*/ 1043668 w 1142564"/>
                  <a:gd name="connsiteY4" fmla="*/ 16678 h 972391"/>
                  <a:gd name="connsiteX5" fmla="*/ 1142564 w 1142564"/>
                  <a:gd name="connsiteY5" fmla="*/ 165878 h 972391"/>
                  <a:gd name="connsiteX6" fmla="*/ 1142564 w 1142564"/>
                  <a:gd name="connsiteY6" fmla="*/ 972391 h 972391"/>
                  <a:gd name="connsiteX7" fmla="*/ 818714 w 1142564"/>
                  <a:gd name="connsiteY7" fmla="*/ 972391 h 972391"/>
                  <a:gd name="connsiteX8" fmla="*/ 818714 w 1142564"/>
                  <a:gd name="connsiteY8" fmla="*/ 330200 h 972391"/>
                  <a:gd name="connsiteX9" fmla="*/ 314575 w 1142564"/>
                  <a:gd name="connsiteY9" fmla="*/ 317740 h 972391"/>
                  <a:gd name="connsiteX0" fmla="*/ 0 w 1142564"/>
                  <a:gd name="connsiteY0" fmla="*/ 0 h 972391"/>
                  <a:gd name="connsiteX1" fmla="*/ 973511 w 1142564"/>
                  <a:gd name="connsiteY1" fmla="*/ 0 h 972391"/>
                  <a:gd name="connsiteX2" fmla="*/ 1037775 w 1142564"/>
                  <a:gd name="connsiteY2" fmla="*/ 12974 h 972391"/>
                  <a:gd name="connsiteX3" fmla="*/ 1043098 w 1142564"/>
                  <a:gd name="connsiteY3" fmla="*/ 16563 h 972391"/>
                  <a:gd name="connsiteX4" fmla="*/ 1043668 w 1142564"/>
                  <a:gd name="connsiteY4" fmla="*/ 16678 h 972391"/>
                  <a:gd name="connsiteX5" fmla="*/ 1142564 w 1142564"/>
                  <a:gd name="connsiteY5" fmla="*/ 165878 h 972391"/>
                  <a:gd name="connsiteX6" fmla="*/ 1142564 w 1142564"/>
                  <a:gd name="connsiteY6" fmla="*/ 972391 h 972391"/>
                  <a:gd name="connsiteX7" fmla="*/ 818714 w 1142564"/>
                  <a:gd name="connsiteY7" fmla="*/ 972391 h 972391"/>
                  <a:gd name="connsiteX8" fmla="*/ 818714 w 1142564"/>
                  <a:gd name="connsiteY8" fmla="*/ 330200 h 972391"/>
                  <a:gd name="connsiteX9" fmla="*/ 314575 w 1142564"/>
                  <a:gd name="connsiteY9" fmla="*/ 317740 h 972391"/>
                  <a:gd name="connsiteX0" fmla="*/ 0 w 957602"/>
                  <a:gd name="connsiteY0" fmla="*/ 0 h 1023838"/>
                  <a:gd name="connsiteX1" fmla="*/ 788549 w 957602"/>
                  <a:gd name="connsiteY1" fmla="*/ 51447 h 1023838"/>
                  <a:gd name="connsiteX2" fmla="*/ 852813 w 957602"/>
                  <a:gd name="connsiteY2" fmla="*/ 64421 h 1023838"/>
                  <a:gd name="connsiteX3" fmla="*/ 858136 w 957602"/>
                  <a:gd name="connsiteY3" fmla="*/ 68010 h 1023838"/>
                  <a:gd name="connsiteX4" fmla="*/ 858706 w 957602"/>
                  <a:gd name="connsiteY4" fmla="*/ 68125 h 1023838"/>
                  <a:gd name="connsiteX5" fmla="*/ 957602 w 957602"/>
                  <a:gd name="connsiteY5" fmla="*/ 217325 h 1023838"/>
                  <a:gd name="connsiteX6" fmla="*/ 957602 w 957602"/>
                  <a:gd name="connsiteY6" fmla="*/ 1023838 h 1023838"/>
                  <a:gd name="connsiteX7" fmla="*/ 633752 w 957602"/>
                  <a:gd name="connsiteY7" fmla="*/ 1023838 h 1023838"/>
                  <a:gd name="connsiteX8" fmla="*/ 633752 w 957602"/>
                  <a:gd name="connsiteY8" fmla="*/ 381647 h 1023838"/>
                  <a:gd name="connsiteX9" fmla="*/ 129613 w 957602"/>
                  <a:gd name="connsiteY9" fmla="*/ 369187 h 1023838"/>
                  <a:gd name="connsiteX0" fmla="*/ 0 w 897921"/>
                  <a:gd name="connsiteY0" fmla="*/ 0 h 1117523"/>
                  <a:gd name="connsiteX1" fmla="*/ 728868 w 897921"/>
                  <a:gd name="connsiteY1" fmla="*/ 145132 h 1117523"/>
                  <a:gd name="connsiteX2" fmla="*/ 793132 w 897921"/>
                  <a:gd name="connsiteY2" fmla="*/ 158106 h 1117523"/>
                  <a:gd name="connsiteX3" fmla="*/ 798455 w 897921"/>
                  <a:gd name="connsiteY3" fmla="*/ 161695 h 1117523"/>
                  <a:gd name="connsiteX4" fmla="*/ 799025 w 897921"/>
                  <a:gd name="connsiteY4" fmla="*/ 161810 h 1117523"/>
                  <a:gd name="connsiteX5" fmla="*/ 897921 w 897921"/>
                  <a:gd name="connsiteY5" fmla="*/ 311010 h 1117523"/>
                  <a:gd name="connsiteX6" fmla="*/ 897921 w 897921"/>
                  <a:gd name="connsiteY6" fmla="*/ 1117523 h 1117523"/>
                  <a:gd name="connsiteX7" fmla="*/ 574071 w 897921"/>
                  <a:gd name="connsiteY7" fmla="*/ 1117523 h 1117523"/>
                  <a:gd name="connsiteX8" fmla="*/ 574071 w 897921"/>
                  <a:gd name="connsiteY8" fmla="*/ 475332 h 1117523"/>
                  <a:gd name="connsiteX9" fmla="*/ 69932 w 897921"/>
                  <a:gd name="connsiteY9" fmla="*/ 462872 h 1117523"/>
                  <a:gd name="connsiteX0" fmla="*/ 0 w 897921"/>
                  <a:gd name="connsiteY0" fmla="*/ 0 h 1117523"/>
                  <a:gd name="connsiteX1" fmla="*/ 728868 w 897921"/>
                  <a:gd name="connsiteY1" fmla="*/ 145132 h 1117523"/>
                  <a:gd name="connsiteX2" fmla="*/ 793132 w 897921"/>
                  <a:gd name="connsiteY2" fmla="*/ 158106 h 1117523"/>
                  <a:gd name="connsiteX3" fmla="*/ 798455 w 897921"/>
                  <a:gd name="connsiteY3" fmla="*/ 161695 h 1117523"/>
                  <a:gd name="connsiteX4" fmla="*/ 799025 w 897921"/>
                  <a:gd name="connsiteY4" fmla="*/ 161810 h 1117523"/>
                  <a:gd name="connsiteX5" fmla="*/ 897921 w 897921"/>
                  <a:gd name="connsiteY5" fmla="*/ 311010 h 1117523"/>
                  <a:gd name="connsiteX6" fmla="*/ 897921 w 897921"/>
                  <a:gd name="connsiteY6" fmla="*/ 1117523 h 1117523"/>
                  <a:gd name="connsiteX7" fmla="*/ 574071 w 897921"/>
                  <a:gd name="connsiteY7" fmla="*/ 1117523 h 1117523"/>
                  <a:gd name="connsiteX8" fmla="*/ 574071 w 897921"/>
                  <a:gd name="connsiteY8" fmla="*/ 475332 h 1117523"/>
                  <a:gd name="connsiteX9" fmla="*/ 69932 w 897921"/>
                  <a:gd name="connsiteY9" fmla="*/ 462872 h 1117523"/>
                  <a:gd name="connsiteX0" fmla="*/ 30110 w 928031"/>
                  <a:gd name="connsiteY0" fmla="*/ 0 h 1117523"/>
                  <a:gd name="connsiteX1" fmla="*/ 758978 w 928031"/>
                  <a:gd name="connsiteY1" fmla="*/ 145132 h 1117523"/>
                  <a:gd name="connsiteX2" fmla="*/ 823242 w 928031"/>
                  <a:gd name="connsiteY2" fmla="*/ 158106 h 1117523"/>
                  <a:gd name="connsiteX3" fmla="*/ 828565 w 928031"/>
                  <a:gd name="connsiteY3" fmla="*/ 161695 h 1117523"/>
                  <a:gd name="connsiteX4" fmla="*/ 829135 w 928031"/>
                  <a:gd name="connsiteY4" fmla="*/ 161810 h 1117523"/>
                  <a:gd name="connsiteX5" fmla="*/ 928031 w 928031"/>
                  <a:gd name="connsiteY5" fmla="*/ 311010 h 1117523"/>
                  <a:gd name="connsiteX6" fmla="*/ 928031 w 928031"/>
                  <a:gd name="connsiteY6" fmla="*/ 1117523 h 1117523"/>
                  <a:gd name="connsiteX7" fmla="*/ 604181 w 928031"/>
                  <a:gd name="connsiteY7" fmla="*/ 1117523 h 1117523"/>
                  <a:gd name="connsiteX8" fmla="*/ 604181 w 928031"/>
                  <a:gd name="connsiteY8" fmla="*/ 475332 h 1117523"/>
                  <a:gd name="connsiteX9" fmla="*/ 0 w 928031"/>
                  <a:gd name="connsiteY9" fmla="*/ 331839 h 1117523"/>
                  <a:gd name="connsiteX0" fmla="*/ 30110 w 928031"/>
                  <a:gd name="connsiteY0" fmla="*/ 0 h 1117523"/>
                  <a:gd name="connsiteX1" fmla="*/ 758978 w 928031"/>
                  <a:gd name="connsiteY1" fmla="*/ 145132 h 1117523"/>
                  <a:gd name="connsiteX2" fmla="*/ 823242 w 928031"/>
                  <a:gd name="connsiteY2" fmla="*/ 158106 h 1117523"/>
                  <a:gd name="connsiteX3" fmla="*/ 828565 w 928031"/>
                  <a:gd name="connsiteY3" fmla="*/ 161695 h 1117523"/>
                  <a:gd name="connsiteX4" fmla="*/ 829135 w 928031"/>
                  <a:gd name="connsiteY4" fmla="*/ 161810 h 1117523"/>
                  <a:gd name="connsiteX5" fmla="*/ 928031 w 928031"/>
                  <a:gd name="connsiteY5" fmla="*/ 311010 h 1117523"/>
                  <a:gd name="connsiteX6" fmla="*/ 928031 w 928031"/>
                  <a:gd name="connsiteY6" fmla="*/ 1117523 h 1117523"/>
                  <a:gd name="connsiteX7" fmla="*/ 604181 w 928031"/>
                  <a:gd name="connsiteY7" fmla="*/ 1117523 h 1117523"/>
                  <a:gd name="connsiteX8" fmla="*/ 604181 w 928031"/>
                  <a:gd name="connsiteY8" fmla="*/ 475332 h 1117523"/>
                  <a:gd name="connsiteX9" fmla="*/ 0 w 928031"/>
                  <a:gd name="connsiteY9" fmla="*/ 331839 h 1117523"/>
                  <a:gd name="connsiteX0" fmla="*/ 15215 w 928031"/>
                  <a:gd name="connsiteY0" fmla="*/ 0 h 1147348"/>
                  <a:gd name="connsiteX1" fmla="*/ 758978 w 928031"/>
                  <a:gd name="connsiteY1" fmla="*/ 174957 h 1147348"/>
                  <a:gd name="connsiteX2" fmla="*/ 823242 w 928031"/>
                  <a:gd name="connsiteY2" fmla="*/ 187931 h 1147348"/>
                  <a:gd name="connsiteX3" fmla="*/ 828565 w 928031"/>
                  <a:gd name="connsiteY3" fmla="*/ 191520 h 1147348"/>
                  <a:gd name="connsiteX4" fmla="*/ 829135 w 928031"/>
                  <a:gd name="connsiteY4" fmla="*/ 191635 h 1147348"/>
                  <a:gd name="connsiteX5" fmla="*/ 928031 w 928031"/>
                  <a:gd name="connsiteY5" fmla="*/ 340835 h 1147348"/>
                  <a:gd name="connsiteX6" fmla="*/ 928031 w 928031"/>
                  <a:gd name="connsiteY6" fmla="*/ 1147348 h 1147348"/>
                  <a:gd name="connsiteX7" fmla="*/ 604181 w 928031"/>
                  <a:gd name="connsiteY7" fmla="*/ 1147348 h 1147348"/>
                  <a:gd name="connsiteX8" fmla="*/ 604181 w 928031"/>
                  <a:gd name="connsiteY8" fmla="*/ 505157 h 1147348"/>
                  <a:gd name="connsiteX9" fmla="*/ 0 w 928031"/>
                  <a:gd name="connsiteY9" fmla="*/ 361664 h 1147348"/>
                  <a:gd name="connsiteX0" fmla="*/ 15215 w 928031"/>
                  <a:gd name="connsiteY0" fmla="*/ 0 h 1147348"/>
                  <a:gd name="connsiteX1" fmla="*/ 823242 w 928031"/>
                  <a:gd name="connsiteY1" fmla="*/ 187931 h 1147348"/>
                  <a:gd name="connsiteX2" fmla="*/ 828565 w 928031"/>
                  <a:gd name="connsiteY2" fmla="*/ 191520 h 1147348"/>
                  <a:gd name="connsiteX3" fmla="*/ 829135 w 928031"/>
                  <a:gd name="connsiteY3" fmla="*/ 191635 h 1147348"/>
                  <a:gd name="connsiteX4" fmla="*/ 928031 w 928031"/>
                  <a:gd name="connsiteY4" fmla="*/ 340835 h 1147348"/>
                  <a:gd name="connsiteX5" fmla="*/ 928031 w 928031"/>
                  <a:gd name="connsiteY5" fmla="*/ 1147348 h 1147348"/>
                  <a:gd name="connsiteX6" fmla="*/ 604181 w 928031"/>
                  <a:gd name="connsiteY6" fmla="*/ 1147348 h 1147348"/>
                  <a:gd name="connsiteX7" fmla="*/ 604181 w 928031"/>
                  <a:gd name="connsiteY7" fmla="*/ 505157 h 1147348"/>
                  <a:gd name="connsiteX8" fmla="*/ 0 w 928031"/>
                  <a:gd name="connsiteY8" fmla="*/ 361664 h 1147348"/>
                  <a:gd name="connsiteX0" fmla="*/ 15215 w 928031"/>
                  <a:gd name="connsiteY0" fmla="*/ 0 h 1147348"/>
                  <a:gd name="connsiteX1" fmla="*/ 828565 w 928031"/>
                  <a:gd name="connsiteY1" fmla="*/ 191520 h 1147348"/>
                  <a:gd name="connsiteX2" fmla="*/ 829135 w 928031"/>
                  <a:gd name="connsiteY2" fmla="*/ 191635 h 1147348"/>
                  <a:gd name="connsiteX3" fmla="*/ 928031 w 928031"/>
                  <a:gd name="connsiteY3" fmla="*/ 340835 h 1147348"/>
                  <a:gd name="connsiteX4" fmla="*/ 928031 w 928031"/>
                  <a:gd name="connsiteY4" fmla="*/ 1147348 h 1147348"/>
                  <a:gd name="connsiteX5" fmla="*/ 604181 w 928031"/>
                  <a:gd name="connsiteY5" fmla="*/ 1147348 h 1147348"/>
                  <a:gd name="connsiteX6" fmla="*/ 604181 w 928031"/>
                  <a:gd name="connsiteY6" fmla="*/ 505157 h 1147348"/>
                  <a:gd name="connsiteX7" fmla="*/ 0 w 928031"/>
                  <a:gd name="connsiteY7" fmla="*/ 361664 h 1147348"/>
                  <a:gd name="connsiteX0" fmla="*/ 15215 w 928031"/>
                  <a:gd name="connsiteY0" fmla="*/ 0 h 1221875"/>
                  <a:gd name="connsiteX1" fmla="*/ 828565 w 928031"/>
                  <a:gd name="connsiteY1" fmla="*/ 191520 h 1221875"/>
                  <a:gd name="connsiteX2" fmla="*/ 829135 w 928031"/>
                  <a:gd name="connsiteY2" fmla="*/ 191635 h 1221875"/>
                  <a:gd name="connsiteX3" fmla="*/ 928031 w 928031"/>
                  <a:gd name="connsiteY3" fmla="*/ 340835 h 1221875"/>
                  <a:gd name="connsiteX4" fmla="*/ 890722 w 928031"/>
                  <a:gd name="connsiteY4" fmla="*/ 1221875 h 1221875"/>
                  <a:gd name="connsiteX5" fmla="*/ 604181 w 928031"/>
                  <a:gd name="connsiteY5" fmla="*/ 1147348 h 1221875"/>
                  <a:gd name="connsiteX6" fmla="*/ 604181 w 928031"/>
                  <a:gd name="connsiteY6" fmla="*/ 505157 h 1221875"/>
                  <a:gd name="connsiteX7" fmla="*/ 0 w 928031"/>
                  <a:gd name="connsiteY7" fmla="*/ 361664 h 1221875"/>
                  <a:gd name="connsiteX0" fmla="*/ 15215 w 928031"/>
                  <a:gd name="connsiteY0" fmla="*/ 0 h 1222975"/>
                  <a:gd name="connsiteX1" fmla="*/ 828565 w 928031"/>
                  <a:gd name="connsiteY1" fmla="*/ 191520 h 1222975"/>
                  <a:gd name="connsiteX2" fmla="*/ 829135 w 928031"/>
                  <a:gd name="connsiteY2" fmla="*/ 191635 h 1222975"/>
                  <a:gd name="connsiteX3" fmla="*/ 928031 w 928031"/>
                  <a:gd name="connsiteY3" fmla="*/ 340835 h 1222975"/>
                  <a:gd name="connsiteX4" fmla="*/ 890722 w 928031"/>
                  <a:gd name="connsiteY4" fmla="*/ 1221875 h 1222975"/>
                  <a:gd name="connsiteX5" fmla="*/ 639288 w 928031"/>
                  <a:gd name="connsiteY5" fmla="*/ 1222975 h 1222975"/>
                  <a:gd name="connsiteX6" fmla="*/ 604181 w 928031"/>
                  <a:gd name="connsiteY6" fmla="*/ 505157 h 1222975"/>
                  <a:gd name="connsiteX7" fmla="*/ 0 w 928031"/>
                  <a:gd name="connsiteY7" fmla="*/ 361664 h 12229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928031" h="1222975">
                    <a:moveTo>
                      <a:pt x="15215" y="0"/>
                    </a:moveTo>
                    <a:lnTo>
                      <a:pt x="828565" y="191520"/>
                    </a:lnTo>
                    <a:lnTo>
                      <a:pt x="829135" y="191635"/>
                    </a:lnTo>
                    <a:cubicBezTo>
                      <a:pt x="887252" y="216216"/>
                      <a:pt x="928031" y="273763"/>
                      <a:pt x="928031" y="340835"/>
                    </a:cubicBezTo>
                    <a:lnTo>
                      <a:pt x="890722" y="1221875"/>
                    </a:lnTo>
                    <a:lnTo>
                      <a:pt x="639288" y="1222975"/>
                    </a:lnTo>
                    <a:lnTo>
                      <a:pt x="604181" y="505157"/>
                    </a:lnTo>
                    <a:lnTo>
                      <a:pt x="0" y="361664"/>
                    </a:lnTo>
                  </a:path>
                </a:pathLst>
              </a:custGeom>
              <a:solidFill>
                <a:srgbClr val="4472C4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</p:grpSp>
        <p:sp>
          <p:nvSpPr>
            <p:cNvPr id="386" name="フリーフォーム: 図形 385">
              <a:extLst>
                <a:ext uri="{FF2B5EF4-FFF2-40B4-BE49-F238E27FC236}">
                  <a16:creationId xmlns:a16="http://schemas.microsoft.com/office/drawing/2014/main" id="{5490C2CE-7CB2-41F2-BE45-AE39D75E22A0}"/>
                </a:ext>
              </a:extLst>
            </p:cNvPr>
            <p:cNvSpPr/>
            <p:nvPr/>
          </p:nvSpPr>
          <p:spPr>
            <a:xfrm rot="18900000" flipV="1">
              <a:off x="6707084" y="1460862"/>
              <a:ext cx="293246" cy="292722"/>
            </a:xfrm>
            <a:custGeom>
              <a:avLst/>
              <a:gdLst>
                <a:gd name="connsiteX0" fmla="*/ 187883 w 419227"/>
                <a:gd name="connsiteY0" fmla="*/ 187883 h 418481"/>
                <a:gd name="connsiteX1" fmla="*/ 187882 w 419227"/>
                <a:gd name="connsiteY1" fmla="*/ 0 h 418481"/>
                <a:gd name="connsiteX2" fmla="*/ 121323 w 419227"/>
                <a:gd name="connsiteY2" fmla="*/ 0 h 418481"/>
                <a:gd name="connsiteX3" fmla="*/ 121323 w 419227"/>
                <a:gd name="connsiteY3" fmla="*/ 121323 h 418481"/>
                <a:gd name="connsiteX4" fmla="*/ 0 w 419227"/>
                <a:gd name="connsiteY4" fmla="*/ 121323 h 418481"/>
                <a:gd name="connsiteX5" fmla="*/ 0 w 419227"/>
                <a:gd name="connsiteY5" fmla="*/ 187882 h 418481"/>
                <a:gd name="connsiteX6" fmla="*/ 187883 w 419227"/>
                <a:gd name="connsiteY6" fmla="*/ 230598 h 418481"/>
                <a:gd name="connsiteX7" fmla="*/ 0 w 419227"/>
                <a:gd name="connsiteY7" fmla="*/ 230599 h 418481"/>
                <a:gd name="connsiteX8" fmla="*/ 0 w 419227"/>
                <a:gd name="connsiteY8" fmla="*/ 297158 h 418481"/>
                <a:gd name="connsiteX9" fmla="*/ 121323 w 419227"/>
                <a:gd name="connsiteY9" fmla="*/ 297158 h 418481"/>
                <a:gd name="connsiteX10" fmla="*/ 121323 w 419227"/>
                <a:gd name="connsiteY10" fmla="*/ 418481 h 418481"/>
                <a:gd name="connsiteX11" fmla="*/ 187882 w 419227"/>
                <a:gd name="connsiteY11" fmla="*/ 418481 h 418481"/>
                <a:gd name="connsiteX12" fmla="*/ 187883 w 419227"/>
                <a:gd name="connsiteY12" fmla="*/ 230598 h 418481"/>
                <a:gd name="connsiteX13" fmla="*/ 419227 w 419227"/>
                <a:gd name="connsiteY13" fmla="*/ 187882 h 418481"/>
                <a:gd name="connsiteX14" fmla="*/ 419227 w 419227"/>
                <a:gd name="connsiteY14" fmla="*/ 121323 h 418481"/>
                <a:gd name="connsiteX15" fmla="*/ 297904 w 419227"/>
                <a:gd name="connsiteY15" fmla="*/ 121323 h 418481"/>
                <a:gd name="connsiteX16" fmla="*/ 297904 w 419227"/>
                <a:gd name="connsiteY16" fmla="*/ 0 h 418481"/>
                <a:gd name="connsiteX17" fmla="*/ 231345 w 419227"/>
                <a:gd name="connsiteY17" fmla="*/ 0 h 418481"/>
                <a:gd name="connsiteX18" fmla="*/ 231344 w 419227"/>
                <a:gd name="connsiteY18" fmla="*/ 187883 h 418481"/>
                <a:gd name="connsiteX19" fmla="*/ 419227 w 419227"/>
                <a:gd name="connsiteY19" fmla="*/ 297158 h 418481"/>
                <a:gd name="connsiteX20" fmla="*/ 419227 w 419227"/>
                <a:gd name="connsiteY20" fmla="*/ 230599 h 418481"/>
                <a:gd name="connsiteX21" fmla="*/ 231344 w 419227"/>
                <a:gd name="connsiteY21" fmla="*/ 230598 h 418481"/>
                <a:gd name="connsiteX22" fmla="*/ 231345 w 419227"/>
                <a:gd name="connsiteY22" fmla="*/ 418481 h 418481"/>
                <a:gd name="connsiteX23" fmla="*/ 297904 w 419227"/>
                <a:gd name="connsiteY23" fmla="*/ 418481 h 418481"/>
                <a:gd name="connsiteX24" fmla="*/ 297904 w 419227"/>
                <a:gd name="connsiteY24" fmla="*/ 297158 h 4184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419227" h="418481">
                  <a:moveTo>
                    <a:pt x="187883" y="187883"/>
                  </a:moveTo>
                  <a:cubicBezTo>
                    <a:pt x="187883" y="125255"/>
                    <a:pt x="187882" y="62628"/>
                    <a:pt x="187882" y="0"/>
                  </a:cubicBezTo>
                  <a:lnTo>
                    <a:pt x="121323" y="0"/>
                  </a:lnTo>
                  <a:lnTo>
                    <a:pt x="121323" y="121323"/>
                  </a:lnTo>
                  <a:lnTo>
                    <a:pt x="0" y="121323"/>
                  </a:lnTo>
                  <a:lnTo>
                    <a:pt x="0" y="187882"/>
                  </a:lnTo>
                  <a:close/>
                  <a:moveTo>
                    <a:pt x="187883" y="230598"/>
                  </a:moveTo>
                  <a:lnTo>
                    <a:pt x="0" y="230599"/>
                  </a:lnTo>
                  <a:lnTo>
                    <a:pt x="0" y="297158"/>
                  </a:lnTo>
                  <a:lnTo>
                    <a:pt x="121323" y="297158"/>
                  </a:lnTo>
                  <a:lnTo>
                    <a:pt x="121323" y="418481"/>
                  </a:lnTo>
                  <a:lnTo>
                    <a:pt x="187882" y="418481"/>
                  </a:lnTo>
                  <a:cubicBezTo>
                    <a:pt x="187882" y="355853"/>
                    <a:pt x="187883" y="293226"/>
                    <a:pt x="187883" y="230598"/>
                  </a:cubicBezTo>
                  <a:close/>
                  <a:moveTo>
                    <a:pt x="419227" y="187882"/>
                  </a:moveTo>
                  <a:lnTo>
                    <a:pt x="419227" y="121323"/>
                  </a:lnTo>
                  <a:lnTo>
                    <a:pt x="297904" y="121323"/>
                  </a:lnTo>
                  <a:lnTo>
                    <a:pt x="297904" y="0"/>
                  </a:lnTo>
                  <a:lnTo>
                    <a:pt x="231345" y="0"/>
                  </a:lnTo>
                  <a:cubicBezTo>
                    <a:pt x="231345" y="62628"/>
                    <a:pt x="231344" y="125255"/>
                    <a:pt x="231344" y="187883"/>
                  </a:cubicBezTo>
                  <a:close/>
                  <a:moveTo>
                    <a:pt x="419227" y="297158"/>
                  </a:moveTo>
                  <a:lnTo>
                    <a:pt x="419227" y="230599"/>
                  </a:lnTo>
                  <a:lnTo>
                    <a:pt x="231344" y="230598"/>
                  </a:lnTo>
                  <a:cubicBezTo>
                    <a:pt x="231344" y="293226"/>
                    <a:pt x="231345" y="355853"/>
                    <a:pt x="231345" y="418481"/>
                  </a:cubicBezTo>
                  <a:lnTo>
                    <a:pt x="297904" y="418481"/>
                  </a:lnTo>
                  <a:lnTo>
                    <a:pt x="297904" y="297158"/>
                  </a:ln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sp>
          <p:nvSpPr>
            <p:cNvPr id="387" name="フリーフォーム 96">
              <a:extLst>
                <a:ext uri="{FF2B5EF4-FFF2-40B4-BE49-F238E27FC236}">
                  <a16:creationId xmlns:a16="http://schemas.microsoft.com/office/drawing/2014/main" id="{9999E2AD-D81E-4680-99F0-F24EEADB0DB1}"/>
                </a:ext>
              </a:extLst>
            </p:cNvPr>
            <p:cNvSpPr/>
            <p:nvPr/>
          </p:nvSpPr>
          <p:spPr>
            <a:xfrm>
              <a:off x="6047286" y="3127400"/>
              <a:ext cx="558165" cy="1038087"/>
            </a:xfrm>
            <a:custGeom>
              <a:avLst/>
              <a:gdLst>
                <a:gd name="connsiteX0" fmla="*/ 413385 w 558165"/>
                <a:gd name="connsiteY0" fmla="*/ 1043940 h 1043940"/>
                <a:gd name="connsiteX1" fmla="*/ 558165 w 558165"/>
                <a:gd name="connsiteY1" fmla="*/ 1043940 h 1043940"/>
                <a:gd name="connsiteX2" fmla="*/ 354330 w 558165"/>
                <a:gd name="connsiteY2" fmla="*/ 0 h 1043940"/>
                <a:gd name="connsiteX3" fmla="*/ 205740 w 558165"/>
                <a:gd name="connsiteY3" fmla="*/ 7620 h 1043940"/>
                <a:gd name="connsiteX4" fmla="*/ 0 w 558165"/>
                <a:gd name="connsiteY4" fmla="*/ 186690 h 1043940"/>
                <a:gd name="connsiteX5" fmla="*/ 220980 w 558165"/>
                <a:gd name="connsiteY5" fmla="*/ 537210 h 1043940"/>
                <a:gd name="connsiteX6" fmla="*/ 350520 w 558165"/>
                <a:gd name="connsiteY6" fmla="*/ 539115 h 1043940"/>
                <a:gd name="connsiteX7" fmla="*/ 270510 w 558165"/>
                <a:gd name="connsiteY7" fmla="*/ 621030 h 1043940"/>
                <a:gd name="connsiteX8" fmla="*/ 413385 w 558165"/>
                <a:gd name="connsiteY8" fmla="*/ 1043940 h 1043940"/>
                <a:gd name="connsiteX0" fmla="*/ 413385 w 558165"/>
                <a:gd name="connsiteY0" fmla="*/ 1043940 h 1043940"/>
                <a:gd name="connsiteX1" fmla="*/ 558165 w 558165"/>
                <a:gd name="connsiteY1" fmla="*/ 1043940 h 1043940"/>
                <a:gd name="connsiteX2" fmla="*/ 354330 w 558165"/>
                <a:gd name="connsiteY2" fmla="*/ 0 h 1043940"/>
                <a:gd name="connsiteX3" fmla="*/ 205740 w 558165"/>
                <a:gd name="connsiteY3" fmla="*/ 7620 h 1043940"/>
                <a:gd name="connsiteX4" fmla="*/ 0 w 558165"/>
                <a:gd name="connsiteY4" fmla="*/ 186690 h 1043940"/>
                <a:gd name="connsiteX5" fmla="*/ 220980 w 558165"/>
                <a:gd name="connsiteY5" fmla="*/ 537210 h 1043940"/>
                <a:gd name="connsiteX6" fmla="*/ 270510 w 558165"/>
                <a:gd name="connsiteY6" fmla="*/ 621030 h 1043940"/>
                <a:gd name="connsiteX7" fmla="*/ 413385 w 558165"/>
                <a:gd name="connsiteY7" fmla="*/ 1043940 h 1043940"/>
                <a:gd name="connsiteX0" fmla="*/ 413385 w 558165"/>
                <a:gd name="connsiteY0" fmla="*/ 1043940 h 1043940"/>
                <a:gd name="connsiteX1" fmla="*/ 558165 w 558165"/>
                <a:gd name="connsiteY1" fmla="*/ 1043940 h 1043940"/>
                <a:gd name="connsiteX2" fmla="*/ 354330 w 558165"/>
                <a:gd name="connsiteY2" fmla="*/ 0 h 1043940"/>
                <a:gd name="connsiteX3" fmla="*/ 205740 w 558165"/>
                <a:gd name="connsiteY3" fmla="*/ 7620 h 1043940"/>
                <a:gd name="connsiteX4" fmla="*/ 0 w 558165"/>
                <a:gd name="connsiteY4" fmla="*/ 186690 h 1043940"/>
                <a:gd name="connsiteX5" fmla="*/ 220980 w 558165"/>
                <a:gd name="connsiteY5" fmla="*/ 537210 h 1043940"/>
                <a:gd name="connsiteX6" fmla="*/ 413385 w 558165"/>
                <a:gd name="connsiteY6" fmla="*/ 1043940 h 1043940"/>
                <a:gd name="connsiteX0" fmla="*/ 413385 w 558165"/>
                <a:gd name="connsiteY0" fmla="*/ 1043940 h 1043940"/>
                <a:gd name="connsiteX1" fmla="*/ 558165 w 558165"/>
                <a:gd name="connsiteY1" fmla="*/ 1043940 h 1043940"/>
                <a:gd name="connsiteX2" fmla="*/ 354330 w 558165"/>
                <a:gd name="connsiteY2" fmla="*/ 0 h 1043940"/>
                <a:gd name="connsiteX3" fmla="*/ 205740 w 558165"/>
                <a:gd name="connsiteY3" fmla="*/ 7620 h 1043940"/>
                <a:gd name="connsiteX4" fmla="*/ 0 w 558165"/>
                <a:gd name="connsiteY4" fmla="*/ 186690 h 1043940"/>
                <a:gd name="connsiteX5" fmla="*/ 413385 w 558165"/>
                <a:gd name="connsiteY5" fmla="*/ 1043940 h 1043940"/>
                <a:gd name="connsiteX0" fmla="*/ 413385 w 558165"/>
                <a:gd name="connsiteY0" fmla="*/ 1043940 h 1043940"/>
                <a:gd name="connsiteX1" fmla="*/ 558165 w 558165"/>
                <a:gd name="connsiteY1" fmla="*/ 1043940 h 1043940"/>
                <a:gd name="connsiteX2" fmla="*/ 354330 w 558165"/>
                <a:gd name="connsiteY2" fmla="*/ 0 h 1043940"/>
                <a:gd name="connsiteX3" fmla="*/ 205740 w 558165"/>
                <a:gd name="connsiteY3" fmla="*/ 7620 h 1043940"/>
                <a:gd name="connsiteX4" fmla="*/ 0 w 558165"/>
                <a:gd name="connsiteY4" fmla="*/ 186690 h 1043940"/>
                <a:gd name="connsiteX5" fmla="*/ 133350 w 558165"/>
                <a:gd name="connsiteY5" fmla="*/ 462915 h 1043940"/>
                <a:gd name="connsiteX6" fmla="*/ 413385 w 558165"/>
                <a:gd name="connsiteY6" fmla="*/ 1043940 h 1043940"/>
                <a:gd name="connsiteX0" fmla="*/ 413385 w 558165"/>
                <a:gd name="connsiteY0" fmla="*/ 1043940 h 1043940"/>
                <a:gd name="connsiteX1" fmla="*/ 558165 w 558165"/>
                <a:gd name="connsiteY1" fmla="*/ 1043940 h 1043940"/>
                <a:gd name="connsiteX2" fmla="*/ 354330 w 558165"/>
                <a:gd name="connsiteY2" fmla="*/ 0 h 1043940"/>
                <a:gd name="connsiteX3" fmla="*/ 205740 w 558165"/>
                <a:gd name="connsiteY3" fmla="*/ 7620 h 1043940"/>
                <a:gd name="connsiteX4" fmla="*/ 0 w 558165"/>
                <a:gd name="connsiteY4" fmla="*/ 186690 h 1043940"/>
                <a:gd name="connsiteX5" fmla="*/ 133350 w 558165"/>
                <a:gd name="connsiteY5" fmla="*/ 462915 h 1043940"/>
                <a:gd name="connsiteX6" fmla="*/ 175260 w 558165"/>
                <a:gd name="connsiteY6" fmla="*/ 546735 h 1043940"/>
                <a:gd name="connsiteX7" fmla="*/ 413385 w 558165"/>
                <a:gd name="connsiteY7" fmla="*/ 1043940 h 1043940"/>
                <a:gd name="connsiteX0" fmla="*/ 413385 w 558165"/>
                <a:gd name="connsiteY0" fmla="*/ 1043940 h 1043940"/>
                <a:gd name="connsiteX1" fmla="*/ 558165 w 558165"/>
                <a:gd name="connsiteY1" fmla="*/ 1043940 h 1043940"/>
                <a:gd name="connsiteX2" fmla="*/ 354330 w 558165"/>
                <a:gd name="connsiteY2" fmla="*/ 0 h 1043940"/>
                <a:gd name="connsiteX3" fmla="*/ 205740 w 558165"/>
                <a:gd name="connsiteY3" fmla="*/ 7620 h 1043940"/>
                <a:gd name="connsiteX4" fmla="*/ 0 w 558165"/>
                <a:gd name="connsiteY4" fmla="*/ 186690 h 1043940"/>
                <a:gd name="connsiteX5" fmla="*/ 133350 w 558165"/>
                <a:gd name="connsiteY5" fmla="*/ 462915 h 1043940"/>
                <a:gd name="connsiteX6" fmla="*/ 148590 w 558165"/>
                <a:gd name="connsiteY6" fmla="*/ 501015 h 1043940"/>
                <a:gd name="connsiteX7" fmla="*/ 175260 w 558165"/>
                <a:gd name="connsiteY7" fmla="*/ 546735 h 1043940"/>
                <a:gd name="connsiteX8" fmla="*/ 413385 w 558165"/>
                <a:gd name="connsiteY8" fmla="*/ 1043940 h 1043940"/>
                <a:gd name="connsiteX0" fmla="*/ 413385 w 558165"/>
                <a:gd name="connsiteY0" fmla="*/ 1043940 h 1043940"/>
                <a:gd name="connsiteX1" fmla="*/ 558165 w 558165"/>
                <a:gd name="connsiteY1" fmla="*/ 1043940 h 1043940"/>
                <a:gd name="connsiteX2" fmla="*/ 354330 w 558165"/>
                <a:gd name="connsiteY2" fmla="*/ 0 h 1043940"/>
                <a:gd name="connsiteX3" fmla="*/ 205740 w 558165"/>
                <a:gd name="connsiteY3" fmla="*/ 7620 h 1043940"/>
                <a:gd name="connsiteX4" fmla="*/ 0 w 558165"/>
                <a:gd name="connsiteY4" fmla="*/ 186690 h 1043940"/>
                <a:gd name="connsiteX5" fmla="*/ 133350 w 558165"/>
                <a:gd name="connsiteY5" fmla="*/ 462915 h 1043940"/>
                <a:gd name="connsiteX6" fmla="*/ 257175 w 558165"/>
                <a:gd name="connsiteY6" fmla="*/ 468630 h 1043940"/>
                <a:gd name="connsiteX7" fmla="*/ 175260 w 558165"/>
                <a:gd name="connsiteY7" fmla="*/ 546735 h 1043940"/>
                <a:gd name="connsiteX8" fmla="*/ 413385 w 558165"/>
                <a:gd name="connsiteY8" fmla="*/ 1043940 h 1043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58165" h="1043940">
                  <a:moveTo>
                    <a:pt x="413385" y="1043940"/>
                  </a:moveTo>
                  <a:lnTo>
                    <a:pt x="558165" y="1043940"/>
                  </a:lnTo>
                  <a:lnTo>
                    <a:pt x="354330" y="0"/>
                  </a:lnTo>
                  <a:lnTo>
                    <a:pt x="205740" y="7620"/>
                  </a:lnTo>
                  <a:lnTo>
                    <a:pt x="0" y="186690"/>
                  </a:lnTo>
                  <a:lnTo>
                    <a:pt x="133350" y="462915"/>
                  </a:lnTo>
                  <a:lnTo>
                    <a:pt x="257175" y="468630"/>
                  </a:lnTo>
                  <a:lnTo>
                    <a:pt x="175260" y="546735"/>
                  </a:lnTo>
                  <a:lnTo>
                    <a:pt x="413385" y="1043940"/>
                  </a:lnTo>
                  <a:close/>
                </a:path>
              </a:pathLst>
            </a:custGeom>
            <a:solidFill>
              <a:srgbClr val="00206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sp>
          <p:nvSpPr>
            <p:cNvPr id="388" name="フリーフォーム 97">
              <a:extLst>
                <a:ext uri="{FF2B5EF4-FFF2-40B4-BE49-F238E27FC236}">
                  <a16:creationId xmlns:a16="http://schemas.microsoft.com/office/drawing/2014/main" id="{2DD46885-E9DE-4408-B097-604776F76CDB}"/>
                </a:ext>
              </a:extLst>
            </p:cNvPr>
            <p:cNvSpPr/>
            <p:nvPr/>
          </p:nvSpPr>
          <p:spPr>
            <a:xfrm flipH="1">
              <a:off x="6605451" y="3127400"/>
              <a:ext cx="558165" cy="1038087"/>
            </a:xfrm>
            <a:custGeom>
              <a:avLst/>
              <a:gdLst>
                <a:gd name="connsiteX0" fmla="*/ 413385 w 558165"/>
                <a:gd name="connsiteY0" fmla="*/ 1043940 h 1043940"/>
                <a:gd name="connsiteX1" fmla="*/ 558165 w 558165"/>
                <a:gd name="connsiteY1" fmla="*/ 1043940 h 1043940"/>
                <a:gd name="connsiteX2" fmla="*/ 354330 w 558165"/>
                <a:gd name="connsiteY2" fmla="*/ 0 h 1043940"/>
                <a:gd name="connsiteX3" fmla="*/ 205740 w 558165"/>
                <a:gd name="connsiteY3" fmla="*/ 7620 h 1043940"/>
                <a:gd name="connsiteX4" fmla="*/ 0 w 558165"/>
                <a:gd name="connsiteY4" fmla="*/ 186690 h 1043940"/>
                <a:gd name="connsiteX5" fmla="*/ 220980 w 558165"/>
                <a:gd name="connsiteY5" fmla="*/ 537210 h 1043940"/>
                <a:gd name="connsiteX6" fmla="*/ 350520 w 558165"/>
                <a:gd name="connsiteY6" fmla="*/ 539115 h 1043940"/>
                <a:gd name="connsiteX7" fmla="*/ 270510 w 558165"/>
                <a:gd name="connsiteY7" fmla="*/ 621030 h 1043940"/>
                <a:gd name="connsiteX8" fmla="*/ 413385 w 558165"/>
                <a:gd name="connsiteY8" fmla="*/ 1043940 h 1043940"/>
                <a:gd name="connsiteX0" fmla="*/ 413385 w 558165"/>
                <a:gd name="connsiteY0" fmla="*/ 1043940 h 1043940"/>
                <a:gd name="connsiteX1" fmla="*/ 558165 w 558165"/>
                <a:gd name="connsiteY1" fmla="*/ 1043940 h 1043940"/>
                <a:gd name="connsiteX2" fmla="*/ 354330 w 558165"/>
                <a:gd name="connsiteY2" fmla="*/ 0 h 1043940"/>
                <a:gd name="connsiteX3" fmla="*/ 205740 w 558165"/>
                <a:gd name="connsiteY3" fmla="*/ 7620 h 1043940"/>
                <a:gd name="connsiteX4" fmla="*/ 0 w 558165"/>
                <a:gd name="connsiteY4" fmla="*/ 186690 h 1043940"/>
                <a:gd name="connsiteX5" fmla="*/ 220980 w 558165"/>
                <a:gd name="connsiteY5" fmla="*/ 537210 h 1043940"/>
                <a:gd name="connsiteX6" fmla="*/ 270510 w 558165"/>
                <a:gd name="connsiteY6" fmla="*/ 621030 h 1043940"/>
                <a:gd name="connsiteX7" fmla="*/ 413385 w 558165"/>
                <a:gd name="connsiteY7" fmla="*/ 1043940 h 1043940"/>
                <a:gd name="connsiteX0" fmla="*/ 413385 w 558165"/>
                <a:gd name="connsiteY0" fmla="*/ 1043940 h 1043940"/>
                <a:gd name="connsiteX1" fmla="*/ 558165 w 558165"/>
                <a:gd name="connsiteY1" fmla="*/ 1043940 h 1043940"/>
                <a:gd name="connsiteX2" fmla="*/ 354330 w 558165"/>
                <a:gd name="connsiteY2" fmla="*/ 0 h 1043940"/>
                <a:gd name="connsiteX3" fmla="*/ 205740 w 558165"/>
                <a:gd name="connsiteY3" fmla="*/ 7620 h 1043940"/>
                <a:gd name="connsiteX4" fmla="*/ 0 w 558165"/>
                <a:gd name="connsiteY4" fmla="*/ 186690 h 1043940"/>
                <a:gd name="connsiteX5" fmla="*/ 220980 w 558165"/>
                <a:gd name="connsiteY5" fmla="*/ 537210 h 1043940"/>
                <a:gd name="connsiteX6" fmla="*/ 413385 w 558165"/>
                <a:gd name="connsiteY6" fmla="*/ 1043940 h 1043940"/>
                <a:gd name="connsiteX0" fmla="*/ 413385 w 558165"/>
                <a:gd name="connsiteY0" fmla="*/ 1043940 h 1043940"/>
                <a:gd name="connsiteX1" fmla="*/ 558165 w 558165"/>
                <a:gd name="connsiteY1" fmla="*/ 1043940 h 1043940"/>
                <a:gd name="connsiteX2" fmla="*/ 354330 w 558165"/>
                <a:gd name="connsiteY2" fmla="*/ 0 h 1043940"/>
                <a:gd name="connsiteX3" fmla="*/ 205740 w 558165"/>
                <a:gd name="connsiteY3" fmla="*/ 7620 h 1043940"/>
                <a:gd name="connsiteX4" fmla="*/ 0 w 558165"/>
                <a:gd name="connsiteY4" fmla="*/ 186690 h 1043940"/>
                <a:gd name="connsiteX5" fmla="*/ 413385 w 558165"/>
                <a:gd name="connsiteY5" fmla="*/ 1043940 h 1043940"/>
                <a:gd name="connsiteX0" fmla="*/ 413385 w 558165"/>
                <a:gd name="connsiteY0" fmla="*/ 1043940 h 1043940"/>
                <a:gd name="connsiteX1" fmla="*/ 558165 w 558165"/>
                <a:gd name="connsiteY1" fmla="*/ 1043940 h 1043940"/>
                <a:gd name="connsiteX2" fmla="*/ 354330 w 558165"/>
                <a:gd name="connsiteY2" fmla="*/ 0 h 1043940"/>
                <a:gd name="connsiteX3" fmla="*/ 205740 w 558165"/>
                <a:gd name="connsiteY3" fmla="*/ 7620 h 1043940"/>
                <a:gd name="connsiteX4" fmla="*/ 0 w 558165"/>
                <a:gd name="connsiteY4" fmla="*/ 186690 h 1043940"/>
                <a:gd name="connsiteX5" fmla="*/ 133350 w 558165"/>
                <a:gd name="connsiteY5" fmla="*/ 462915 h 1043940"/>
                <a:gd name="connsiteX6" fmla="*/ 413385 w 558165"/>
                <a:gd name="connsiteY6" fmla="*/ 1043940 h 1043940"/>
                <a:gd name="connsiteX0" fmla="*/ 413385 w 558165"/>
                <a:gd name="connsiteY0" fmla="*/ 1043940 h 1043940"/>
                <a:gd name="connsiteX1" fmla="*/ 558165 w 558165"/>
                <a:gd name="connsiteY1" fmla="*/ 1043940 h 1043940"/>
                <a:gd name="connsiteX2" fmla="*/ 354330 w 558165"/>
                <a:gd name="connsiteY2" fmla="*/ 0 h 1043940"/>
                <a:gd name="connsiteX3" fmla="*/ 205740 w 558165"/>
                <a:gd name="connsiteY3" fmla="*/ 7620 h 1043940"/>
                <a:gd name="connsiteX4" fmla="*/ 0 w 558165"/>
                <a:gd name="connsiteY4" fmla="*/ 186690 h 1043940"/>
                <a:gd name="connsiteX5" fmla="*/ 133350 w 558165"/>
                <a:gd name="connsiteY5" fmla="*/ 462915 h 1043940"/>
                <a:gd name="connsiteX6" fmla="*/ 175260 w 558165"/>
                <a:gd name="connsiteY6" fmla="*/ 546735 h 1043940"/>
                <a:gd name="connsiteX7" fmla="*/ 413385 w 558165"/>
                <a:gd name="connsiteY7" fmla="*/ 1043940 h 1043940"/>
                <a:gd name="connsiteX0" fmla="*/ 413385 w 558165"/>
                <a:gd name="connsiteY0" fmla="*/ 1043940 h 1043940"/>
                <a:gd name="connsiteX1" fmla="*/ 558165 w 558165"/>
                <a:gd name="connsiteY1" fmla="*/ 1043940 h 1043940"/>
                <a:gd name="connsiteX2" fmla="*/ 354330 w 558165"/>
                <a:gd name="connsiteY2" fmla="*/ 0 h 1043940"/>
                <a:gd name="connsiteX3" fmla="*/ 205740 w 558165"/>
                <a:gd name="connsiteY3" fmla="*/ 7620 h 1043940"/>
                <a:gd name="connsiteX4" fmla="*/ 0 w 558165"/>
                <a:gd name="connsiteY4" fmla="*/ 186690 h 1043940"/>
                <a:gd name="connsiteX5" fmla="*/ 133350 w 558165"/>
                <a:gd name="connsiteY5" fmla="*/ 462915 h 1043940"/>
                <a:gd name="connsiteX6" fmla="*/ 148590 w 558165"/>
                <a:gd name="connsiteY6" fmla="*/ 501015 h 1043940"/>
                <a:gd name="connsiteX7" fmla="*/ 175260 w 558165"/>
                <a:gd name="connsiteY7" fmla="*/ 546735 h 1043940"/>
                <a:gd name="connsiteX8" fmla="*/ 413385 w 558165"/>
                <a:gd name="connsiteY8" fmla="*/ 1043940 h 1043940"/>
                <a:gd name="connsiteX0" fmla="*/ 413385 w 558165"/>
                <a:gd name="connsiteY0" fmla="*/ 1043940 h 1043940"/>
                <a:gd name="connsiteX1" fmla="*/ 558165 w 558165"/>
                <a:gd name="connsiteY1" fmla="*/ 1043940 h 1043940"/>
                <a:gd name="connsiteX2" fmla="*/ 354330 w 558165"/>
                <a:gd name="connsiteY2" fmla="*/ 0 h 1043940"/>
                <a:gd name="connsiteX3" fmla="*/ 205740 w 558165"/>
                <a:gd name="connsiteY3" fmla="*/ 7620 h 1043940"/>
                <a:gd name="connsiteX4" fmla="*/ 0 w 558165"/>
                <a:gd name="connsiteY4" fmla="*/ 186690 h 1043940"/>
                <a:gd name="connsiteX5" fmla="*/ 133350 w 558165"/>
                <a:gd name="connsiteY5" fmla="*/ 462915 h 1043940"/>
                <a:gd name="connsiteX6" fmla="*/ 257175 w 558165"/>
                <a:gd name="connsiteY6" fmla="*/ 468630 h 1043940"/>
                <a:gd name="connsiteX7" fmla="*/ 175260 w 558165"/>
                <a:gd name="connsiteY7" fmla="*/ 546735 h 1043940"/>
                <a:gd name="connsiteX8" fmla="*/ 413385 w 558165"/>
                <a:gd name="connsiteY8" fmla="*/ 1043940 h 1043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58165" h="1043940">
                  <a:moveTo>
                    <a:pt x="413385" y="1043940"/>
                  </a:moveTo>
                  <a:lnTo>
                    <a:pt x="558165" y="1043940"/>
                  </a:lnTo>
                  <a:lnTo>
                    <a:pt x="354330" y="0"/>
                  </a:lnTo>
                  <a:lnTo>
                    <a:pt x="205740" y="7620"/>
                  </a:lnTo>
                  <a:lnTo>
                    <a:pt x="0" y="186690"/>
                  </a:lnTo>
                  <a:lnTo>
                    <a:pt x="133350" y="462915"/>
                  </a:lnTo>
                  <a:lnTo>
                    <a:pt x="257175" y="468630"/>
                  </a:lnTo>
                  <a:lnTo>
                    <a:pt x="175260" y="546735"/>
                  </a:lnTo>
                  <a:lnTo>
                    <a:pt x="413385" y="1043940"/>
                  </a:lnTo>
                  <a:close/>
                </a:path>
              </a:pathLst>
            </a:custGeom>
            <a:solidFill>
              <a:srgbClr val="00206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</p:grpSp>
      <p:grpSp>
        <p:nvGrpSpPr>
          <p:cNvPr id="419" name="グループ化 418">
            <a:extLst>
              <a:ext uri="{FF2B5EF4-FFF2-40B4-BE49-F238E27FC236}">
                <a16:creationId xmlns:a16="http://schemas.microsoft.com/office/drawing/2014/main" id="{AF0D8EE4-E890-48D2-8DAA-B34FBDAB3CA7}"/>
              </a:ext>
            </a:extLst>
          </p:cNvPr>
          <p:cNvGrpSpPr/>
          <p:nvPr/>
        </p:nvGrpSpPr>
        <p:grpSpPr>
          <a:xfrm>
            <a:off x="7977742" y="4630460"/>
            <a:ext cx="1497025" cy="1760090"/>
            <a:chOff x="7183007" y="4238612"/>
            <a:chExt cx="2343784" cy="2755646"/>
          </a:xfrm>
        </p:grpSpPr>
        <p:sp>
          <p:nvSpPr>
            <p:cNvPr id="420" name="片側の 2 つの角を丸めた四角形 5">
              <a:extLst>
                <a:ext uri="{FF2B5EF4-FFF2-40B4-BE49-F238E27FC236}">
                  <a16:creationId xmlns:a16="http://schemas.microsoft.com/office/drawing/2014/main" id="{D8BE10F0-5B90-428E-9CF8-0012D2A23805}"/>
                </a:ext>
              </a:extLst>
            </p:cNvPr>
            <p:cNvSpPr/>
            <p:nvPr/>
          </p:nvSpPr>
          <p:spPr>
            <a:xfrm>
              <a:off x="7797722" y="5830611"/>
              <a:ext cx="1156298" cy="1020926"/>
            </a:xfrm>
            <a:prstGeom prst="round2SameRect">
              <a:avLst>
                <a:gd name="adj1" fmla="val 35217"/>
                <a:gd name="adj2" fmla="val 0"/>
              </a:avLst>
            </a:prstGeom>
            <a:pattFill prst="plaid">
              <a:fgClr>
                <a:srgbClr val="FF7C80"/>
              </a:fgClr>
              <a:bgClr>
                <a:srgbClr val="FF0066"/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sp>
          <p:nvSpPr>
            <p:cNvPr id="421" name="フリーフォーム 73">
              <a:extLst>
                <a:ext uri="{FF2B5EF4-FFF2-40B4-BE49-F238E27FC236}">
                  <a16:creationId xmlns:a16="http://schemas.microsoft.com/office/drawing/2014/main" id="{C7CD6600-8FAA-4E37-B942-B7C97F099616}"/>
                </a:ext>
              </a:extLst>
            </p:cNvPr>
            <p:cNvSpPr/>
            <p:nvPr/>
          </p:nvSpPr>
          <p:spPr>
            <a:xfrm rot="610876">
              <a:off x="7730414" y="6601742"/>
              <a:ext cx="407496" cy="392516"/>
            </a:xfrm>
            <a:custGeom>
              <a:avLst/>
              <a:gdLst>
                <a:gd name="connsiteX0" fmla="*/ 107625 w 407496"/>
                <a:gd name="connsiteY0" fmla="*/ 2811 h 392721"/>
                <a:gd name="connsiteX1" fmla="*/ 130169 w 407496"/>
                <a:gd name="connsiteY1" fmla="*/ 205 h 392721"/>
                <a:gd name="connsiteX2" fmla="*/ 355143 w 407496"/>
                <a:gd name="connsiteY2" fmla="*/ 19170 h 392721"/>
                <a:gd name="connsiteX3" fmla="*/ 407291 w 407496"/>
                <a:gd name="connsiteY3" fmla="*/ 80919 h 392721"/>
                <a:gd name="connsiteX4" fmla="*/ 345542 w 407496"/>
                <a:gd name="connsiteY4" fmla="*/ 133066 h 392721"/>
                <a:gd name="connsiteX5" fmla="*/ 166624 w 407496"/>
                <a:gd name="connsiteY5" fmla="*/ 117983 h 392721"/>
                <a:gd name="connsiteX6" fmla="*/ 196882 w 407496"/>
                <a:gd name="connsiteY6" fmla="*/ 286467 h 392721"/>
                <a:gd name="connsiteX7" fmla="*/ 235586 w 407496"/>
                <a:gd name="connsiteY7" fmla="*/ 286467 h 392721"/>
                <a:gd name="connsiteX8" fmla="*/ 288713 w 407496"/>
                <a:gd name="connsiteY8" fmla="*/ 339594 h 392721"/>
                <a:gd name="connsiteX9" fmla="*/ 288712 w 407496"/>
                <a:gd name="connsiteY9" fmla="*/ 339594 h 392721"/>
                <a:gd name="connsiteX10" fmla="*/ 235585 w 407496"/>
                <a:gd name="connsiteY10" fmla="*/ 392721 h 392721"/>
                <a:gd name="connsiteX11" fmla="*/ 167647 w 407496"/>
                <a:gd name="connsiteY11" fmla="*/ 392720 h 392721"/>
                <a:gd name="connsiteX12" fmla="*/ 146968 w 407496"/>
                <a:gd name="connsiteY12" fmla="*/ 388545 h 392721"/>
                <a:gd name="connsiteX13" fmla="*/ 145241 w 407496"/>
                <a:gd name="connsiteY13" fmla="*/ 387381 h 392721"/>
                <a:gd name="connsiteX14" fmla="*/ 124022 w 407496"/>
                <a:gd name="connsiteY14" fmla="*/ 384849 h 392721"/>
                <a:gd name="connsiteX15" fmla="*/ 99198 w 407496"/>
                <a:gd name="connsiteY15" fmla="*/ 363761 h 392721"/>
                <a:gd name="connsiteX16" fmla="*/ 98212 w 407496"/>
                <a:gd name="connsiteY16" fmla="*/ 361270 h 392721"/>
                <a:gd name="connsiteX17" fmla="*/ 93849 w 407496"/>
                <a:gd name="connsiteY17" fmla="*/ 366650 h 392721"/>
                <a:gd name="connsiteX18" fmla="*/ 52121 w 407496"/>
                <a:gd name="connsiteY18" fmla="*/ 379766 h 392721"/>
                <a:gd name="connsiteX19" fmla="*/ 225 w 407496"/>
                <a:gd name="connsiteY19" fmla="*/ 317806 h 392721"/>
                <a:gd name="connsiteX20" fmla="*/ 20103 w 407496"/>
                <a:gd name="connsiteY20" fmla="*/ 92911 h 392721"/>
                <a:gd name="connsiteX21" fmla="*/ 59509 w 407496"/>
                <a:gd name="connsiteY21" fmla="*/ 43530 h 392721"/>
                <a:gd name="connsiteX22" fmla="*/ 71374 w 407496"/>
                <a:gd name="connsiteY22" fmla="*/ 42206 h 392721"/>
                <a:gd name="connsiteX23" fmla="*/ 74764 w 407496"/>
                <a:gd name="connsiteY23" fmla="*/ 30563 h 392721"/>
                <a:gd name="connsiteX24" fmla="*/ 107625 w 407496"/>
                <a:gd name="connsiteY24" fmla="*/ 2811 h 392721"/>
                <a:gd name="connsiteX0" fmla="*/ 107625 w 407496"/>
                <a:gd name="connsiteY0" fmla="*/ 2811 h 392721"/>
                <a:gd name="connsiteX1" fmla="*/ 130169 w 407496"/>
                <a:gd name="connsiteY1" fmla="*/ 205 h 392721"/>
                <a:gd name="connsiteX2" fmla="*/ 355143 w 407496"/>
                <a:gd name="connsiteY2" fmla="*/ 19170 h 392721"/>
                <a:gd name="connsiteX3" fmla="*/ 407291 w 407496"/>
                <a:gd name="connsiteY3" fmla="*/ 80919 h 392721"/>
                <a:gd name="connsiteX4" fmla="*/ 345542 w 407496"/>
                <a:gd name="connsiteY4" fmla="*/ 133066 h 392721"/>
                <a:gd name="connsiteX5" fmla="*/ 166624 w 407496"/>
                <a:gd name="connsiteY5" fmla="*/ 117983 h 392721"/>
                <a:gd name="connsiteX6" fmla="*/ 196882 w 407496"/>
                <a:gd name="connsiteY6" fmla="*/ 286467 h 392721"/>
                <a:gd name="connsiteX7" fmla="*/ 235586 w 407496"/>
                <a:gd name="connsiteY7" fmla="*/ 286467 h 392721"/>
                <a:gd name="connsiteX8" fmla="*/ 288713 w 407496"/>
                <a:gd name="connsiteY8" fmla="*/ 339594 h 392721"/>
                <a:gd name="connsiteX9" fmla="*/ 288712 w 407496"/>
                <a:gd name="connsiteY9" fmla="*/ 339594 h 392721"/>
                <a:gd name="connsiteX10" fmla="*/ 235585 w 407496"/>
                <a:gd name="connsiteY10" fmla="*/ 392721 h 392721"/>
                <a:gd name="connsiteX11" fmla="*/ 167647 w 407496"/>
                <a:gd name="connsiteY11" fmla="*/ 392720 h 392721"/>
                <a:gd name="connsiteX12" fmla="*/ 146968 w 407496"/>
                <a:gd name="connsiteY12" fmla="*/ 388545 h 392721"/>
                <a:gd name="connsiteX13" fmla="*/ 145241 w 407496"/>
                <a:gd name="connsiteY13" fmla="*/ 387381 h 392721"/>
                <a:gd name="connsiteX14" fmla="*/ 124022 w 407496"/>
                <a:gd name="connsiteY14" fmla="*/ 384849 h 392721"/>
                <a:gd name="connsiteX15" fmla="*/ 99198 w 407496"/>
                <a:gd name="connsiteY15" fmla="*/ 363761 h 392721"/>
                <a:gd name="connsiteX16" fmla="*/ 98212 w 407496"/>
                <a:gd name="connsiteY16" fmla="*/ 361270 h 392721"/>
                <a:gd name="connsiteX17" fmla="*/ 93849 w 407496"/>
                <a:gd name="connsiteY17" fmla="*/ 366650 h 392721"/>
                <a:gd name="connsiteX18" fmla="*/ 52121 w 407496"/>
                <a:gd name="connsiteY18" fmla="*/ 379766 h 392721"/>
                <a:gd name="connsiteX19" fmla="*/ 225 w 407496"/>
                <a:gd name="connsiteY19" fmla="*/ 317806 h 392721"/>
                <a:gd name="connsiteX20" fmla="*/ 20103 w 407496"/>
                <a:gd name="connsiteY20" fmla="*/ 92911 h 392721"/>
                <a:gd name="connsiteX21" fmla="*/ 59509 w 407496"/>
                <a:gd name="connsiteY21" fmla="*/ 43530 h 392721"/>
                <a:gd name="connsiteX22" fmla="*/ 71374 w 407496"/>
                <a:gd name="connsiteY22" fmla="*/ 42206 h 392721"/>
                <a:gd name="connsiteX23" fmla="*/ 107625 w 407496"/>
                <a:gd name="connsiteY23" fmla="*/ 2811 h 392721"/>
                <a:gd name="connsiteX0" fmla="*/ 107625 w 407496"/>
                <a:gd name="connsiteY0" fmla="*/ 2811 h 392721"/>
                <a:gd name="connsiteX1" fmla="*/ 130169 w 407496"/>
                <a:gd name="connsiteY1" fmla="*/ 205 h 392721"/>
                <a:gd name="connsiteX2" fmla="*/ 355143 w 407496"/>
                <a:gd name="connsiteY2" fmla="*/ 19170 h 392721"/>
                <a:gd name="connsiteX3" fmla="*/ 407291 w 407496"/>
                <a:gd name="connsiteY3" fmla="*/ 80919 h 392721"/>
                <a:gd name="connsiteX4" fmla="*/ 345542 w 407496"/>
                <a:gd name="connsiteY4" fmla="*/ 133066 h 392721"/>
                <a:gd name="connsiteX5" fmla="*/ 166624 w 407496"/>
                <a:gd name="connsiteY5" fmla="*/ 117983 h 392721"/>
                <a:gd name="connsiteX6" fmla="*/ 196882 w 407496"/>
                <a:gd name="connsiteY6" fmla="*/ 286467 h 392721"/>
                <a:gd name="connsiteX7" fmla="*/ 235586 w 407496"/>
                <a:gd name="connsiteY7" fmla="*/ 286467 h 392721"/>
                <a:gd name="connsiteX8" fmla="*/ 288713 w 407496"/>
                <a:gd name="connsiteY8" fmla="*/ 339594 h 392721"/>
                <a:gd name="connsiteX9" fmla="*/ 288712 w 407496"/>
                <a:gd name="connsiteY9" fmla="*/ 339594 h 392721"/>
                <a:gd name="connsiteX10" fmla="*/ 235585 w 407496"/>
                <a:gd name="connsiteY10" fmla="*/ 392721 h 392721"/>
                <a:gd name="connsiteX11" fmla="*/ 167647 w 407496"/>
                <a:gd name="connsiteY11" fmla="*/ 392720 h 392721"/>
                <a:gd name="connsiteX12" fmla="*/ 146968 w 407496"/>
                <a:gd name="connsiteY12" fmla="*/ 388545 h 392721"/>
                <a:gd name="connsiteX13" fmla="*/ 145241 w 407496"/>
                <a:gd name="connsiteY13" fmla="*/ 387381 h 392721"/>
                <a:gd name="connsiteX14" fmla="*/ 124022 w 407496"/>
                <a:gd name="connsiteY14" fmla="*/ 384849 h 392721"/>
                <a:gd name="connsiteX15" fmla="*/ 99198 w 407496"/>
                <a:gd name="connsiteY15" fmla="*/ 363761 h 392721"/>
                <a:gd name="connsiteX16" fmla="*/ 98212 w 407496"/>
                <a:gd name="connsiteY16" fmla="*/ 361270 h 392721"/>
                <a:gd name="connsiteX17" fmla="*/ 93849 w 407496"/>
                <a:gd name="connsiteY17" fmla="*/ 366650 h 392721"/>
                <a:gd name="connsiteX18" fmla="*/ 52121 w 407496"/>
                <a:gd name="connsiteY18" fmla="*/ 379766 h 392721"/>
                <a:gd name="connsiteX19" fmla="*/ 225 w 407496"/>
                <a:gd name="connsiteY19" fmla="*/ 317806 h 392721"/>
                <a:gd name="connsiteX20" fmla="*/ 20103 w 407496"/>
                <a:gd name="connsiteY20" fmla="*/ 92911 h 392721"/>
                <a:gd name="connsiteX21" fmla="*/ 59509 w 407496"/>
                <a:gd name="connsiteY21" fmla="*/ 43530 h 392721"/>
                <a:gd name="connsiteX22" fmla="*/ 107625 w 407496"/>
                <a:gd name="connsiteY22" fmla="*/ 2811 h 392721"/>
                <a:gd name="connsiteX0" fmla="*/ 107625 w 407496"/>
                <a:gd name="connsiteY0" fmla="*/ 2811 h 392721"/>
                <a:gd name="connsiteX1" fmla="*/ 130169 w 407496"/>
                <a:gd name="connsiteY1" fmla="*/ 205 h 392721"/>
                <a:gd name="connsiteX2" fmla="*/ 355143 w 407496"/>
                <a:gd name="connsiteY2" fmla="*/ 19170 h 392721"/>
                <a:gd name="connsiteX3" fmla="*/ 407291 w 407496"/>
                <a:gd name="connsiteY3" fmla="*/ 80919 h 392721"/>
                <a:gd name="connsiteX4" fmla="*/ 345542 w 407496"/>
                <a:gd name="connsiteY4" fmla="*/ 133066 h 392721"/>
                <a:gd name="connsiteX5" fmla="*/ 166624 w 407496"/>
                <a:gd name="connsiteY5" fmla="*/ 117983 h 392721"/>
                <a:gd name="connsiteX6" fmla="*/ 196882 w 407496"/>
                <a:gd name="connsiteY6" fmla="*/ 286467 h 392721"/>
                <a:gd name="connsiteX7" fmla="*/ 235586 w 407496"/>
                <a:gd name="connsiteY7" fmla="*/ 286467 h 392721"/>
                <a:gd name="connsiteX8" fmla="*/ 288713 w 407496"/>
                <a:gd name="connsiteY8" fmla="*/ 339594 h 392721"/>
                <a:gd name="connsiteX9" fmla="*/ 288712 w 407496"/>
                <a:gd name="connsiteY9" fmla="*/ 339594 h 392721"/>
                <a:gd name="connsiteX10" fmla="*/ 235585 w 407496"/>
                <a:gd name="connsiteY10" fmla="*/ 392721 h 392721"/>
                <a:gd name="connsiteX11" fmla="*/ 167647 w 407496"/>
                <a:gd name="connsiteY11" fmla="*/ 392720 h 392721"/>
                <a:gd name="connsiteX12" fmla="*/ 146968 w 407496"/>
                <a:gd name="connsiteY12" fmla="*/ 388545 h 392721"/>
                <a:gd name="connsiteX13" fmla="*/ 145241 w 407496"/>
                <a:gd name="connsiteY13" fmla="*/ 387381 h 392721"/>
                <a:gd name="connsiteX14" fmla="*/ 124022 w 407496"/>
                <a:gd name="connsiteY14" fmla="*/ 384849 h 392721"/>
                <a:gd name="connsiteX15" fmla="*/ 99198 w 407496"/>
                <a:gd name="connsiteY15" fmla="*/ 363761 h 392721"/>
                <a:gd name="connsiteX16" fmla="*/ 98212 w 407496"/>
                <a:gd name="connsiteY16" fmla="*/ 361270 h 392721"/>
                <a:gd name="connsiteX17" fmla="*/ 93849 w 407496"/>
                <a:gd name="connsiteY17" fmla="*/ 366650 h 392721"/>
                <a:gd name="connsiteX18" fmla="*/ 52121 w 407496"/>
                <a:gd name="connsiteY18" fmla="*/ 379766 h 392721"/>
                <a:gd name="connsiteX19" fmla="*/ 225 w 407496"/>
                <a:gd name="connsiteY19" fmla="*/ 317806 h 392721"/>
                <a:gd name="connsiteX20" fmla="*/ 20103 w 407496"/>
                <a:gd name="connsiteY20" fmla="*/ 92911 h 392721"/>
                <a:gd name="connsiteX21" fmla="*/ 107625 w 407496"/>
                <a:gd name="connsiteY21" fmla="*/ 2811 h 392721"/>
                <a:gd name="connsiteX0" fmla="*/ 20103 w 407496"/>
                <a:gd name="connsiteY0" fmla="*/ 92706 h 392516"/>
                <a:gd name="connsiteX1" fmla="*/ 130169 w 407496"/>
                <a:gd name="connsiteY1" fmla="*/ 0 h 392516"/>
                <a:gd name="connsiteX2" fmla="*/ 355143 w 407496"/>
                <a:gd name="connsiteY2" fmla="*/ 18965 h 392516"/>
                <a:gd name="connsiteX3" fmla="*/ 407291 w 407496"/>
                <a:gd name="connsiteY3" fmla="*/ 80714 h 392516"/>
                <a:gd name="connsiteX4" fmla="*/ 345542 w 407496"/>
                <a:gd name="connsiteY4" fmla="*/ 132861 h 392516"/>
                <a:gd name="connsiteX5" fmla="*/ 166624 w 407496"/>
                <a:gd name="connsiteY5" fmla="*/ 117778 h 392516"/>
                <a:gd name="connsiteX6" fmla="*/ 196882 w 407496"/>
                <a:gd name="connsiteY6" fmla="*/ 286262 h 392516"/>
                <a:gd name="connsiteX7" fmla="*/ 235586 w 407496"/>
                <a:gd name="connsiteY7" fmla="*/ 286262 h 392516"/>
                <a:gd name="connsiteX8" fmla="*/ 288713 w 407496"/>
                <a:gd name="connsiteY8" fmla="*/ 339389 h 392516"/>
                <a:gd name="connsiteX9" fmla="*/ 288712 w 407496"/>
                <a:gd name="connsiteY9" fmla="*/ 339389 h 392516"/>
                <a:gd name="connsiteX10" fmla="*/ 235585 w 407496"/>
                <a:gd name="connsiteY10" fmla="*/ 392516 h 392516"/>
                <a:gd name="connsiteX11" fmla="*/ 167647 w 407496"/>
                <a:gd name="connsiteY11" fmla="*/ 392515 h 392516"/>
                <a:gd name="connsiteX12" fmla="*/ 146968 w 407496"/>
                <a:gd name="connsiteY12" fmla="*/ 388340 h 392516"/>
                <a:gd name="connsiteX13" fmla="*/ 145241 w 407496"/>
                <a:gd name="connsiteY13" fmla="*/ 387176 h 392516"/>
                <a:gd name="connsiteX14" fmla="*/ 124022 w 407496"/>
                <a:gd name="connsiteY14" fmla="*/ 384644 h 392516"/>
                <a:gd name="connsiteX15" fmla="*/ 99198 w 407496"/>
                <a:gd name="connsiteY15" fmla="*/ 363556 h 392516"/>
                <a:gd name="connsiteX16" fmla="*/ 98212 w 407496"/>
                <a:gd name="connsiteY16" fmla="*/ 361065 h 392516"/>
                <a:gd name="connsiteX17" fmla="*/ 93849 w 407496"/>
                <a:gd name="connsiteY17" fmla="*/ 366445 h 392516"/>
                <a:gd name="connsiteX18" fmla="*/ 52121 w 407496"/>
                <a:gd name="connsiteY18" fmla="*/ 379561 h 392516"/>
                <a:gd name="connsiteX19" fmla="*/ 225 w 407496"/>
                <a:gd name="connsiteY19" fmla="*/ 317601 h 392516"/>
                <a:gd name="connsiteX20" fmla="*/ 20103 w 407496"/>
                <a:gd name="connsiteY20" fmla="*/ 92706 h 392516"/>
                <a:gd name="connsiteX0" fmla="*/ 20103 w 407496"/>
                <a:gd name="connsiteY0" fmla="*/ 92706 h 392516"/>
                <a:gd name="connsiteX1" fmla="*/ 130169 w 407496"/>
                <a:gd name="connsiteY1" fmla="*/ 0 h 392516"/>
                <a:gd name="connsiteX2" fmla="*/ 355143 w 407496"/>
                <a:gd name="connsiteY2" fmla="*/ 18965 h 392516"/>
                <a:gd name="connsiteX3" fmla="*/ 407291 w 407496"/>
                <a:gd name="connsiteY3" fmla="*/ 80714 h 392516"/>
                <a:gd name="connsiteX4" fmla="*/ 345542 w 407496"/>
                <a:gd name="connsiteY4" fmla="*/ 132861 h 392516"/>
                <a:gd name="connsiteX5" fmla="*/ 166624 w 407496"/>
                <a:gd name="connsiteY5" fmla="*/ 117778 h 392516"/>
                <a:gd name="connsiteX6" fmla="*/ 196882 w 407496"/>
                <a:gd name="connsiteY6" fmla="*/ 286262 h 392516"/>
                <a:gd name="connsiteX7" fmla="*/ 235586 w 407496"/>
                <a:gd name="connsiteY7" fmla="*/ 286262 h 392516"/>
                <a:gd name="connsiteX8" fmla="*/ 288713 w 407496"/>
                <a:gd name="connsiteY8" fmla="*/ 339389 h 392516"/>
                <a:gd name="connsiteX9" fmla="*/ 288712 w 407496"/>
                <a:gd name="connsiteY9" fmla="*/ 339389 h 392516"/>
                <a:gd name="connsiteX10" fmla="*/ 235585 w 407496"/>
                <a:gd name="connsiteY10" fmla="*/ 392516 h 392516"/>
                <a:gd name="connsiteX11" fmla="*/ 167647 w 407496"/>
                <a:gd name="connsiteY11" fmla="*/ 392515 h 392516"/>
                <a:gd name="connsiteX12" fmla="*/ 146968 w 407496"/>
                <a:gd name="connsiteY12" fmla="*/ 388340 h 392516"/>
                <a:gd name="connsiteX13" fmla="*/ 145241 w 407496"/>
                <a:gd name="connsiteY13" fmla="*/ 387176 h 392516"/>
                <a:gd name="connsiteX14" fmla="*/ 124022 w 407496"/>
                <a:gd name="connsiteY14" fmla="*/ 384644 h 392516"/>
                <a:gd name="connsiteX15" fmla="*/ 99198 w 407496"/>
                <a:gd name="connsiteY15" fmla="*/ 363556 h 392516"/>
                <a:gd name="connsiteX16" fmla="*/ 98212 w 407496"/>
                <a:gd name="connsiteY16" fmla="*/ 361065 h 392516"/>
                <a:gd name="connsiteX17" fmla="*/ 93849 w 407496"/>
                <a:gd name="connsiteY17" fmla="*/ 366445 h 392516"/>
                <a:gd name="connsiteX18" fmla="*/ 52121 w 407496"/>
                <a:gd name="connsiteY18" fmla="*/ 379561 h 392516"/>
                <a:gd name="connsiteX19" fmla="*/ 225 w 407496"/>
                <a:gd name="connsiteY19" fmla="*/ 317601 h 392516"/>
                <a:gd name="connsiteX20" fmla="*/ 20103 w 407496"/>
                <a:gd name="connsiteY20" fmla="*/ 92706 h 3925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407496" h="392516">
                  <a:moveTo>
                    <a:pt x="20103" y="92706"/>
                  </a:moveTo>
                  <a:lnTo>
                    <a:pt x="130169" y="0"/>
                  </a:lnTo>
                  <a:lnTo>
                    <a:pt x="355143" y="18965"/>
                  </a:lnTo>
                  <a:cubicBezTo>
                    <a:pt x="386595" y="21616"/>
                    <a:pt x="409942" y="49262"/>
                    <a:pt x="407291" y="80714"/>
                  </a:cubicBezTo>
                  <a:cubicBezTo>
                    <a:pt x="404639" y="112166"/>
                    <a:pt x="376993" y="135512"/>
                    <a:pt x="345542" y="132861"/>
                  </a:cubicBezTo>
                  <a:lnTo>
                    <a:pt x="166624" y="117778"/>
                  </a:lnTo>
                  <a:lnTo>
                    <a:pt x="196882" y="286262"/>
                  </a:lnTo>
                  <a:lnTo>
                    <a:pt x="235586" y="286262"/>
                  </a:lnTo>
                  <a:cubicBezTo>
                    <a:pt x="264927" y="286262"/>
                    <a:pt x="288713" y="310048"/>
                    <a:pt x="288713" y="339389"/>
                  </a:cubicBezTo>
                  <a:lnTo>
                    <a:pt x="288712" y="339389"/>
                  </a:lnTo>
                  <a:cubicBezTo>
                    <a:pt x="288712" y="368730"/>
                    <a:pt x="264926" y="392516"/>
                    <a:pt x="235585" y="392516"/>
                  </a:cubicBezTo>
                  <a:lnTo>
                    <a:pt x="167647" y="392515"/>
                  </a:lnTo>
                  <a:cubicBezTo>
                    <a:pt x="160312" y="392515"/>
                    <a:pt x="153324" y="391028"/>
                    <a:pt x="146968" y="388340"/>
                  </a:cubicBezTo>
                  <a:lnTo>
                    <a:pt x="145241" y="387176"/>
                  </a:lnTo>
                  <a:lnTo>
                    <a:pt x="124022" y="384644"/>
                  </a:lnTo>
                  <a:cubicBezTo>
                    <a:pt x="113956" y="380191"/>
                    <a:pt x="105280" y="372883"/>
                    <a:pt x="99198" y="363556"/>
                  </a:cubicBezTo>
                  <a:lnTo>
                    <a:pt x="98212" y="361065"/>
                  </a:lnTo>
                  <a:lnTo>
                    <a:pt x="93849" y="366445"/>
                  </a:lnTo>
                  <a:cubicBezTo>
                    <a:pt x="82637" y="375837"/>
                    <a:pt x="67842" y="380951"/>
                    <a:pt x="52121" y="379561"/>
                  </a:cubicBezTo>
                  <a:cubicBezTo>
                    <a:pt x="20681" y="376782"/>
                    <a:pt x="-2554" y="349042"/>
                    <a:pt x="225" y="317601"/>
                  </a:cubicBezTo>
                  <a:lnTo>
                    <a:pt x="20103" y="92706"/>
                  </a:ln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sp>
          <p:nvSpPr>
            <p:cNvPr id="422" name="フリーフォーム 74">
              <a:extLst>
                <a:ext uri="{FF2B5EF4-FFF2-40B4-BE49-F238E27FC236}">
                  <a16:creationId xmlns:a16="http://schemas.microsoft.com/office/drawing/2014/main" id="{F091C99C-BEE4-483B-9961-525BC345CE3A}"/>
                </a:ext>
              </a:extLst>
            </p:cNvPr>
            <p:cNvSpPr/>
            <p:nvPr/>
          </p:nvSpPr>
          <p:spPr>
            <a:xfrm rot="20339314">
              <a:off x="7183007" y="6012660"/>
              <a:ext cx="1023220" cy="724805"/>
            </a:xfrm>
            <a:custGeom>
              <a:avLst/>
              <a:gdLst>
                <a:gd name="connsiteX0" fmla="*/ 1051281 w 1150041"/>
                <a:gd name="connsiteY0" fmla="*/ 12707 h 813876"/>
                <a:gd name="connsiteX1" fmla="*/ 1150041 w 1150041"/>
                <a:gd name="connsiteY1" fmla="*/ 161702 h 813876"/>
                <a:gd name="connsiteX2" fmla="*/ 988339 w 1150041"/>
                <a:gd name="connsiteY2" fmla="*/ 323404 h 813876"/>
                <a:gd name="connsiteX3" fmla="*/ 482724 w 1150041"/>
                <a:gd name="connsiteY3" fmla="*/ 323404 h 813876"/>
                <a:gd name="connsiteX4" fmla="*/ 701228 w 1150041"/>
                <a:gd name="connsiteY4" fmla="*/ 617809 h 813876"/>
                <a:gd name="connsiteX5" fmla="*/ 437055 w 1150041"/>
                <a:gd name="connsiteY5" fmla="*/ 813876 h 813876"/>
                <a:gd name="connsiteX6" fmla="*/ 32415 w 1150041"/>
                <a:gd name="connsiteY6" fmla="*/ 268681 h 813876"/>
                <a:gd name="connsiteX7" fmla="*/ 66468 w 1150041"/>
                <a:gd name="connsiteY7" fmla="*/ 38560 h 813876"/>
                <a:gd name="connsiteX8" fmla="*/ 90192 w 1150041"/>
                <a:gd name="connsiteY8" fmla="*/ 27412 h 813876"/>
                <a:gd name="connsiteX9" fmla="*/ 112002 w 1150041"/>
                <a:gd name="connsiteY9" fmla="*/ 12707 h 813876"/>
                <a:gd name="connsiteX10" fmla="*/ 174944 w 1150041"/>
                <a:gd name="connsiteY10" fmla="*/ 0 h 813876"/>
                <a:gd name="connsiteX11" fmla="*/ 988339 w 1150041"/>
                <a:gd name="connsiteY11" fmla="*/ 0 h 813876"/>
                <a:gd name="connsiteX12" fmla="*/ 1051281 w 1150041"/>
                <a:gd name="connsiteY12" fmla="*/ 12707 h 813876"/>
                <a:gd name="connsiteX0" fmla="*/ 1150041 w 1241481"/>
                <a:gd name="connsiteY0" fmla="*/ 161702 h 813876"/>
                <a:gd name="connsiteX1" fmla="*/ 988339 w 1241481"/>
                <a:gd name="connsiteY1" fmla="*/ 323404 h 813876"/>
                <a:gd name="connsiteX2" fmla="*/ 482724 w 1241481"/>
                <a:gd name="connsiteY2" fmla="*/ 323404 h 813876"/>
                <a:gd name="connsiteX3" fmla="*/ 701228 w 1241481"/>
                <a:gd name="connsiteY3" fmla="*/ 617809 h 813876"/>
                <a:gd name="connsiteX4" fmla="*/ 437055 w 1241481"/>
                <a:gd name="connsiteY4" fmla="*/ 813876 h 813876"/>
                <a:gd name="connsiteX5" fmla="*/ 32415 w 1241481"/>
                <a:gd name="connsiteY5" fmla="*/ 268681 h 813876"/>
                <a:gd name="connsiteX6" fmla="*/ 66468 w 1241481"/>
                <a:gd name="connsiteY6" fmla="*/ 38560 h 813876"/>
                <a:gd name="connsiteX7" fmla="*/ 90192 w 1241481"/>
                <a:gd name="connsiteY7" fmla="*/ 27412 h 813876"/>
                <a:gd name="connsiteX8" fmla="*/ 112002 w 1241481"/>
                <a:gd name="connsiteY8" fmla="*/ 12707 h 813876"/>
                <a:gd name="connsiteX9" fmla="*/ 174944 w 1241481"/>
                <a:gd name="connsiteY9" fmla="*/ 0 h 813876"/>
                <a:gd name="connsiteX10" fmla="*/ 988339 w 1241481"/>
                <a:gd name="connsiteY10" fmla="*/ 0 h 813876"/>
                <a:gd name="connsiteX11" fmla="*/ 1051281 w 1241481"/>
                <a:gd name="connsiteY11" fmla="*/ 12707 h 813876"/>
                <a:gd name="connsiteX12" fmla="*/ 1241481 w 1241481"/>
                <a:gd name="connsiteY12" fmla="*/ 253142 h 813876"/>
                <a:gd name="connsiteX0" fmla="*/ 988339 w 1241481"/>
                <a:gd name="connsiteY0" fmla="*/ 323404 h 813876"/>
                <a:gd name="connsiteX1" fmla="*/ 482724 w 1241481"/>
                <a:gd name="connsiteY1" fmla="*/ 323404 h 813876"/>
                <a:gd name="connsiteX2" fmla="*/ 701228 w 1241481"/>
                <a:gd name="connsiteY2" fmla="*/ 617809 h 813876"/>
                <a:gd name="connsiteX3" fmla="*/ 437055 w 1241481"/>
                <a:gd name="connsiteY3" fmla="*/ 813876 h 813876"/>
                <a:gd name="connsiteX4" fmla="*/ 32415 w 1241481"/>
                <a:gd name="connsiteY4" fmla="*/ 268681 h 813876"/>
                <a:gd name="connsiteX5" fmla="*/ 66468 w 1241481"/>
                <a:gd name="connsiteY5" fmla="*/ 38560 h 813876"/>
                <a:gd name="connsiteX6" fmla="*/ 90192 w 1241481"/>
                <a:gd name="connsiteY6" fmla="*/ 27412 h 813876"/>
                <a:gd name="connsiteX7" fmla="*/ 112002 w 1241481"/>
                <a:gd name="connsiteY7" fmla="*/ 12707 h 813876"/>
                <a:gd name="connsiteX8" fmla="*/ 174944 w 1241481"/>
                <a:gd name="connsiteY8" fmla="*/ 0 h 813876"/>
                <a:gd name="connsiteX9" fmla="*/ 988339 w 1241481"/>
                <a:gd name="connsiteY9" fmla="*/ 0 h 813876"/>
                <a:gd name="connsiteX10" fmla="*/ 1051281 w 1241481"/>
                <a:gd name="connsiteY10" fmla="*/ 12707 h 813876"/>
                <a:gd name="connsiteX11" fmla="*/ 1241481 w 1241481"/>
                <a:gd name="connsiteY11" fmla="*/ 253142 h 813876"/>
                <a:gd name="connsiteX0" fmla="*/ 988339 w 1051281"/>
                <a:gd name="connsiteY0" fmla="*/ 323404 h 813876"/>
                <a:gd name="connsiteX1" fmla="*/ 482724 w 1051281"/>
                <a:gd name="connsiteY1" fmla="*/ 323404 h 813876"/>
                <a:gd name="connsiteX2" fmla="*/ 701228 w 1051281"/>
                <a:gd name="connsiteY2" fmla="*/ 617809 h 813876"/>
                <a:gd name="connsiteX3" fmla="*/ 437055 w 1051281"/>
                <a:gd name="connsiteY3" fmla="*/ 813876 h 813876"/>
                <a:gd name="connsiteX4" fmla="*/ 32415 w 1051281"/>
                <a:gd name="connsiteY4" fmla="*/ 268681 h 813876"/>
                <a:gd name="connsiteX5" fmla="*/ 66468 w 1051281"/>
                <a:gd name="connsiteY5" fmla="*/ 38560 h 813876"/>
                <a:gd name="connsiteX6" fmla="*/ 90192 w 1051281"/>
                <a:gd name="connsiteY6" fmla="*/ 27412 h 813876"/>
                <a:gd name="connsiteX7" fmla="*/ 112002 w 1051281"/>
                <a:gd name="connsiteY7" fmla="*/ 12707 h 813876"/>
                <a:gd name="connsiteX8" fmla="*/ 174944 w 1051281"/>
                <a:gd name="connsiteY8" fmla="*/ 0 h 813876"/>
                <a:gd name="connsiteX9" fmla="*/ 988339 w 1051281"/>
                <a:gd name="connsiteY9" fmla="*/ 0 h 813876"/>
                <a:gd name="connsiteX10" fmla="*/ 1051281 w 1051281"/>
                <a:gd name="connsiteY10" fmla="*/ 12707 h 813876"/>
                <a:gd name="connsiteX0" fmla="*/ 988339 w 988339"/>
                <a:gd name="connsiteY0" fmla="*/ 323404 h 813876"/>
                <a:gd name="connsiteX1" fmla="*/ 482724 w 988339"/>
                <a:gd name="connsiteY1" fmla="*/ 323404 h 813876"/>
                <a:gd name="connsiteX2" fmla="*/ 701228 w 988339"/>
                <a:gd name="connsiteY2" fmla="*/ 617809 h 813876"/>
                <a:gd name="connsiteX3" fmla="*/ 437055 w 988339"/>
                <a:gd name="connsiteY3" fmla="*/ 813876 h 813876"/>
                <a:gd name="connsiteX4" fmla="*/ 32415 w 988339"/>
                <a:gd name="connsiteY4" fmla="*/ 268681 h 813876"/>
                <a:gd name="connsiteX5" fmla="*/ 66468 w 988339"/>
                <a:gd name="connsiteY5" fmla="*/ 38560 h 813876"/>
                <a:gd name="connsiteX6" fmla="*/ 90192 w 988339"/>
                <a:gd name="connsiteY6" fmla="*/ 27412 h 813876"/>
                <a:gd name="connsiteX7" fmla="*/ 112002 w 988339"/>
                <a:gd name="connsiteY7" fmla="*/ 12707 h 813876"/>
                <a:gd name="connsiteX8" fmla="*/ 174944 w 988339"/>
                <a:gd name="connsiteY8" fmla="*/ 0 h 813876"/>
                <a:gd name="connsiteX9" fmla="*/ 988339 w 988339"/>
                <a:gd name="connsiteY9" fmla="*/ 0 h 813876"/>
                <a:gd name="connsiteX0" fmla="*/ 750224 w 988339"/>
                <a:gd name="connsiteY0" fmla="*/ 309112 h 813876"/>
                <a:gd name="connsiteX1" fmla="*/ 482724 w 988339"/>
                <a:gd name="connsiteY1" fmla="*/ 323404 h 813876"/>
                <a:gd name="connsiteX2" fmla="*/ 701228 w 988339"/>
                <a:gd name="connsiteY2" fmla="*/ 617809 h 813876"/>
                <a:gd name="connsiteX3" fmla="*/ 437055 w 988339"/>
                <a:gd name="connsiteY3" fmla="*/ 813876 h 813876"/>
                <a:gd name="connsiteX4" fmla="*/ 32415 w 988339"/>
                <a:gd name="connsiteY4" fmla="*/ 268681 h 813876"/>
                <a:gd name="connsiteX5" fmla="*/ 66468 w 988339"/>
                <a:gd name="connsiteY5" fmla="*/ 38560 h 813876"/>
                <a:gd name="connsiteX6" fmla="*/ 90192 w 988339"/>
                <a:gd name="connsiteY6" fmla="*/ 27412 h 813876"/>
                <a:gd name="connsiteX7" fmla="*/ 112002 w 988339"/>
                <a:gd name="connsiteY7" fmla="*/ 12707 h 813876"/>
                <a:gd name="connsiteX8" fmla="*/ 174944 w 988339"/>
                <a:gd name="connsiteY8" fmla="*/ 0 h 813876"/>
                <a:gd name="connsiteX9" fmla="*/ 988339 w 988339"/>
                <a:gd name="connsiteY9" fmla="*/ 0 h 813876"/>
                <a:gd name="connsiteX0" fmla="*/ 750224 w 988339"/>
                <a:gd name="connsiteY0" fmla="*/ 309112 h 698247"/>
                <a:gd name="connsiteX1" fmla="*/ 482724 w 988339"/>
                <a:gd name="connsiteY1" fmla="*/ 323404 h 698247"/>
                <a:gd name="connsiteX2" fmla="*/ 701228 w 988339"/>
                <a:gd name="connsiteY2" fmla="*/ 617809 h 698247"/>
                <a:gd name="connsiteX3" fmla="*/ 382829 w 988339"/>
                <a:gd name="connsiteY3" fmla="*/ 698247 h 698247"/>
                <a:gd name="connsiteX4" fmla="*/ 32415 w 988339"/>
                <a:gd name="connsiteY4" fmla="*/ 268681 h 698247"/>
                <a:gd name="connsiteX5" fmla="*/ 66468 w 988339"/>
                <a:gd name="connsiteY5" fmla="*/ 38560 h 698247"/>
                <a:gd name="connsiteX6" fmla="*/ 90192 w 988339"/>
                <a:gd name="connsiteY6" fmla="*/ 27412 h 698247"/>
                <a:gd name="connsiteX7" fmla="*/ 112002 w 988339"/>
                <a:gd name="connsiteY7" fmla="*/ 12707 h 698247"/>
                <a:gd name="connsiteX8" fmla="*/ 174944 w 988339"/>
                <a:gd name="connsiteY8" fmla="*/ 0 h 698247"/>
                <a:gd name="connsiteX9" fmla="*/ 988339 w 988339"/>
                <a:gd name="connsiteY9" fmla="*/ 0 h 698247"/>
                <a:gd name="connsiteX0" fmla="*/ 750224 w 988339"/>
                <a:gd name="connsiteY0" fmla="*/ 309112 h 698247"/>
                <a:gd name="connsiteX1" fmla="*/ 482724 w 988339"/>
                <a:gd name="connsiteY1" fmla="*/ 323404 h 698247"/>
                <a:gd name="connsiteX2" fmla="*/ 598329 w 988339"/>
                <a:gd name="connsiteY2" fmla="*/ 554735 h 698247"/>
                <a:gd name="connsiteX3" fmla="*/ 382829 w 988339"/>
                <a:gd name="connsiteY3" fmla="*/ 698247 h 698247"/>
                <a:gd name="connsiteX4" fmla="*/ 32415 w 988339"/>
                <a:gd name="connsiteY4" fmla="*/ 268681 h 698247"/>
                <a:gd name="connsiteX5" fmla="*/ 66468 w 988339"/>
                <a:gd name="connsiteY5" fmla="*/ 38560 h 698247"/>
                <a:gd name="connsiteX6" fmla="*/ 90192 w 988339"/>
                <a:gd name="connsiteY6" fmla="*/ 27412 h 698247"/>
                <a:gd name="connsiteX7" fmla="*/ 112002 w 988339"/>
                <a:gd name="connsiteY7" fmla="*/ 12707 h 698247"/>
                <a:gd name="connsiteX8" fmla="*/ 174944 w 988339"/>
                <a:gd name="connsiteY8" fmla="*/ 0 h 698247"/>
                <a:gd name="connsiteX9" fmla="*/ 988339 w 988339"/>
                <a:gd name="connsiteY9" fmla="*/ 0 h 698247"/>
                <a:gd name="connsiteX0" fmla="*/ 750224 w 988339"/>
                <a:gd name="connsiteY0" fmla="*/ 309112 h 698247"/>
                <a:gd name="connsiteX1" fmla="*/ 400972 w 988339"/>
                <a:gd name="connsiteY1" fmla="*/ 287203 h 698247"/>
                <a:gd name="connsiteX2" fmla="*/ 598329 w 988339"/>
                <a:gd name="connsiteY2" fmla="*/ 554735 h 698247"/>
                <a:gd name="connsiteX3" fmla="*/ 382829 w 988339"/>
                <a:gd name="connsiteY3" fmla="*/ 698247 h 698247"/>
                <a:gd name="connsiteX4" fmla="*/ 32415 w 988339"/>
                <a:gd name="connsiteY4" fmla="*/ 268681 h 698247"/>
                <a:gd name="connsiteX5" fmla="*/ 66468 w 988339"/>
                <a:gd name="connsiteY5" fmla="*/ 38560 h 698247"/>
                <a:gd name="connsiteX6" fmla="*/ 90192 w 988339"/>
                <a:gd name="connsiteY6" fmla="*/ 27412 h 698247"/>
                <a:gd name="connsiteX7" fmla="*/ 112002 w 988339"/>
                <a:gd name="connsiteY7" fmla="*/ 12707 h 698247"/>
                <a:gd name="connsiteX8" fmla="*/ 174944 w 988339"/>
                <a:gd name="connsiteY8" fmla="*/ 0 h 698247"/>
                <a:gd name="connsiteX9" fmla="*/ 988339 w 988339"/>
                <a:gd name="connsiteY9" fmla="*/ 0 h 698247"/>
                <a:gd name="connsiteX0" fmla="*/ 750224 w 988339"/>
                <a:gd name="connsiteY0" fmla="*/ 309112 h 698247"/>
                <a:gd name="connsiteX1" fmla="*/ 400972 w 988339"/>
                <a:gd name="connsiteY1" fmla="*/ 287203 h 698247"/>
                <a:gd name="connsiteX2" fmla="*/ 598329 w 988339"/>
                <a:gd name="connsiteY2" fmla="*/ 554735 h 698247"/>
                <a:gd name="connsiteX3" fmla="*/ 382829 w 988339"/>
                <a:gd name="connsiteY3" fmla="*/ 698247 h 698247"/>
                <a:gd name="connsiteX4" fmla="*/ 32415 w 988339"/>
                <a:gd name="connsiteY4" fmla="*/ 268681 h 698247"/>
                <a:gd name="connsiteX5" fmla="*/ 66468 w 988339"/>
                <a:gd name="connsiteY5" fmla="*/ 38560 h 698247"/>
                <a:gd name="connsiteX6" fmla="*/ 90192 w 988339"/>
                <a:gd name="connsiteY6" fmla="*/ 27412 h 698247"/>
                <a:gd name="connsiteX7" fmla="*/ 174944 w 988339"/>
                <a:gd name="connsiteY7" fmla="*/ 0 h 698247"/>
                <a:gd name="connsiteX8" fmla="*/ 988339 w 988339"/>
                <a:gd name="connsiteY8" fmla="*/ 0 h 698247"/>
                <a:gd name="connsiteX0" fmla="*/ 750224 w 988339"/>
                <a:gd name="connsiteY0" fmla="*/ 309112 h 698247"/>
                <a:gd name="connsiteX1" fmla="*/ 400972 w 988339"/>
                <a:gd name="connsiteY1" fmla="*/ 287203 h 698247"/>
                <a:gd name="connsiteX2" fmla="*/ 598329 w 988339"/>
                <a:gd name="connsiteY2" fmla="*/ 554735 h 698247"/>
                <a:gd name="connsiteX3" fmla="*/ 382829 w 988339"/>
                <a:gd name="connsiteY3" fmla="*/ 698247 h 698247"/>
                <a:gd name="connsiteX4" fmla="*/ 32415 w 988339"/>
                <a:gd name="connsiteY4" fmla="*/ 268681 h 698247"/>
                <a:gd name="connsiteX5" fmla="*/ 66468 w 988339"/>
                <a:gd name="connsiteY5" fmla="*/ 38560 h 698247"/>
                <a:gd name="connsiteX6" fmla="*/ 90192 w 988339"/>
                <a:gd name="connsiteY6" fmla="*/ 27412 h 698247"/>
                <a:gd name="connsiteX7" fmla="*/ 988339 w 988339"/>
                <a:gd name="connsiteY7" fmla="*/ 0 h 698247"/>
                <a:gd name="connsiteX0" fmla="*/ 589978 w 988339"/>
                <a:gd name="connsiteY0" fmla="*/ 300916 h 698247"/>
                <a:gd name="connsiteX1" fmla="*/ 400972 w 988339"/>
                <a:gd name="connsiteY1" fmla="*/ 287203 h 698247"/>
                <a:gd name="connsiteX2" fmla="*/ 598329 w 988339"/>
                <a:gd name="connsiteY2" fmla="*/ 554735 h 698247"/>
                <a:gd name="connsiteX3" fmla="*/ 382829 w 988339"/>
                <a:gd name="connsiteY3" fmla="*/ 698247 h 698247"/>
                <a:gd name="connsiteX4" fmla="*/ 32415 w 988339"/>
                <a:gd name="connsiteY4" fmla="*/ 268681 h 698247"/>
                <a:gd name="connsiteX5" fmla="*/ 66468 w 988339"/>
                <a:gd name="connsiteY5" fmla="*/ 38560 h 698247"/>
                <a:gd name="connsiteX6" fmla="*/ 90192 w 988339"/>
                <a:gd name="connsiteY6" fmla="*/ 27412 h 698247"/>
                <a:gd name="connsiteX7" fmla="*/ 988339 w 988339"/>
                <a:gd name="connsiteY7" fmla="*/ 0 h 698247"/>
                <a:gd name="connsiteX0" fmla="*/ 589978 w 1094568"/>
                <a:gd name="connsiteY0" fmla="*/ 294126 h 691457"/>
                <a:gd name="connsiteX1" fmla="*/ 400972 w 1094568"/>
                <a:gd name="connsiteY1" fmla="*/ 280413 h 691457"/>
                <a:gd name="connsiteX2" fmla="*/ 598329 w 1094568"/>
                <a:gd name="connsiteY2" fmla="*/ 547945 h 691457"/>
                <a:gd name="connsiteX3" fmla="*/ 382829 w 1094568"/>
                <a:gd name="connsiteY3" fmla="*/ 691457 h 691457"/>
                <a:gd name="connsiteX4" fmla="*/ 32415 w 1094568"/>
                <a:gd name="connsiteY4" fmla="*/ 261891 h 691457"/>
                <a:gd name="connsiteX5" fmla="*/ 66468 w 1094568"/>
                <a:gd name="connsiteY5" fmla="*/ 31770 h 691457"/>
                <a:gd name="connsiteX6" fmla="*/ 90192 w 1094568"/>
                <a:gd name="connsiteY6" fmla="*/ 20622 h 691457"/>
                <a:gd name="connsiteX7" fmla="*/ 1094568 w 1094568"/>
                <a:gd name="connsiteY7" fmla="*/ 0 h 691457"/>
                <a:gd name="connsiteX0" fmla="*/ 657912 w 1094568"/>
                <a:gd name="connsiteY0" fmla="*/ 303213 h 691457"/>
                <a:gd name="connsiteX1" fmla="*/ 400972 w 1094568"/>
                <a:gd name="connsiteY1" fmla="*/ 280413 h 691457"/>
                <a:gd name="connsiteX2" fmla="*/ 598329 w 1094568"/>
                <a:gd name="connsiteY2" fmla="*/ 547945 h 691457"/>
                <a:gd name="connsiteX3" fmla="*/ 382829 w 1094568"/>
                <a:gd name="connsiteY3" fmla="*/ 691457 h 691457"/>
                <a:gd name="connsiteX4" fmla="*/ 32415 w 1094568"/>
                <a:gd name="connsiteY4" fmla="*/ 261891 h 691457"/>
                <a:gd name="connsiteX5" fmla="*/ 66468 w 1094568"/>
                <a:gd name="connsiteY5" fmla="*/ 31770 h 691457"/>
                <a:gd name="connsiteX6" fmla="*/ 90192 w 1094568"/>
                <a:gd name="connsiteY6" fmla="*/ 20622 h 691457"/>
                <a:gd name="connsiteX7" fmla="*/ 1094568 w 1094568"/>
                <a:gd name="connsiteY7" fmla="*/ 0 h 691457"/>
                <a:gd name="connsiteX0" fmla="*/ 657912 w 1104599"/>
                <a:gd name="connsiteY0" fmla="*/ 302761 h 691005"/>
                <a:gd name="connsiteX1" fmla="*/ 400972 w 1104599"/>
                <a:gd name="connsiteY1" fmla="*/ 279961 h 691005"/>
                <a:gd name="connsiteX2" fmla="*/ 598329 w 1104599"/>
                <a:gd name="connsiteY2" fmla="*/ 547493 h 691005"/>
                <a:gd name="connsiteX3" fmla="*/ 382829 w 1104599"/>
                <a:gd name="connsiteY3" fmla="*/ 691005 h 691005"/>
                <a:gd name="connsiteX4" fmla="*/ 32415 w 1104599"/>
                <a:gd name="connsiteY4" fmla="*/ 261439 h 691005"/>
                <a:gd name="connsiteX5" fmla="*/ 66468 w 1104599"/>
                <a:gd name="connsiteY5" fmla="*/ 31318 h 691005"/>
                <a:gd name="connsiteX6" fmla="*/ 90192 w 1104599"/>
                <a:gd name="connsiteY6" fmla="*/ 20170 h 691005"/>
                <a:gd name="connsiteX7" fmla="*/ 1104599 w 1104599"/>
                <a:gd name="connsiteY7" fmla="*/ 0 h 691005"/>
                <a:gd name="connsiteX0" fmla="*/ 657912 w 1104599"/>
                <a:gd name="connsiteY0" fmla="*/ 302761 h 691005"/>
                <a:gd name="connsiteX1" fmla="*/ 400972 w 1104599"/>
                <a:gd name="connsiteY1" fmla="*/ 279961 h 691005"/>
                <a:gd name="connsiteX2" fmla="*/ 665562 w 1104599"/>
                <a:gd name="connsiteY2" fmla="*/ 644741 h 691005"/>
                <a:gd name="connsiteX3" fmla="*/ 382829 w 1104599"/>
                <a:gd name="connsiteY3" fmla="*/ 691005 h 691005"/>
                <a:gd name="connsiteX4" fmla="*/ 32415 w 1104599"/>
                <a:gd name="connsiteY4" fmla="*/ 261439 h 691005"/>
                <a:gd name="connsiteX5" fmla="*/ 66468 w 1104599"/>
                <a:gd name="connsiteY5" fmla="*/ 31318 h 691005"/>
                <a:gd name="connsiteX6" fmla="*/ 90192 w 1104599"/>
                <a:gd name="connsiteY6" fmla="*/ 20170 h 691005"/>
                <a:gd name="connsiteX7" fmla="*/ 1104599 w 1104599"/>
                <a:gd name="connsiteY7" fmla="*/ 0 h 691005"/>
                <a:gd name="connsiteX0" fmla="*/ 657912 w 1104599"/>
                <a:gd name="connsiteY0" fmla="*/ 302761 h 716973"/>
                <a:gd name="connsiteX1" fmla="*/ 400972 w 1104599"/>
                <a:gd name="connsiteY1" fmla="*/ 279961 h 716973"/>
                <a:gd name="connsiteX2" fmla="*/ 665562 w 1104599"/>
                <a:gd name="connsiteY2" fmla="*/ 644741 h 716973"/>
                <a:gd name="connsiteX3" fmla="*/ 423872 w 1104599"/>
                <a:gd name="connsiteY3" fmla="*/ 716973 h 716973"/>
                <a:gd name="connsiteX4" fmla="*/ 32415 w 1104599"/>
                <a:gd name="connsiteY4" fmla="*/ 261439 h 716973"/>
                <a:gd name="connsiteX5" fmla="*/ 66468 w 1104599"/>
                <a:gd name="connsiteY5" fmla="*/ 31318 h 716973"/>
                <a:gd name="connsiteX6" fmla="*/ 90192 w 1104599"/>
                <a:gd name="connsiteY6" fmla="*/ 20170 h 716973"/>
                <a:gd name="connsiteX7" fmla="*/ 1104599 w 1104599"/>
                <a:gd name="connsiteY7" fmla="*/ 0 h 716973"/>
                <a:gd name="connsiteX0" fmla="*/ 657912 w 1104599"/>
                <a:gd name="connsiteY0" fmla="*/ 302761 h 716973"/>
                <a:gd name="connsiteX1" fmla="*/ 400972 w 1104599"/>
                <a:gd name="connsiteY1" fmla="*/ 279961 h 716973"/>
                <a:gd name="connsiteX2" fmla="*/ 646747 w 1104599"/>
                <a:gd name="connsiteY2" fmla="*/ 627311 h 716973"/>
                <a:gd name="connsiteX3" fmla="*/ 423872 w 1104599"/>
                <a:gd name="connsiteY3" fmla="*/ 716973 h 716973"/>
                <a:gd name="connsiteX4" fmla="*/ 32415 w 1104599"/>
                <a:gd name="connsiteY4" fmla="*/ 261439 h 716973"/>
                <a:gd name="connsiteX5" fmla="*/ 66468 w 1104599"/>
                <a:gd name="connsiteY5" fmla="*/ 31318 h 716973"/>
                <a:gd name="connsiteX6" fmla="*/ 90192 w 1104599"/>
                <a:gd name="connsiteY6" fmla="*/ 20170 h 716973"/>
                <a:gd name="connsiteX7" fmla="*/ 1104599 w 1104599"/>
                <a:gd name="connsiteY7" fmla="*/ 0 h 716973"/>
                <a:gd name="connsiteX0" fmla="*/ 657912 w 1104599"/>
                <a:gd name="connsiteY0" fmla="*/ 302761 h 724157"/>
                <a:gd name="connsiteX1" fmla="*/ 400972 w 1104599"/>
                <a:gd name="connsiteY1" fmla="*/ 279961 h 724157"/>
                <a:gd name="connsiteX2" fmla="*/ 646747 w 1104599"/>
                <a:gd name="connsiteY2" fmla="*/ 627311 h 724157"/>
                <a:gd name="connsiteX3" fmla="*/ 416010 w 1104599"/>
                <a:gd name="connsiteY3" fmla="*/ 724157 h 724157"/>
                <a:gd name="connsiteX4" fmla="*/ 32415 w 1104599"/>
                <a:gd name="connsiteY4" fmla="*/ 261439 h 724157"/>
                <a:gd name="connsiteX5" fmla="*/ 66468 w 1104599"/>
                <a:gd name="connsiteY5" fmla="*/ 31318 h 724157"/>
                <a:gd name="connsiteX6" fmla="*/ 90192 w 1104599"/>
                <a:gd name="connsiteY6" fmla="*/ 20170 h 724157"/>
                <a:gd name="connsiteX7" fmla="*/ 1104599 w 1104599"/>
                <a:gd name="connsiteY7" fmla="*/ 0 h 724157"/>
                <a:gd name="connsiteX0" fmla="*/ 657912 w 1104599"/>
                <a:gd name="connsiteY0" fmla="*/ 302761 h 724157"/>
                <a:gd name="connsiteX1" fmla="*/ 400972 w 1104599"/>
                <a:gd name="connsiteY1" fmla="*/ 279961 h 724157"/>
                <a:gd name="connsiteX2" fmla="*/ 630332 w 1104599"/>
                <a:gd name="connsiteY2" fmla="*/ 623558 h 724157"/>
                <a:gd name="connsiteX3" fmla="*/ 416010 w 1104599"/>
                <a:gd name="connsiteY3" fmla="*/ 724157 h 724157"/>
                <a:gd name="connsiteX4" fmla="*/ 32415 w 1104599"/>
                <a:gd name="connsiteY4" fmla="*/ 261439 h 724157"/>
                <a:gd name="connsiteX5" fmla="*/ 66468 w 1104599"/>
                <a:gd name="connsiteY5" fmla="*/ 31318 h 724157"/>
                <a:gd name="connsiteX6" fmla="*/ 90192 w 1104599"/>
                <a:gd name="connsiteY6" fmla="*/ 20170 h 724157"/>
                <a:gd name="connsiteX7" fmla="*/ 1104599 w 1104599"/>
                <a:gd name="connsiteY7" fmla="*/ 0 h 724157"/>
                <a:gd name="connsiteX0" fmla="*/ 657912 w 793481"/>
                <a:gd name="connsiteY0" fmla="*/ 282591 h 703987"/>
                <a:gd name="connsiteX1" fmla="*/ 400972 w 793481"/>
                <a:gd name="connsiteY1" fmla="*/ 259791 h 703987"/>
                <a:gd name="connsiteX2" fmla="*/ 630332 w 793481"/>
                <a:gd name="connsiteY2" fmla="*/ 603388 h 703987"/>
                <a:gd name="connsiteX3" fmla="*/ 416010 w 793481"/>
                <a:gd name="connsiteY3" fmla="*/ 703987 h 703987"/>
                <a:gd name="connsiteX4" fmla="*/ 32415 w 793481"/>
                <a:gd name="connsiteY4" fmla="*/ 241269 h 703987"/>
                <a:gd name="connsiteX5" fmla="*/ 66468 w 793481"/>
                <a:gd name="connsiteY5" fmla="*/ 11148 h 703987"/>
                <a:gd name="connsiteX6" fmla="*/ 90192 w 793481"/>
                <a:gd name="connsiteY6" fmla="*/ 0 h 703987"/>
                <a:gd name="connsiteX7" fmla="*/ 793481 w 793481"/>
                <a:gd name="connsiteY7" fmla="*/ 59297 h 703987"/>
                <a:gd name="connsiteX0" fmla="*/ 657912 w 1023220"/>
                <a:gd name="connsiteY0" fmla="*/ 303409 h 724805"/>
                <a:gd name="connsiteX1" fmla="*/ 400972 w 1023220"/>
                <a:gd name="connsiteY1" fmla="*/ 280609 h 724805"/>
                <a:gd name="connsiteX2" fmla="*/ 630332 w 1023220"/>
                <a:gd name="connsiteY2" fmla="*/ 624206 h 724805"/>
                <a:gd name="connsiteX3" fmla="*/ 416010 w 1023220"/>
                <a:gd name="connsiteY3" fmla="*/ 724805 h 724805"/>
                <a:gd name="connsiteX4" fmla="*/ 32415 w 1023220"/>
                <a:gd name="connsiteY4" fmla="*/ 262087 h 724805"/>
                <a:gd name="connsiteX5" fmla="*/ 66468 w 1023220"/>
                <a:gd name="connsiteY5" fmla="*/ 31966 h 724805"/>
                <a:gd name="connsiteX6" fmla="*/ 90192 w 1023220"/>
                <a:gd name="connsiteY6" fmla="*/ 20818 h 724805"/>
                <a:gd name="connsiteX7" fmla="*/ 1023220 w 1023220"/>
                <a:gd name="connsiteY7" fmla="*/ 0 h 7248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23220" h="724805">
                  <a:moveTo>
                    <a:pt x="657912" y="303409"/>
                  </a:moveTo>
                  <a:lnTo>
                    <a:pt x="400972" y="280609"/>
                  </a:lnTo>
                  <a:lnTo>
                    <a:pt x="630332" y="624206"/>
                  </a:lnTo>
                  <a:lnTo>
                    <a:pt x="416010" y="724805"/>
                  </a:lnTo>
                  <a:lnTo>
                    <a:pt x="32415" y="262087"/>
                  </a:lnTo>
                  <a:cubicBezTo>
                    <a:pt x="-21728" y="189137"/>
                    <a:pt x="-6482" y="86108"/>
                    <a:pt x="66468" y="31966"/>
                  </a:cubicBezTo>
                  <a:lnTo>
                    <a:pt x="90192" y="20818"/>
                  </a:lnTo>
                  <a:lnTo>
                    <a:pt x="1023220" y="0"/>
                  </a:lnTo>
                </a:path>
              </a:pathLst>
            </a:custGeom>
            <a:pattFill prst="plaid">
              <a:fgClr>
                <a:srgbClr val="FF7C80"/>
              </a:fgClr>
              <a:bgClr>
                <a:srgbClr val="FF0066"/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grpSp>
          <p:nvGrpSpPr>
            <p:cNvPr id="423" name="グループ化 422">
              <a:extLst>
                <a:ext uri="{FF2B5EF4-FFF2-40B4-BE49-F238E27FC236}">
                  <a16:creationId xmlns:a16="http://schemas.microsoft.com/office/drawing/2014/main" id="{2E119D2B-3865-4417-A038-5F29E9E5866F}"/>
                </a:ext>
              </a:extLst>
            </p:cNvPr>
            <p:cNvGrpSpPr/>
            <p:nvPr/>
          </p:nvGrpSpPr>
          <p:grpSpPr>
            <a:xfrm>
              <a:off x="7611054" y="4238612"/>
              <a:ext cx="1435558" cy="2085801"/>
              <a:chOff x="7611054" y="3574488"/>
              <a:chExt cx="1435558" cy="2085801"/>
            </a:xfrm>
          </p:grpSpPr>
          <p:sp>
            <p:nvSpPr>
              <p:cNvPr id="442" name="フリーフォーム: 図形 441">
                <a:extLst>
                  <a:ext uri="{FF2B5EF4-FFF2-40B4-BE49-F238E27FC236}">
                    <a16:creationId xmlns:a16="http://schemas.microsoft.com/office/drawing/2014/main" id="{80D98533-4AC9-466A-A610-57EA52ADC92C}"/>
                  </a:ext>
                </a:extLst>
              </p:cNvPr>
              <p:cNvSpPr/>
              <p:nvPr/>
            </p:nvSpPr>
            <p:spPr>
              <a:xfrm>
                <a:off x="7611054" y="3574488"/>
                <a:ext cx="1417985" cy="1806747"/>
              </a:xfrm>
              <a:custGeom>
                <a:avLst/>
                <a:gdLst>
                  <a:gd name="connsiteX0" fmla="*/ 184285 w 1417985"/>
                  <a:gd name="connsiteY0" fmla="*/ 0 h 1806747"/>
                  <a:gd name="connsiteX1" fmla="*/ 277707 w 1417985"/>
                  <a:gd name="connsiteY1" fmla="*/ 254864 h 1806747"/>
                  <a:gd name="connsiteX2" fmla="*/ 288213 w 1417985"/>
                  <a:gd name="connsiteY2" fmla="*/ 261157 h 1806747"/>
                  <a:gd name="connsiteX3" fmla="*/ 298558 w 1417985"/>
                  <a:gd name="connsiteY3" fmla="*/ 248004 h 1806747"/>
                  <a:gd name="connsiteX4" fmla="*/ 762240 w 1417985"/>
                  <a:gd name="connsiteY4" fmla="*/ 46537 h 1806747"/>
                  <a:gd name="connsiteX5" fmla="*/ 1417985 w 1417985"/>
                  <a:gd name="connsiteY5" fmla="*/ 734389 h 1806747"/>
                  <a:gd name="connsiteX6" fmla="*/ 1366454 w 1417985"/>
                  <a:gd name="connsiteY6" fmla="*/ 1002133 h 1806747"/>
                  <a:gd name="connsiteX7" fmla="*/ 1341648 w 1417985"/>
                  <a:gd name="connsiteY7" fmla="*/ 1050071 h 1806747"/>
                  <a:gd name="connsiteX8" fmla="*/ 1351289 w 1417985"/>
                  <a:gd name="connsiteY8" fmla="*/ 1155760 h 1806747"/>
                  <a:gd name="connsiteX9" fmla="*/ 762240 w 1417985"/>
                  <a:gd name="connsiteY9" fmla="*/ 1806747 h 1806747"/>
                  <a:gd name="connsiteX10" fmla="*/ 173191 w 1417985"/>
                  <a:gd name="connsiteY10" fmla="*/ 1155759 h 1806747"/>
                  <a:gd name="connsiteX11" fmla="*/ 182833 w 1417985"/>
                  <a:gd name="connsiteY11" fmla="*/ 1050071 h 1806747"/>
                  <a:gd name="connsiteX12" fmla="*/ 158026 w 1417985"/>
                  <a:gd name="connsiteY12" fmla="*/ 1002134 h 1806747"/>
                  <a:gd name="connsiteX13" fmla="*/ 106495 w 1417985"/>
                  <a:gd name="connsiteY13" fmla="*/ 734389 h 1806747"/>
                  <a:gd name="connsiteX14" fmla="*/ 158026 w 1417985"/>
                  <a:gd name="connsiteY14" fmla="*/ 466647 h 1806747"/>
                  <a:gd name="connsiteX15" fmla="*/ 191722 w 1417985"/>
                  <a:gd name="connsiteY15" fmla="*/ 401529 h 1806747"/>
                  <a:gd name="connsiteX16" fmla="*/ 187902 w 1417985"/>
                  <a:gd name="connsiteY16" fmla="*/ 402369 h 1806747"/>
                  <a:gd name="connsiteX17" fmla="*/ 135283 w 1417985"/>
                  <a:gd name="connsiteY17" fmla="*/ 398066 h 1806747"/>
                  <a:gd name="connsiteX18" fmla="*/ 4728 w 1417985"/>
                  <a:gd name="connsiteY18" fmla="*/ 186904 h 1806747"/>
                  <a:gd name="connsiteX19" fmla="*/ 161344 w 1417985"/>
                  <a:gd name="connsiteY19" fmla="*/ 287585 h 1806747"/>
                  <a:gd name="connsiteX20" fmla="*/ 162226 w 1417985"/>
                  <a:gd name="connsiteY20" fmla="*/ 287642 h 1806747"/>
                  <a:gd name="connsiteX21" fmla="*/ 120030 w 1417985"/>
                  <a:gd name="connsiteY21" fmla="*/ 239802 h 1806747"/>
                  <a:gd name="connsiteX22" fmla="*/ 184285 w 1417985"/>
                  <a:gd name="connsiteY22" fmla="*/ 0 h 18067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417985" h="1806747">
                    <a:moveTo>
                      <a:pt x="184285" y="0"/>
                    </a:moveTo>
                    <a:cubicBezTo>
                      <a:pt x="168968" y="97540"/>
                      <a:pt x="206274" y="193173"/>
                      <a:pt x="277707" y="254864"/>
                    </a:cubicBezTo>
                    <a:lnTo>
                      <a:pt x="288213" y="261157"/>
                    </a:lnTo>
                    <a:lnTo>
                      <a:pt x="298558" y="248004"/>
                    </a:lnTo>
                    <a:cubicBezTo>
                      <a:pt x="417225" y="123528"/>
                      <a:pt x="581161" y="46538"/>
                      <a:pt x="762240" y="46537"/>
                    </a:cubicBezTo>
                    <a:cubicBezTo>
                      <a:pt x="1124399" y="46538"/>
                      <a:pt x="1417984" y="354499"/>
                      <a:pt x="1417985" y="734389"/>
                    </a:cubicBezTo>
                    <a:cubicBezTo>
                      <a:pt x="1417985" y="829362"/>
                      <a:pt x="1399635" y="919839"/>
                      <a:pt x="1366454" y="1002133"/>
                    </a:cubicBezTo>
                    <a:lnTo>
                      <a:pt x="1341648" y="1050071"/>
                    </a:lnTo>
                    <a:lnTo>
                      <a:pt x="1351289" y="1155760"/>
                    </a:lnTo>
                    <a:cubicBezTo>
                      <a:pt x="1351289" y="1515289"/>
                      <a:pt x="1087562" y="1806747"/>
                      <a:pt x="762240" y="1806747"/>
                    </a:cubicBezTo>
                    <a:cubicBezTo>
                      <a:pt x="436917" y="1806746"/>
                      <a:pt x="173192" y="1515290"/>
                      <a:pt x="173191" y="1155759"/>
                    </a:cubicBezTo>
                    <a:lnTo>
                      <a:pt x="182833" y="1050071"/>
                    </a:lnTo>
                    <a:lnTo>
                      <a:pt x="158026" y="1002134"/>
                    </a:lnTo>
                    <a:cubicBezTo>
                      <a:pt x="124845" y="919839"/>
                      <a:pt x="106495" y="829362"/>
                      <a:pt x="106495" y="734389"/>
                    </a:cubicBezTo>
                    <a:cubicBezTo>
                      <a:pt x="106495" y="639417"/>
                      <a:pt x="124845" y="548940"/>
                      <a:pt x="158026" y="466647"/>
                    </a:cubicBezTo>
                    <a:lnTo>
                      <a:pt x="191722" y="401529"/>
                    </a:lnTo>
                    <a:lnTo>
                      <a:pt x="187902" y="402369"/>
                    </a:lnTo>
                    <a:cubicBezTo>
                      <a:pt x="170675" y="403576"/>
                      <a:pt x="152977" y="402239"/>
                      <a:pt x="135283" y="398066"/>
                    </a:cubicBezTo>
                    <a:cubicBezTo>
                      <a:pt x="40920" y="375807"/>
                      <a:pt x="-17531" y="281267"/>
                      <a:pt x="4728" y="186904"/>
                    </a:cubicBezTo>
                    <a:cubicBezTo>
                      <a:pt x="45073" y="238913"/>
                      <a:pt x="100835" y="273312"/>
                      <a:pt x="161344" y="287585"/>
                    </a:cubicBezTo>
                    <a:lnTo>
                      <a:pt x="162226" y="287642"/>
                    </a:lnTo>
                    <a:lnTo>
                      <a:pt x="120030" y="239802"/>
                    </a:lnTo>
                    <a:cubicBezTo>
                      <a:pt x="71554" y="155839"/>
                      <a:pt x="100321" y="48476"/>
                      <a:pt x="184285" y="0"/>
                    </a:cubicBez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grpSp>
            <p:nvGrpSpPr>
              <p:cNvPr id="443" name="グループ化 442">
                <a:extLst>
                  <a:ext uri="{FF2B5EF4-FFF2-40B4-BE49-F238E27FC236}">
                    <a16:creationId xmlns:a16="http://schemas.microsoft.com/office/drawing/2014/main" id="{A1C55597-EB74-4FD5-8D6D-16DD4C4166A5}"/>
                  </a:ext>
                </a:extLst>
              </p:cNvPr>
              <p:cNvGrpSpPr/>
              <p:nvPr/>
            </p:nvGrpSpPr>
            <p:grpSpPr>
              <a:xfrm>
                <a:off x="7833464" y="4904922"/>
                <a:ext cx="1084812" cy="755367"/>
                <a:chOff x="6919565" y="4836724"/>
                <a:chExt cx="1084812" cy="755367"/>
              </a:xfrm>
            </p:grpSpPr>
            <p:sp>
              <p:nvSpPr>
                <p:cNvPr id="456" name="正方形/長方形 9">
                  <a:extLst>
                    <a:ext uri="{FF2B5EF4-FFF2-40B4-BE49-F238E27FC236}">
                      <a16:creationId xmlns:a16="http://schemas.microsoft.com/office/drawing/2014/main" id="{37F8859D-F36F-459B-8848-43C6B71EA95B}"/>
                    </a:ext>
                  </a:extLst>
                </p:cNvPr>
                <p:cNvSpPr/>
                <p:nvPr/>
              </p:nvSpPr>
              <p:spPr>
                <a:xfrm>
                  <a:off x="7054603" y="5017876"/>
                  <a:ext cx="814738" cy="57421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09500" h="880103">
                      <a:moveTo>
                        <a:pt x="204750" y="0"/>
                      </a:moveTo>
                      <a:cubicBezTo>
                        <a:pt x="278855" y="0"/>
                        <a:pt x="352960" y="28270"/>
                        <a:pt x="409500" y="84810"/>
                      </a:cubicBezTo>
                      <a:cubicBezTo>
                        <a:pt x="522580" y="197891"/>
                        <a:pt x="522580" y="381229"/>
                        <a:pt x="409500" y="494310"/>
                      </a:cubicBezTo>
                      <a:cubicBezTo>
                        <a:pt x="311075" y="592734"/>
                        <a:pt x="242826" y="721332"/>
                        <a:pt x="204750" y="880103"/>
                      </a:cubicBezTo>
                      <a:cubicBezTo>
                        <a:pt x="166674" y="721332"/>
                        <a:pt x="98424" y="592734"/>
                        <a:pt x="0" y="494310"/>
                      </a:cubicBezTo>
                      <a:cubicBezTo>
                        <a:pt x="-113081" y="381229"/>
                        <a:pt x="-113081" y="197891"/>
                        <a:pt x="0" y="84810"/>
                      </a:cubicBezTo>
                      <a:cubicBezTo>
                        <a:pt x="56540" y="28270"/>
                        <a:pt x="130645" y="0"/>
                        <a:pt x="204750" y="0"/>
                      </a:cubicBezTo>
                      <a:close/>
                    </a:path>
                  </a:pathLst>
                </a:custGeom>
                <a:solidFill>
                  <a:srgbClr val="8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457" name="フリーフォーム: 図形 456">
                  <a:extLst>
                    <a:ext uri="{FF2B5EF4-FFF2-40B4-BE49-F238E27FC236}">
                      <a16:creationId xmlns:a16="http://schemas.microsoft.com/office/drawing/2014/main" id="{05C91CFE-490D-474A-9E67-3DAC82C6CE1D}"/>
                    </a:ext>
                  </a:extLst>
                </p:cNvPr>
                <p:cNvSpPr/>
                <p:nvPr/>
              </p:nvSpPr>
              <p:spPr>
                <a:xfrm rot="10800000">
                  <a:off x="7112752" y="4836724"/>
                  <a:ext cx="698442" cy="597290"/>
                </a:xfrm>
                <a:custGeom>
                  <a:avLst/>
                  <a:gdLst>
                    <a:gd name="connsiteX0" fmla="*/ 483019 w 698442"/>
                    <a:gd name="connsiteY0" fmla="*/ 521090 h 521090"/>
                    <a:gd name="connsiteX1" fmla="*/ 215422 w 698442"/>
                    <a:gd name="connsiteY1" fmla="*/ 521090 h 521090"/>
                    <a:gd name="connsiteX2" fmla="*/ 215422 w 698442"/>
                    <a:gd name="connsiteY2" fmla="*/ 288649 h 521090"/>
                    <a:gd name="connsiteX3" fmla="*/ 213288 w 698442"/>
                    <a:gd name="connsiteY3" fmla="*/ 288464 h 521090"/>
                    <a:gd name="connsiteX4" fmla="*/ 0 w 698442"/>
                    <a:gd name="connsiteY4" fmla="*/ 150131 h 521090"/>
                    <a:gd name="connsiteX5" fmla="*/ 349221 w 698442"/>
                    <a:gd name="connsiteY5" fmla="*/ 0 h 521090"/>
                    <a:gd name="connsiteX6" fmla="*/ 698442 w 698442"/>
                    <a:gd name="connsiteY6" fmla="*/ 150131 h 521090"/>
                    <a:gd name="connsiteX7" fmla="*/ 485153 w 698442"/>
                    <a:gd name="connsiteY7" fmla="*/ 288464 h 521090"/>
                    <a:gd name="connsiteX8" fmla="*/ 483020 w 698442"/>
                    <a:gd name="connsiteY8" fmla="*/ 288649 h 521090"/>
                    <a:gd name="connsiteX0" fmla="*/ 483019 w 698442"/>
                    <a:gd name="connsiteY0" fmla="*/ 521090 h 521090"/>
                    <a:gd name="connsiteX1" fmla="*/ 215422 w 698442"/>
                    <a:gd name="connsiteY1" fmla="*/ 521090 h 521090"/>
                    <a:gd name="connsiteX2" fmla="*/ 215422 w 698442"/>
                    <a:gd name="connsiteY2" fmla="*/ 288649 h 521090"/>
                    <a:gd name="connsiteX3" fmla="*/ 213288 w 698442"/>
                    <a:gd name="connsiteY3" fmla="*/ 288464 h 521090"/>
                    <a:gd name="connsiteX4" fmla="*/ 0 w 698442"/>
                    <a:gd name="connsiteY4" fmla="*/ 150131 h 521090"/>
                    <a:gd name="connsiteX5" fmla="*/ 349221 w 698442"/>
                    <a:gd name="connsiteY5" fmla="*/ 0 h 521090"/>
                    <a:gd name="connsiteX6" fmla="*/ 698442 w 698442"/>
                    <a:gd name="connsiteY6" fmla="*/ 150131 h 521090"/>
                    <a:gd name="connsiteX7" fmla="*/ 485153 w 698442"/>
                    <a:gd name="connsiteY7" fmla="*/ 288464 h 521090"/>
                    <a:gd name="connsiteX8" fmla="*/ 483020 w 698442"/>
                    <a:gd name="connsiteY8" fmla="*/ 288649 h 521090"/>
                    <a:gd name="connsiteX9" fmla="*/ 483019 w 698442"/>
                    <a:gd name="connsiteY9" fmla="*/ 521090 h 521090"/>
                    <a:gd name="connsiteX0" fmla="*/ 483019 w 698442"/>
                    <a:gd name="connsiteY0" fmla="*/ 597290 h 597290"/>
                    <a:gd name="connsiteX1" fmla="*/ 215422 w 698442"/>
                    <a:gd name="connsiteY1" fmla="*/ 597290 h 597290"/>
                    <a:gd name="connsiteX2" fmla="*/ 215422 w 698442"/>
                    <a:gd name="connsiteY2" fmla="*/ 364849 h 597290"/>
                    <a:gd name="connsiteX3" fmla="*/ 213288 w 698442"/>
                    <a:gd name="connsiteY3" fmla="*/ 364664 h 597290"/>
                    <a:gd name="connsiteX4" fmla="*/ 0 w 698442"/>
                    <a:gd name="connsiteY4" fmla="*/ 226331 h 597290"/>
                    <a:gd name="connsiteX5" fmla="*/ 344458 w 698442"/>
                    <a:gd name="connsiteY5" fmla="*/ 0 h 597290"/>
                    <a:gd name="connsiteX6" fmla="*/ 698442 w 698442"/>
                    <a:gd name="connsiteY6" fmla="*/ 226331 h 597290"/>
                    <a:gd name="connsiteX7" fmla="*/ 485153 w 698442"/>
                    <a:gd name="connsiteY7" fmla="*/ 364664 h 597290"/>
                    <a:gd name="connsiteX8" fmla="*/ 483020 w 698442"/>
                    <a:gd name="connsiteY8" fmla="*/ 364849 h 597290"/>
                    <a:gd name="connsiteX9" fmla="*/ 483019 w 698442"/>
                    <a:gd name="connsiteY9" fmla="*/ 597290 h 597290"/>
                    <a:gd name="connsiteX0" fmla="*/ 483019 w 698442"/>
                    <a:gd name="connsiteY0" fmla="*/ 597290 h 597290"/>
                    <a:gd name="connsiteX1" fmla="*/ 215422 w 698442"/>
                    <a:gd name="connsiteY1" fmla="*/ 597290 h 597290"/>
                    <a:gd name="connsiteX2" fmla="*/ 215422 w 698442"/>
                    <a:gd name="connsiteY2" fmla="*/ 364849 h 597290"/>
                    <a:gd name="connsiteX3" fmla="*/ 213288 w 698442"/>
                    <a:gd name="connsiteY3" fmla="*/ 364664 h 597290"/>
                    <a:gd name="connsiteX4" fmla="*/ 0 w 698442"/>
                    <a:gd name="connsiteY4" fmla="*/ 226331 h 597290"/>
                    <a:gd name="connsiteX5" fmla="*/ 344458 w 698442"/>
                    <a:gd name="connsiteY5" fmla="*/ 0 h 597290"/>
                    <a:gd name="connsiteX6" fmla="*/ 698442 w 698442"/>
                    <a:gd name="connsiteY6" fmla="*/ 226331 h 597290"/>
                    <a:gd name="connsiteX7" fmla="*/ 485153 w 698442"/>
                    <a:gd name="connsiteY7" fmla="*/ 364664 h 597290"/>
                    <a:gd name="connsiteX8" fmla="*/ 483020 w 698442"/>
                    <a:gd name="connsiteY8" fmla="*/ 364849 h 597290"/>
                    <a:gd name="connsiteX9" fmla="*/ 483019 w 698442"/>
                    <a:gd name="connsiteY9" fmla="*/ 597290 h 597290"/>
                    <a:gd name="connsiteX0" fmla="*/ 483019 w 698442"/>
                    <a:gd name="connsiteY0" fmla="*/ 597290 h 597290"/>
                    <a:gd name="connsiteX1" fmla="*/ 215422 w 698442"/>
                    <a:gd name="connsiteY1" fmla="*/ 597290 h 597290"/>
                    <a:gd name="connsiteX2" fmla="*/ 215422 w 698442"/>
                    <a:gd name="connsiteY2" fmla="*/ 364849 h 597290"/>
                    <a:gd name="connsiteX3" fmla="*/ 213288 w 698442"/>
                    <a:gd name="connsiteY3" fmla="*/ 364664 h 597290"/>
                    <a:gd name="connsiteX4" fmla="*/ 0 w 698442"/>
                    <a:gd name="connsiteY4" fmla="*/ 226331 h 597290"/>
                    <a:gd name="connsiteX5" fmla="*/ 344458 w 698442"/>
                    <a:gd name="connsiteY5" fmla="*/ 0 h 597290"/>
                    <a:gd name="connsiteX6" fmla="*/ 698442 w 698442"/>
                    <a:gd name="connsiteY6" fmla="*/ 226331 h 597290"/>
                    <a:gd name="connsiteX7" fmla="*/ 485153 w 698442"/>
                    <a:gd name="connsiteY7" fmla="*/ 364664 h 597290"/>
                    <a:gd name="connsiteX8" fmla="*/ 483020 w 698442"/>
                    <a:gd name="connsiteY8" fmla="*/ 364849 h 597290"/>
                    <a:gd name="connsiteX9" fmla="*/ 483019 w 698442"/>
                    <a:gd name="connsiteY9" fmla="*/ 597290 h 5972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698442" h="597290">
                      <a:moveTo>
                        <a:pt x="483019" y="597290"/>
                      </a:moveTo>
                      <a:lnTo>
                        <a:pt x="215422" y="597290"/>
                      </a:lnTo>
                      <a:lnTo>
                        <a:pt x="215422" y="364849"/>
                      </a:lnTo>
                      <a:lnTo>
                        <a:pt x="213288" y="364664"/>
                      </a:lnTo>
                      <a:cubicBezTo>
                        <a:pt x="87948" y="341873"/>
                        <a:pt x="0" y="288517"/>
                        <a:pt x="0" y="226331"/>
                      </a:cubicBezTo>
                      <a:cubicBezTo>
                        <a:pt x="0" y="143416"/>
                        <a:pt x="130158" y="154782"/>
                        <a:pt x="344458" y="0"/>
                      </a:cubicBezTo>
                      <a:cubicBezTo>
                        <a:pt x="546852" y="157163"/>
                        <a:pt x="698442" y="143416"/>
                        <a:pt x="698442" y="226331"/>
                      </a:cubicBezTo>
                      <a:cubicBezTo>
                        <a:pt x="698442" y="288517"/>
                        <a:pt x="610494" y="341873"/>
                        <a:pt x="485153" y="364664"/>
                      </a:cubicBezTo>
                      <a:lnTo>
                        <a:pt x="483020" y="364849"/>
                      </a:lnTo>
                      <a:cubicBezTo>
                        <a:pt x="483020" y="442329"/>
                        <a:pt x="483019" y="519810"/>
                        <a:pt x="483019" y="59729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458" name="円/楕円 62">
                  <a:extLst>
                    <a:ext uri="{FF2B5EF4-FFF2-40B4-BE49-F238E27FC236}">
                      <a16:creationId xmlns:a16="http://schemas.microsoft.com/office/drawing/2014/main" id="{68646BFE-189E-4B8C-9066-372624A49586}"/>
                    </a:ext>
                  </a:extLst>
                </p:cNvPr>
                <p:cNvSpPr/>
                <p:nvPr/>
              </p:nvSpPr>
              <p:spPr>
                <a:xfrm>
                  <a:off x="7111978" y="5135369"/>
                  <a:ext cx="705536" cy="283968"/>
                </a:xfrm>
                <a:custGeom>
                  <a:avLst/>
                  <a:gdLst>
                    <a:gd name="connsiteX0" fmla="*/ 0 w 705535"/>
                    <a:gd name="connsiteY0" fmla="*/ 117036 h 234071"/>
                    <a:gd name="connsiteX1" fmla="*/ 352768 w 705535"/>
                    <a:gd name="connsiteY1" fmla="*/ 0 h 234071"/>
                    <a:gd name="connsiteX2" fmla="*/ 705536 w 705535"/>
                    <a:gd name="connsiteY2" fmla="*/ 117036 h 234071"/>
                    <a:gd name="connsiteX3" fmla="*/ 352768 w 705535"/>
                    <a:gd name="connsiteY3" fmla="*/ 234072 h 234071"/>
                    <a:gd name="connsiteX4" fmla="*/ 0 w 705535"/>
                    <a:gd name="connsiteY4" fmla="*/ 117036 h 234071"/>
                    <a:gd name="connsiteX0" fmla="*/ 0 w 705536"/>
                    <a:gd name="connsiteY0" fmla="*/ 117036 h 234072"/>
                    <a:gd name="connsiteX1" fmla="*/ 352768 w 705536"/>
                    <a:gd name="connsiteY1" fmla="*/ 0 h 234072"/>
                    <a:gd name="connsiteX2" fmla="*/ 705536 w 705536"/>
                    <a:gd name="connsiteY2" fmla="*/ 117036 h 234072"/>
                    <a:gd name="connsiteX3" fmla="*/ 352768 w 705536"/>
                    <a:gd name="connsiteY3" fmla="*/ 234072 h 234072"/>
                    <a:gd name="connsiteX4" fmla="*/ 0 w 705536"/>
                    <a:gd name="connsiteY4" fmla="*/ 117036 h 234072"/>
                    <a:gd name="connsiteX0" fmla="*/ 0 w 705536"/>
                    <a:gd name="connsiteY0" fmla="*/ 117036 h 234072"/>
                    <a:gd name="connsiteX1" fmla="*/ 352768 w 705536"/>
                    <a:gd name="connsiteY1" fmla="*/ 0 h 234072"/>
                    <a:gd name="connsiteX2" fmla="*/ 705536 w 705536"/>
                    <a:gd name="connsiteY2" fmla="*/ 117036 h 234072"/>
                    <a:gd name="connsiteX3" fmla="*/ 352768 w 705536"/>
                    <a:gd name="connsiteY3" fmla="*/ 234072 h 234072"/>
                    <a:gd name="connsiteX4" fmla="*/ 0 w 705536"/>
                    <a:gd name="connsiteY4" fmla="*/ 117036 h 234072"/>
                    <a:gd name="connsiteX0" fmla="*/ 0 w 705536"/>
                    <a:gd name="connsiteY0" fmla="*/ 117036 h 234072"/>
                    <a:gd name="connsiteX1" fmla="*/ 352768 w 705536"/>
                    <a:gd name="connsiteY1" fmla="*/ 0 h 234072"/>
                    <a:gd name="connsiteX2" fmla="*/ 705536 w 705536"/>
                    <a:gd name="connsiteY2" fmla="*/ 117036 h 234072"/>
                    <a:gd name="connsiteX3" fmla="*/ 352768 w 705536"/>
                    <a:gd name="connsiteY3" fmla="*/ 234072 h 234072"/>
                    <a:gd name="connsiteX4" fmla="*/ 0 w 705536"/>
                    <a:gd name="connsiteY4" fmla="*/ 117036 h 234072"/>
                    <a:gd name="connsiteX0" fmla="*/ 0 w 705536"/>
                    <a:gd name="connsiteY0" fmla="*/ 28820 h 145856"/>
                    <a:gd name="connsiteX1" fmla="*/ 357531 w 705536"/>
                    <a:gd name="connsiteY1" fmla="*/ 28465 h 145856"/>
                    <a:gd name="connsiteX2" fmla="*/ 705536 w 705536"/>
                    <a:gd name="connsiteY2" fmla="*/ 28820 h 145856"/>
                    <a:gd name="connsiteX3" fmla="*/ 352768 w 705536"/>
                    <a:gd name="connsiteY3" fmla="*/ 145856 h 145856"/>
                    <a:gd name="connsiteX4" fmla="*/ 0 w 705536"/>
                    <a:gd name="connsiteY4" fmla="*/ 28820 h 145856"/>
                    <a:gd name="connsiteX0" fmla="*/ 0 w 705536"/>
                    <a:gd name="connsiteY0" fmla="*/ 28820 h 283968"/>
                    <a:gd name="connsiteX1" fmla="*/ 357531 w 705536"/>
                    <a:gd name="connsiteY1" fmla="*/ 28465 h 283968"/>
                    <a:gd name="connsiteX2" fmla="*/ 705536 w 705536"/>
                    <a:gd name="connsiteY2" fmla="*/ 28820 h 283968"/>
                    <a:gd name="connsiteX3" fmla="*/ 348006 w 705536"/>
                    <a:gd name="connsiteY3" fmla="*/ 283968 h 283968"/>
                    <a:gd name="connsiteX4" fmla="*/ 0 w 705536"/>
                    <a:gd name="connsiteY4" fmla="*/ 28820 h 283968"/>
                    <a:gd name="connsiteX0" fmla="*/ 0 w 705536"/>
                    <a:gd name="connsiteY0" fmla="*/ 28820 h 283968"/>
                    <a:gd name="connsiteX1" fmla="*/ 357531 w 705536"/>
                    <a:gd name="connsiteY1" fmla="*/ 28465 h 283968"/>
                    <a:gd name="connsiteX2" fmla="*/ 705536 w 705536"/>
                    <a:gd name="connsiteY2" fmla="*/ 28820 h 283968"/>
                    <a:gd name="connsiteX3" fmla="*/ 348006 w 705536"/>
                    <a:gd name="connsiteY3" fmla="*/ 283968 h 283968"/>
                    <a:gd name="connsiteX4" fmla="*/ 0 w 705536"/>
                    <a:gd name="connsiteY4" fmla="*/ 28820 h 283968"/>
                    <a:gd name="connsiteX0" fmla="*/ 0 w 705536"/>
                    <a:gd name="connsiteY0" fmla="*/ 28820 h 283968"/>
                    <a:gd name="connsiteX1" fmla="*/ 357531 w 705536"/>
                    <a:gd name="connsiteY1" fmla="*/ 28465 h 283968"/>
                    <a:gd name="connsiteX2" fmla="*/ 705536 w 705536"/>
                    <a:gd name="connsiteY2" fmla="*/ 28820 h 283968"/>
                    <a:gd name="connsiteX3" fmla="*/ 348006 w 705536"/>
                    <a:gd name="connsiteY3" fmla="*/ 283968 h 283968"/>
                    <a:gd name="connsiteX4" fmla="*/ 0 w 705536"/>
                    <a:gd name="connsiteY4" fmla="*/ 28820 h 2839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05536" h="283968">
                      <a:moveTo>
                        <a:pt x="0" y="28820"/>
                      </a:moveTo>
                      <a:cubicBezTo>
                        <a:pt x="0" y="-35817"/>
                        <a:pt x="162703" y="28465"/>
                        <a:pt x="357531" y="28465"/>
                      </a:cubicBezTo>
                      <a:cubicBezTo>
                        <a:pt x="552359" y="28465"/>
                        <a:pt x="705536" y="-35817"/>
                        <a:pt x="705536" y="28820"/>
                      </a:cubicBezTo>
                      <a:cubicBezTo>
                        <a:pt x="705536" y="93457"/>
                        <a:pt x="535690" y="214911"/>
                        <a:pt x="348006" y="283968"/>
                      </a:cubicBezTo>
                      <a:cubicBezTo>
                        <a:pt x="186516" y="212530"/>
                        <a:pt x="0" y="93457"/>
                        <a:pt x="0" y="2882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459" name="フリーフォーム: 図形 458">
                  <a:extLst>
                    <a:ext uri="{FF2B5EF4-FFF2-40B4-BE49-F238E27FC236}">
                      <a16:creationId xmlns:a16="http://schemas.microsoft.com/office/drawing/2014/main" id="{46B61629-593A-4984-8DA2-5AE2AD71F6D6}"/>
                    </a:ext>
                  </a:extLst>
                </p:cNvPr>
                <p:cNvSpPr/>
                <p:nvPr/>
              </p:nvSpPr>
              <p:spPr>
                <a:xfrm>
                  <a:off x="6919565" y="5025534"/>
                  <a:ext cx="1084812" cy="477234"/>
                </a:xfrm>
                <a:custGeom>
                  <a:avLst/>
                  <a:gdLst>
                    <a:gd name="connsiteX0" fmla="*/ 408610 w 1084812"/>
                    <a:gd name="connsiteY0" fmla="*/ 0 h 477234"/>
                    <a:gd name="connsiteX1" fmla="*/ 408610 w 1084812"/>
                    <a:gd name="connsiteY1" fmla="*/ 2034 h 477234"/>
                    <a:gd name="connsiteX2" fmla="*/ 296106 w 1084812"/>
                    <a:gd name="connsiteY2" fmla="*/ 28543 h 477234"/>
                    <a:gd name="connsiteX3" fmla="*/ 296106 w 1084812"/>
                    <a:gd name="connsiteY3" fmla="*/ 203338 h 477234"/>
                    <a:gd name="connsiteX4" fmla="*/ 542407 w 1084812"/>
                    <a:gd name="connsiteY4" fmla="*/ 368014 h 477234"/>
                    <a:gd name="connsiteX5" fmla="*/ 788708 w 1084812"/>
                    <a:gd name="connsiteY5" fmla="*/ 203338 h 477234"/>
                    <a:gd name="connsiteX6" fmla="*/ 788708 w 1084812"/>
                    <a:gd name="connsiteY6" fmla="*/ 28543 h 477234"/>
                    <a:gd name="connsiteX7" fmla="*/ 676207 w 1084812"/>
                    <a:gd name="connsiteY7" fmla="*/ 2035 h 477234"/>
                    <a:gd name="connsiteX8" fmla="*/ 676207 w 1084812"/>
                    <a:gd name="connsiteY8" fmla="*/ 0 h 477234"/>
                    <a:gd name="connsiteX9" fmla="*/ 746515 w 1084812"/>
                    <a:gd name="connsiteY9" fmla="*/ 4024 h 477234"/>
                    <a:gd name="connsiteX10" fmla="*/ 925946 w 1084812"/>
                    <a:gd name="connsiteY10" fmla="*/ 39068 h 477234"/>
                    <a:gd name="connsiteX11" fmla="*/ 925946 w 1084812"/>
                    <a:gd name="connsiteY11" fmla="*/ 264682 h 477234"/>
                    <a:gd name="connsiteX12" fmla="*/ 542407 w 1084812"/>
                    <a:gd name="connsiteY12" fmla="*/ 477234 h 477234"/>
                    <a:gd name="connsiteX13" fmla="*/ 158868 w 1084812"/>
                    <a:gd name="connsiteY13" fmla="*/ 264682 h 477234"/>
                    <a:gd name="connsiteX14" fmla="*/ 158868 w 1084812"/>
                    <a:gd name="connsiteY14" fmla="*/ 39068 h 477234"/>
                    <a:gd name="connsiteX15" fmla="*/ 338299 w 1084812"/>
                    <a:gd name="connsiteY15" fmla="*/ 4024 h 4772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1084812" h="477234">
                      <a:moveTo>
                        <a:pt x="408610" y="0"/>
                      </a:moveTo>
                      <a:lnTo>
                        <a:pt x="408610" y="2034"/>
                      </a:lnTo>
                      <a:lnTo>
                        <a:pt x="296106" y="28543"/>
                      </a:lnTo>
                      <a:cubicBezTo>
                        <a:pt x="160077" y="76812"/>
                        <a:pt x="160077" y="155070"/>
                        <a:pt x="296106" y="203338"/>
                      </a:cubicBezTo>
                      <a:cubicBezTo>
                        <a:pt x="414504" y="245351"/>
                        <a:pt x="496604" y="300243"/>
                        <a:pt x="542407" y="368014"/>
                      </a:cubicBezTo>
                      <a:cubicBezTo>
                        <a:pt x="588210" y="300243"/>
                        <a:pt x="670309" y="245351"/>
                        <a:pt x="788708" y="203338"/>
                      </a:cubicBezTo>
                      <a:cubicBezTo>
                        <a:pt x="924736" y="155070"/>
                        <a:pt x="924736" y="76812"/>
                        <a:pt x="788708" y="28543"/>
                      </a:cubicBezTo>
                      <a:lnTo>
                        <a:pt x="676207" y="2035"/>
                      </a:lnTo>
                      <a:lnTo>
                        <a:pt x="676207" y="0"/>
                      </a:lnTo>
                      <a:lnTo>
                        <a:pt x="746515" y="4024"/>
                      </a:lnTo>
                      <a:cubicBezTo>
                        <a:pt x="811810" y="11812"/>
                        <a:pt x="872991" y="23493"/>
                        <a:pt x="925946" y="39068"/>
                      </a:cubicBezTo>
                      <a:cubicBezTo>
                        <a:pt x="1137768" y="101370"/>
                        <a:pt x="1137768" y="202380"/>
                        <a:pt x="925946" y="264682"/>
                      </a:cubicBezTo>
                      <a:cubicBezTo>
                        <a:pt x="741576" y="318909"/>
                        <a:pt x="613731" y="389759"/>
                        <a:pt x="542407" y="477234"/>
                      </a:cubicBezTo>
                      <a:cubicBezTo>
                        <a:pt x="471083" y="389759"/>
                        <a:pt x="343237" y="318909"/>
                        <a:pt x="158868" y="264682"/>
                      </a:cubicBezTo>
                      <a:cubicBezTo>
                        <a:pt x="-52956" y="202380"/>
                        <a:pt x="-52956" y="101370"/>
                        <a:pt x="158868" y="39068"/>
                      </a:cubicBezTo>
                      <a:cubicBezTo>
                        <a:pt x="211824" y="23493"/>
                        <a:pt x="273005" y="11812"/>
                        <a:pt x="338299" y="4024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444" name="グループ化 443">
                <a:extLst>
                  <a:ext uri="{FF2B5EF4-FFF2-40B4-BE49-F238E27FC236}">
                    <a16:creationId xmlns:a16="http://schemas.microsoft.com/office/drawing/2014/main" id="{790D8137-E3CE-4198-81B4-58E5E4650A74}"/>
                  </a:ext>
                </a:extLst>
              </p:cNvPr>
              <p:cNvGrpSpPr/>
              <p:nvPr/>
            </p:nvGrpSpPr>
            <p:grpSpPr>
              <a:xfrm>
                <a:off x="7693540" y="3714513"/>
                <a:ext cx="1353072" cy="1276596"/>
                <a:chOff x="5589536" y="370664"/>
                <a:chExt cx="834570" cy="787400"/>
              </a:xfrm>
            </p:grpSpPr>
            <p:grpSp>
              <p:nvGrpSpPr>
                <p:cNvPr id="445" name="グループ化 444">
                  <a:extLst>
                    <a:ext uri="{FF2B5EF4-FFF2-40B4-BE49-F238E27FC236}">
                      <a16:creationId xmlns:a16="http://schemas.microsoft.com/office/drawing/2014/main" id="{988C5081-3E11-4644-B939-B90B3328ED45}"/>
                    </a:ext>
                  </a:extLst>
                </p:cNvPr>
                <p:cNvGrpSpPr/>
                <p:nvPr/>
              </p:nvGrpSpPr>
              <p:grpSpPr>
                <a:xfrm>
                  <a:off x="5589536" y="370664"/>
                  <a:ext cx="834570" cy="787400"/>
                  <a:chOff x="2791855" y="2017486"/>
                  <a:chExt cx="1150919" cy="1045028"/>
                </a:xfrm>
                <a:solidFill>
                  <a:srgbClr val="FFCC99"/>
                </a:solidFill>
              </p:grpSpPr>
              <p:grpSp>
                <p:nvGrpSpPr>
                  <p:cNvPr id="449" name="グループ化 448">
                    <a:extLst>
                      <a:ext uri="{FF2B5EF4-FFF2-40B4-BE49-F238E27FC236}">
                        <a16:creationId xmlns:a16="http://schemas.microsoft.com/office/drawing/2014/main" id="{2E24089E-C2DC-4494-BBC1-DB7E3B9438B8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454" name="円/楕円 177">
                      <a:extLst>
                        <a:ext uri="{FF2B5EF4-FFF2-40B4-BE49-F238E27FC236}">
                          <a16:creationId xmlns:a16="http://schemas.microsoft.com/office/drawing/2014/main" id="{7C7B85FF-CB0E-436F-872C-5D711B3CE6D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455" name="円/楕円 178">
                      <a:extLst>
                        <a:ext uri="{FF2B5EF4-FFF2-40B4-BE49-F238E27FC236}">
                          <a16:creationId xmlns:a16="http://schemas.microsoft.com/office/drawing/2014/main" id="{8E51A95E-9D03-4CB3-9BC4-DA9F8C8BEAF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450" name="グループ化 449">
                    <a:extLst>
                      <a:ext uri="{FF2B5EF4-FFF2-40B4-BE49-F238E27FC236}">
                        <a16:creationId xmlns:a16="http://schemas.microsoft.com/office/drawing/2014/main" id="{F12783BC-62B7-4683-B611-14D557A60514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452" name="円/楕円 175">
                      <a:extLst>
                        <a:ext uri="{FF2B5EF4-FFF2-40B4-BE49-F238E27FC236}">
                          <a16:creationId xmlns:a16="http://schemas.microsoft.com/office/drawing/2014/main" id="{59006694-C334-4C97-92CF-A9DCE5088ED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453" name="円/楕円 176">
                      <a:extLst>
                        <a:ext uri="{FF2B5EF4-FFF2-40B4-BE49-F238E27FC236}">
                          <a16:creationId xmlns:a16="http://schemas.microsoft.com/office/drawing/2014/main" id="{75106173-DB24-48E6-96E7-452AC9916A7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451" name="円/楕円 174">
                    <a:extLst>
                      <a:ext uri="{FF2B5EF4-FFF2-40B4-BE49-F238E27FC236}">
                        <a16:creationId xmlns:a16="http://schemas.microsoft.com/office/drawing/2014/main" id="{79FC89C1-A978-4752-8C0E-89554DB37E78}"/>
                      </a:ext>
                    </a:extLst>
                  </p:cNvPr>
                  <p:cNvSpPr/>
                  <p:nvPr/>
                </p:nvSpPr>
                <p:spPr>
                  <a:xfrm>
                    <a:off x="2902857" y="2017486"/>
                    <a:ext cx="928914" cy="1045028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FF0000"/>
                      </a:gs>
                      <a:gs pos="55000">
                        <a:srgbClr val="FFCC99">
                          <a:shade val="100000"/>
                          <a:satMod val="115000"/>
                        </a:srgb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sp>
              <p:nvSpPr>
                <p:cNvPr id="446" name="円/楕円 27">
                  <a:extLst>
                    <a:ext uri="{FF2B5EF4-FFF2-40B4-BE49-F238E27FC236}">
                      <a16:creationId xmlns:a16="http://schemas.microsoft.com/office/drawing/2014/main" id="{E46735F4-6DD6-4F36-A3BE-360D0ADE9833}"/>
                    </a:ext>
                  </a:extLst>
                </p:cNvPr>
                <p:cNvSpPr/>
                <p:nvPr/>
              </p:nvSpPr>
              <p:spPr>
                <a:xfrm rot="11700000">
                  <a:off x="5723126" y="591538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447" name="円/楕円 27">
                  <a:extLst>
                    <a:ext uri="{FF2B5EF4-FFF2-40B4-BE49-F238E27FC236}">
                      <a16:creationId xmlns:a16="http://schemas.microsoft.com/office/drawing/2014/main" id="{5BC91CBA-EB50-45EA-AE22-EC1535165562}"/>
                    </a:ext>
                  </a:extLst>
                </p:cNvPr>
                <p:cNvSpPr/>
                <p:nvPr/>
              </p:nvSpPr>
              <p:spPr>
                <a:xfrm rot="9900000">
                  <a:off x="6129526" y="591538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448" name="正方形/長方形 67">
                  <a:extLst>
                    <a:ext uri="{FF2B5EF4-FFF2-40B4-BE49-F238E27FC236}">
                      <a16:creationId xmlns:a16="http://schemas.microsoft.com/office/drawing/2014/main" id="{9052E2CD-F54E-4AF4-8FDF-D9FAC7242A33}"/>
                    </a:ext>
                  </a:extLst>
                </p:cNvPr>
                <p:cNvSpPr/>
                <p:nvPr/>
              </p:nvSpPr>
              <p:spPr>
                <a:xfrm>
                  <a:off x="5977550" y="946250"/>
                  <a:ext cx="50129" cy="2569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49072" h="1123608">
                      <a:moveTo>
                        <a:pt x="374536" y="0"/>
                      </a:moveTo>
                      <a:lnTo>
                        <a:pt x="749072" y="374536"/>
                      </a:lnTo>
                      <a:cubicBezTo>
                        <a:pt x="955923" y="581387"/>
                        <a:pt x="955923" y="916758"/>
                        <a:pt x="749072" y="1123608"/>
                      </a:cubicBezTo>
                      <a:cubicBezTo>
                        <a:pt x="542221" y="1330459"/>
                        <a:pt x="206851" y="1330459"/>
                        <a:pt x="0" y="1123608"/>
                      </a:cubicBezTo>
                      <a:cubicBezTo>
                        <a:pt x="-206851" y="916758"/>
                        <a:pt x="-206851" y="581387"/>
                        <a:pt x="0" y="374536"/>
                      </a:cubicBezTo>
                      <a:close/>
                    </a:path>
                  </a:pathLst>
                </a:custGeom>
                <a:solidFill>
                  <a:srgbClr val="FF33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</p:grpSp>
        <p:sp>
          <p:nvSpPr>
            <p:cNvPr id="424" name="円/楕円 27">
              <a:extLst>
                <a:ext uri="{FF2B5EF4-FFF2-40B4-BE49-F238E27FC236}">
                  <a16:creationId xmlns:a16="http://schemas.microsoft.com/office/drawing/2014/main" id="{E13C30B1-7A66-43C4-B844-9980925A7295}"/>
                </a:ext>
              </a:extLst>
            </p:cNvPr>
            <p:cNvSpPr/>
            <p:nvPr/>
          </p:nvSpPr>
          <p:spPr>
            <a:xfrm rot="10800000">
              <a:off x="8162380" y="5387233"/>
              <a:ext cx="415389" cy="149047"/>
            </a:xfrm>
            <a:custGeom>
              <a:avLst/>
              <a:gdLst>
                <a:gd name="connsiteX0" fmla="*/ 0 w 3210417"/>
                <a:gd name="connsiteY0" fmla="*/ 346285 h 692570"/>
                <a:gd name="connsiteX1" fmla="*/ 1605209 w 3210417"/>
                <a:gd name="connsiteY1" fmla="*/ 0 h 692570"/>
                <a:gd name="connsiteX2" fmla="*/ 3210418 w 3210417"/>
                <a:gd name="connsiteY2" fmla="*/ 346285 h 692570"/>
                <a:gd name="connsiteX3" fmla="*/ 1605209 w 3210417"/>
                <a:gd name="connsiteY3" fmla="*/ 692570 h 692570"/>
                <a:gd name="connsiteX4" fmla="*/ 0 w 3210417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57559 h 403844"/>
                <a:gd name="connsiteX1" fmla="*/ 1605209 w 3210418"/>
                <a:gd name="connsiteY1" fmla="*/ 212924 h 403844"/>
                <a:gd name="connsiteX2" fmla="*/ 3210418 w 3210418"/>
                <a:gd name="connsiteY2" fmla="*/ 57559 h 403844"/>
                <a:gd name="connsiteX3" fmla="*/ 1605209 w 3210418"/>
                <a:gd name="connsiteY3" fmla="*/ 403844 h 403844"/>
                <a:gd name="connsiteX4" fmla="*/ 0 w 3210418"/>
                <a:gd name="connsiteY4" fmla="*/ 57559 h 403844"/>
                <a:gd name="connsiteX0" fmla="*/ 58 w 3210476"/>
                <a:gd name="connsiteY0" fmla="*/ 57559 h 403844"/>
                <a:gd name="connsiteX1" fmla="*/ 1605267 w 3210476"/>
                <a:gd name="connsiteY1" fmla="*/ 212924 h 403844"/>
                <a:gd name="connsiteX2" fmla="*/ 3210476 w 3210476"/>
                <a:gd name="connsiteY2" fmla="*/ 57559 h 403844"/>
                <a:gd name="connsiteX3" fmla="*/ 1605267 w 3210476"/>
                <a:gd name="connsiteY3" fmla="*/ 403844 h 403844"/>
                <a:gd name="connsiteX4" fmla="*/ 58 w 3210476"/>
                <a:gd name="connsiteY4" fmla="*/ 57559 h 403844"/>
                <a:gd name="connsiteX0" fmla="*/ 58 w 3210534"/>
                <a:gd name="connsiteY0" fmla="*/ 15401 h 361686"/>
                <a:gd name="connsiteX1" fmla="*/ 1605267 w 3210534"/>
                <a:gd name="connsiteY1" fmla="*/ 170766 h 361686"/>
                <a:gd name="connsiteX2" fmla="*/ 3210476 w 3210534"/>
                <a:gd name="connsiteY2" fmla="*/ 15401 h 361686"/>
                <a:gd name="connsiteX3" fmla="*/ 1605267 w 3210534"/>
                <a:gd name="connsiteY3" fmla="*/ 361686 h 361686"/>
                <a:gd name="connsiteX4" fmla="*/ 58 w 3210534"/>
                <a:gd name="connsiteY4" fmla="*/ 15401 h 361686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  <a:gd name="connsiteX0" fmla="*/ 58 w 3210476"/>
                <a:gd name="connsiteY0" fmla="*/ 52462 h 398747"/>
                <a:gd name="connsiteX1" fmla="*/ 1605265 w 3210476"/>
                <a:gd name="connsiteY1" fmla="*/ 16713 h 398747"/>
                <a:gd name="connsiteX2" fmla="*/ 3210476 w 3210476"/>
                <a:gd name="connsiteY2" fmla="*/ 52462 h 398747"/>
                <a:gd name="connsiteX3" fmla="*/ 1605267 w 3210476"/>
                <a:gd name="connsiteY3" fmla="*/ 398747 h 398747"/>
                <a:gd name="connsiteX4" fmla="*/ 58 w 3210476"/>
                <a:gd name="connsiteY4" fmla="*/ 52462 h 3987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10476" h="398747">
                  <a:moveTo>
                    <a:pt x="58" y="52462"/>
                  </a:moveTo>
                  <a:cubicBezTo>
                    <a:pt x="7704" y="-23776"/>
                    <a:pt x="718733" y="16713"/>
                    <a:pt x="1605265" y="16713"/>
                  </a:cubicBezTo>
                  <a:cubicBezTo>
                    <a:pt x="2491797" y="16713"/>
                    <a:pt x="3210476" y="-38780"/>
                    <a:pt x="3210476" y="52462"/>
                  </a:cubicBezTo>
                  <a:cubicBezTo>
                    <a:pt x="3210476" y="143704"/>
                    <a:pt x="2491799" y="398747"/>
                    <a:pt x="1605267" y="398747"/>
                  </a:cubicBezTo>
                  <a:cubicBezTo>
                    <a:pt x="718735" y="398747"/>
                    <a:pt x="-7588" y="128700"/>
                    <a:pt x="58" y="52462"/>
                  </a:cubicBez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sp>
          <p:nvSpPr>
            <p:cNvPr id="425" name="フリーフォーム: 図形 424">
              <a:extLst>
                <a:ext uri="{FF2B5EF4-FFF2-40B4-BE49-F238E27FC236}">
                  <a16:creationId xmlns:a16="http://schemas.microsoft.com/office/drawing/2014/main" id="{43623F93-72EF-477C-94C3-313AEC8976BA}"/>
                </a:ext>
              </a:extLst>
            </p:cNvPr>
            <p:cNvSpPr/>
            <p:nvPr/>
          </p:nvSpPr>
          <p:spPr>
            <a:xfrm>
              <a:off x="7972261" y="4876245"/>
              <a:ext cx="136068" cy="232513"/>
            </a:xfrm>
            <a:custGeom>
              <a:avLst/>
              <a:gdLst>
                <a:gd name="connsiteX0" fmla="*/ 20686 w 136068"/>
                <a:gd name="connsiteY0" fmla="*/ 0 h 232513"/>
                <a:gd name="connsiteX1" fmla="*/ 23968 w 136068"/>
                <a:gd name="connsiteY1" fmla="*/ 51769 h 232513"/>
                <a:gd name="connsiteX2" fmla="*/ 24824 w 136068"/>
                <a:gd name="connsiteY2" fmla="*/ 52684 h 232513"/>
                <a:gd name="connsiteX3" fmla="*/ 45463 w 136068"/>
                <a:gd name="connsiteY3" fmla="*/ 29468 h 232513"/>
                <a:gd name="connsiteX4" fmla="*/ 50736 w 136068"/>
                <a:gd name="connsiteY4" fmla="*/ 27714 h 232513"/>
                <a:gd name="connsiteX5" fmla="*/ 109196 w 136068"/>
                <a:gd name="connsiteY5" fmla="*/ 43378 h 232513"/>
                <a:gd name="connsiteX6" fmla="*/ 117014 w 136068"/>
                <a:gd name="connsiteY6" fmla="*/ 51948 h 232513"/>
                <a:gd name="connsiteX7" fmla="*/ 136068 w 136068"/>
                <a:gd name="connsiteY7" fmla="*/ 126741 h 232513"/>
                <a:gd name="connsiteX8" fmla="*/ 71013 w 136068"/>
                <a:gd name="connsiteY8" fmla="*/ 232513 h 232513"/>
                <a:gd name="connsiteX9" fmla="*/ 5957 w 136068"/>
                <a:gd name="connsiteY9" fmla="*/ 126741 h 232513"/>
                <a:gd name="connsiteX10" fmla="*/ 19798 w 136068"/>
                <a:gd name="connsiteY10" fmla="*/ 72412 h 232513"/>
                <a:gd name="connsiteX11" fmla="*/ 6657 w 136068"/>
                <a:gd name="connsiteY11" fmla="*/ 61763 h 232513"/>
                <a:gd name="connsiteX12" fmla="*/ 20686 w 136068"/>
                <a:gd name="connsiteY12" fmla="*/ 0 h 23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36068" h="232513">
                  <a:moveTo>
                    <a:pt x="20686" y="0"/>
                  </a:moveTo>
                  <a:cubicBezTo>
                    <a:pt x="13397" y="16163"/>
                    <a:pt x="14629" y="35592"/>
                    <a:pt x="23968" y="51769"/>
                  </a:cubicBezTo>
                  <a:lnTo>
                    <a:pt x="24824" y="52684"/>
                  </a:lnTo>
                  <a:cubicBezTo>
                    <a:pt x="30629" y="42874"/>
                    <a:pt x="37636" y="34945"/>
                    <a:pt x="45463" y="29468"/>
                  </a:cubicBezTo>
                  <a:lnTo>
                    <a:pt x="50736" y="27714"/>
                  </a:lnTo>
                  <a:lnTo>
                    <a:pt x="109196" y="43378"/>
                  </a:lnTo>
                  <a:lnTo>
                    <a:pt x="117014" y="51948"/>
                  </a:lnTo>
                  <a:cubicBezTo>
                    <a:pt x="128787" y="71089"/>
                    <a:pt x="136068" y="97533"/>
                    <a:pt x="136068" y="126741"/>
                  </a:cubicBezTo>
                  <a:cubicBezTo>
                    <a:pt x="136068" y="185157"/>
                    <a:pt x="106942" y="232513"/>
                    <a:pt x="71013" y="232513"/>
                  </a:cubicBezTo>
                  <a:cubicBezTo>
                    <a:pt x="35083" y="232513"/>
                    <a:pt x="5957" y="185157"/>
                    <a:pt x="5957" y="126741"/>
                  </a:cubicBezTo>
                  <a:lnTo>
                    <a:pt x="19798" y="72412"/>
                  </a:lnTo>
                  <a:cubicBezTo>
                    <a:pt x="13399" y="71355"/>
                    <a:pt x="9642" y="66933"/>
                    <a:pt x="6657" y="61763"/>
                  </a:cubicBezTo>
                  <a:cubicBezTo>
                    <a:pt x="-6177" y="39535"/>
                    <a:pt x="104" y="11883"/>
                    <a:pt x="20686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sp>
          <p:nvSpPr>
            <p:cNvPr id="426" name="フリーフォーム: 図形 425">
              <a:extLst>
                <a:ext uri="{FF2B5EF4-FFF2-40B4-BE49-F238E27FC236}">
                  <a16:creationId xmlns:a16="http://schemas.microsoft.com/office/drawing/2014/main" id="{708D617E-74AF-48A0-928E-F75B277E54CC}"/>
                </a:ext>
              </a:extLst>
            </p:cNvPr>
            <p:cNvSpPr/>
            <p:nvPr/>
          </p:nvSpPr>
          <p:spPr>
            <a:xfrm>
              <a:off x="8617819" y="4876245"/>
              <a:ext cx="136068" cy="232513"/>
            </a:xfrm>
            <a:custGeom>
              <a:avLst/>
              <a:gdLst>
                <a:gd name="connsiteX0" fmla="*/ 20686 w 136068"/>
                <a:gd name="connsiteY0" fmla="*/ 0 h 232513"/>
                <a:gd name="connsiteX1" fmla="*/ 23967 w 136068"/>
                <a:gd name="connsiteY1" fmla="*/ 51769 h 232513"/>
                <a:gd name="connsiteX2" fmla="*/ 24824 w 136068"/>
                <a:gd name="connsiteY2" fmla="*/ 52684 h 232513"/>
                <a:gd name="connsiteX3" fmla="*/ 42530 w 136068"/>
                <a:gd name="connsiteY3" fmla="*/ 32767 h 232513"/>
                <a:gd name="connsiteX4" fmla="*/ 89164 w 136068"/>
                <a:gd name="connsiteY4" fmla="*/ 26927 h 232513"/>
                <a:gd name="connsiteX5" fmla="*/ 96335 w 136068"/>
                <a:gd name="connsiteY5" fmla="*/ 29280 h 232513"/>
                <a:gd name="connsiteX6" fmla="*/ 136068 w 136068"/>
                <a:gd name="connsiteY6" fmla="*/ 126741 h 232513"/>
                <a:gd name="connsiteX7" fmla="*/ 71012 w 136068"/>
                <a:gd name="connsiteY7" fmla="*/ 232513 h 232513"/>
                <a:gd name="connsiteX8" fmla="*/ 5957 w 136068"/>
                <a:gd name="connsiteY8" fmla="*/ 126741 h 232513"/>
                <a:gd name="connsiteX9" fmla="*/ 19798 w 136068"/>
                <a:gd name="connsiteY9" fmla="*/ 72412 h 232513"/>
                <a:gd name="connsiteX10" fmla="*/ 6657 w 136068"/>
                <a:gd name="connsiteY10" fmla="*/ 61763 h 232513"/>
                <a:gd name="connsiteX11" fmla="*/ 20686 w 136068"/>
                <a:gd name="connsiteY11" fmla="*/ 0 h 23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36068" h="232513">
                  <a:moveTo>
                    <a:pt x="20686" y="0"/>
                  </a:moveTo>
                  <a:cubicBezTo>
                    <a:pt x="13397" y="16163"/>
                    <a:pt x="14629" y="35592"/>
                    <a:pt x="23967" y="51769"/>
                  </a:cubicBezTo>
                  <a:lnTo>
                    <a:pt x="24824" y="52684"/>
                  </a:lnTo>
                  <a:lnTo>
                    <a:pt x="42530" y="32767"/>
                  </a:lnTo>
                  <a:lnTo>
                    <a:pt x="89164" y="26927"/>
                  </a:lnTo>
                  <a:lnTo>
                    <a:pt x="96335" y="29280"/>
                  </a:lnTo>
                  <a:cubicBezTo>
                    <a:pt x="119685" y="45338"/>
                    <a:pt x="136068" y="82928"/>
                    <a:pt x="136068" y="126741"/>
                  </a:cubicBezTo>
                  <a:cubicBezTo>
                    <a:pt x="136068" y="185157"/>
                    <a:pt x="106942" y="232513"/>
                    <a:pt x="71012" y="232513"/>
                  </a:cubicBezTo>
                  <a:cubicBezTo>
                    <a:pt x="35083" y="232513"/>
                    <a:pt x="5957" y="185157"/>
                    <a:pt x="5957" y="126741"/>
                  </a:cubicBezTo>
                  <a:lnTo>
                    <a:pt x="19798" y="72412"/>
                  </a:lnTo>
                  <a:cubicBezTo>
                    <a:pt x="13398" y="71355"/>
                    <a:pt x="9642" y="66933"/>
                    <a:pt x="6657" y="61763"/>
                  </a:cubicBezTo>
                  <a:cubicBezTo>
                    <a:pt x="-6177" y="39535"/>
                    <a:pt x="104" y="11883"/>
                    <a:pt x="20686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sp>
          <p:nvSpPr>
            <p:cNvPr id="427" name="角丸四角形 87">
              <a:extLst>
                <a:ext uri="{FF2B5EF4-FFF2-40B4-BE49-F238E27FC236}">
                  <a16:creationId xmlns:a16="http://schemas.microsoft.com/office/drawing/2014/main" id="{E96EBD32-E62F-4A70-AA8E-96BEA864CCB5}"/>
                </a:ext>
              </a:extLst>
            </p:cNvPr>
            <p:cNvSpPr/>
            <p:nvPr/>
          </p:nvSpPr>
          <p:spPr>
            <a:xfrm>
              <a:off x="8829268" y="5928534"/>
              <a:ext cx="581481" cy="377641"/>
            </a:xfrm>
            <a:prstGeom prst="roundRect">
              <a:avLst>
                <a:gd name="adj" fmla="val 50000"/>
              </a:avLst>
            </a:prstGeom>
            <a:pattFill prst="plaid">
              <a:fgClr>
                <a:srgbClr val="FF7C80"/>
              </a:fgClr>
              <a:bgClr>
                <a:srgbClr val="FF0066"/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grpSp>
          <p:nvGrpSpPr>
            <p:cNvPr id="428" name="グループ化 427">
              <a:extLst>
                <a:ext uri="{FF2B5EF4-FFF2-40B4-BE49-F238E27FC236}">
                  <a16:creationId xmlns:a16="http://schemas.microsoft.com/office/drawing/2014/main" id="{C134B202-2D83-48FB-8DC2-BBAB586DC5CF}"/>
                </a:ext>
              </a:extLst>
            </p:cNvPr>
            <p:cNvGrpSpPr/>
            <p:nvPr/>
          </p:nvGrpSpPr>
          <p:grpSpPr>
            <a:xfrm>
              <a:off x="8526935" y="5384766"/>
              <a:ext cx="999856" cy="840446"/>
              <a:chOff x="2103569" y="1688060"/>
              <a:chExt cx="999856" cy="840446"/>
            </a:xfrm>
          </p:grpSpPr>
          <p:sp>
            <p:nvSpPr>
              <p:cNvPr id="429" name="角丸四角形 96">
                <a:extLst>
                  <a:ext uri="{FF2B5EF4-FFF2-40B4-BE49-F238E27FC236}">
                    <a16:creationId xmlns:a16="http://schemas.microsoft.com/office/drawing/2014/main" id="{7791EF83-B1D4-4258-B9C2-C229643C2A33}"/>
                  </a:ext>
                </a:extLst>
              </p:cNvPr>
              <p:cNvSpPr/>
              <p:nvPr/>
            </p:nvSpPr>
            <p:spPr>
              <a:xfrm>
                <a:off x="2402435" y="2150865"/>
                <a:ext cx="588416" cy="377641"/>
              </a:xfrm>
              <a:prstGeom prst="roundRect">
                <a:avLst>
                  <a:gd name="adj" fmla="val 50000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grpSp>
            <p:nvGrpSpPr>
              <p:cNvPr id="430" name="グループ化 429">
                <a:extLst>
                  <a:ext uri="{FF2B5EF4-FFF2-40B4-BE49-F238E27FC236}">
                    <a16:creationId xmlns:a16="http://schemas.microsoft.com/office/drawing/2014/main" id="{0054F7B0-436F-492A-ADA5-298A50D4A474}"/>
                  </a:ext>
                </a:extLst>
              </p:cNvPr>
              <p:cNvGrpSpPr/>
              <p:nvPr/>
            </p:nvGrpSpPr>
            <p:grpSpPr>
              <a:xfrm>
                <a:off x="2103569" y="1688060"/>
                <a:ext cx="999856" cy="776200"/>
                <a:chOff x="2397394" y="5773826"/>
                <a:chExt cx="999856" cy="776200"/>
              </a:xfrm>
            </p:grpSpPr>
            <p:grpSp>
              <p:nvGrpSpPr>
                <p:cNvPr id="431" name="グループ化 430">
                  <a:extLst>
                    <a:ext uri="{FF2B5EF4-FFF2-40B4-BE49-F238E27FC236}">
                      <a16:creationId xmlns:a16="http://schemas.microsoft.com/office/drawing/2014/main" id="{67F4B843-9C74-4FA9-B66E-4C5CD7C96523}"/>
                    </a:ext>
                  </a:extLst>
                </p:cNvPr>
                <p:cNvGrpSpPr/>
                <p:nvPr/>
              </p:nvGrpSpPr>
              <p:grpSpPr>
                <a:xfrm>
                  <a:off x="2495855" y="5937068"/>
                  <a:ext cx="901395" cy="612958"/>
                  <a:chOff x="2495855" y="5937068"/>
                  <a:chExt cx="901395" cy="612958"/>
                </a:xfrm>
              </p:grpSpPr>
              <p:sp>
                <p:nvSpPr>
                  <p:cNvPr id="433" name="角丸四角形 100">
                    <a:extLst>
                      <a:ext uri="{FF2B5EF4-FFF2-40B4-BE49-F238E27FC236}">
                        <a16:creationId xmlns:a16="http://schemas.microsoft.com/office/drawing/2014/main" id="{579291D6-C093-4D83-A929-5880FE6CA153}"/>
                      </a:ext>
                    </a:extLst>
                  </p:cNvPr>
                  <p:cNvSpPr/>
                  <p:nvPr/>
                </p:nvSpPr>
                <p:spPr>
                  <a:xfrm>
                    <a:off x="2578815" y="6099176"/>
                    <a:ext cx="793035" cy="45085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434" name="角丸四角形 101">
                    <a:extLst>
                      <a:ext uri="{FF2B5EF4-FFF2-40B4-BE49-F238E27FC236}">
                        <a16:creationId xmlns:a16="http://schemas.microsoft.com/office/drawing/2014/main" id="{15399F56-FE74-4981-8E59-727A28A3B30B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2698889" y="6086920"/>
                    <a:ext cx="455692" cy="20361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435" name="角丸四角形 102">
                    <a:extLst>
                      <a:ext uri="{FF2B5EF4-FFF2-40B4-BE49-F238E27FC236}">
                        <a16:creationId xmlns:a16="http://schemas.microsoft.com/office/drawing/2014/main" id="{AF14B530-EFB9-480D-BAB2-19D4AB0A63AA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2902499" y="6086921"/>
                    <a:ext cx="455692" cy="20361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436" name="角丸四角形 103">
                    <a:extLst>
                      <a:ext uri="{FF2B5EF4-FFF2-40B4-BE49-F238E27FC236}">
                        <a16:creationId xmlns:a16="http://schemas.microsoft.com/office/drawing/2014/main" id="{15522B7C-0EEF-4075-9A95-55207E724CED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115095" y="6097820"/>
                    <a:ext cx="399209" cy="16510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437" name="角丸四角形 105">
                    <a:extLst>
                      <a:ext uri="{FF2B5EF4-FFF2-40B4-BE49-F238E27FC236}">
                        <a16:creationId xmlns:a16="http://schemas.microsoft.com/office/drawing/2014/main" id="{C6F9EC55-C62B-4FDB-8690-E44279F6651A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2698889" y="6063109"/>
                    <a:ext cx="455692" cy="20361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438" name="角丸四角形 106">
                    <a:extLst>
                      <a:ext uri="{FF2B5EF4-FFF2-40B4-BE49-F238E27FC236}">
                        <a16:creationId xmlns:a16="http://schemas.microsoft.com/office/drawing/2014/main" id="{30E6D3D5-C4A1-45A9-B1DC-1CE95B02D934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2902499" y="6063110"/>
                    <a:ext cx="455692" cy="20361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439" name="角丸四角形 107">
                    <a:extLst>
                      <a:ext uri="{FF2B5EF4-FFF2-40B4-BE49-F238E27FC236}">
                        <a16:creationId xmlns:a16="http://schemas.microsoft.com/office/drawing/2014/main" id="{1E9BEDEE-6C8B-40C3-A357-ACF540E57A88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115095" y="6074009"/>
                    <a:ext cx="399209" cy="16510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440" name="角丸四角形 108">
                    <a:extLst>
                      <a:ext uri="{FF2B5EF4-FFF2-40B4-BE49-F238E27FC236}">
                        <a16:creationId xmlns:a16="http://schemas.microsoft.com/office/drawing/2014/main" id="{85BE4941-EF55-4EEE-8F82-4E075175CA16}"/>
                      </a:ext>
                    </a:extLst>
                  </p:cNvPr>
                  <p:cNvSpPr/>
                  <p:nvPr/>
                </p:nvSpPr>
                <p:spPr>
                  <a:xfrm rot="20732390">
                    <a:off x="2546144" y="6223005"/>
                    <a:ext cx="340974" cy="21907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441" name="角丸四角形 104">
                    <a:extLst>
                      <a:ext uri="{FF2B5EF4-FFF2-40B4-BE49-F238E27FC236}">
                        <a16:creationId xmlns:a16="http://schemas.microsoft.com/office/drawing/2014/main" id="{274C71F9-4E6A-4E73-8CE7-3C7201036328}"/>
                      </a:ext>
                    </a:extLst>
                  </p:cNvPr>
                  <p:cNvSpPr/>
                  <p:nvPr/>
                </p:nvSpPr>
                <p:spPr>
                  <a:xfrm rot="20732390">
                    <a:off x="2495855" y="6202849"/>
                    <a:ext cx="412035" cy="21907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sp>
              <p:nvSpPr>
                <p:cNvPr id="432" name="円/楕円 99">
                  <a:extLst>
                    <a:ext uri="{FF2B5EF4-FFF2-40B4-BE49-F238E27FC236}">
                      <a16:creationId xmlns:a16="http://schemas.microsoft.com/office/drawing/2014/main" id="{B40433B9-B586-4C5E-BD1D-3E2244BF60BC}"/>
                    </a:ext>
                  </a:extLst>
                </p:cNvPr>
                <p:cNvSpPr/>
                <p:nvPr/>
              </p:nvSpPr>
              <p:spPr>
                <a:xfrm>
                  <a:off x="2397394" y="5773826"/>
                  <a:ext cx="531323" cy="465052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</p:grpSp>
      </p:grpSp>
      <p:grpSp>
        <p:nvGrpSpPr>
          <p:cNvPr id="460" name="グループ化 459">
            <a:extLst>
              <a:ext uri="{FF2B5EF4-FFF2-40B4-BE49-F238E27FC236}">
                <a16:creationId xmlns:a16="http://schemas.microsoft.com/office/drawing/2014/main" id="{34FAB9B8-0E1A-4254-995C-BCF47499D01A}"/>
              </a:ext>
            </a:extLst>
          </p:cNvPr>
          <p:cNvGrpSpPr/>
          <p:nvPr/>
        </p:nvGrpSpPr>
        <p:grpSpPr>
          <a:xfrm>
            <a:off x="4235922" y="4641075"/>
            <a:ext cx="1498591" cy="1749475"/>
            <a:chOff x="3599154" y="4255231"/>
            <a:chExt cx="2346237" cy="2739028"/>
          </a:xfrm>
        </p:grpSpPr>
        <p:grpSp>
          <p:nvGrpSpPr>
            <p:cNvPr id="461" name="グループ化 460">
              <a:extLst>
                <a:ext uri="{FF2B5EF4-FFF2-40B4-BE49-F238E27FC236}">
                  <a16:creationId xmlns:a16="http://schemas.microsoft.com/office/drawing/2014/main" id="{53C21BDF-D07E-4798-8F33-6226694E1AAD}"/>
                </a:ext>
              </a:extLst>
            </p:cNvPr>
            <p:cNvGrpSpPr/>
            <p:nvPr/>
          </p:nvGrpSpPr>
          <p:grpSpPr>
            <a:xfrm>
              <a:off x="4125827" y="4255231"/>
              <a:ext cx="1353070" cy="2596306"/>
              <a:chOff x="4125827" y="3591107"/>
              <a:chExt cx="1353070" cy="2596306"/>
            </a:xfrm>
          </p:grpSpPr>
          <p:sp>
            <p:nvSpPr>
              <p:cNvPr id="484" name="円/楕円 351">
                <a:extLst>
                  <a:ext uri="{FF2B5EF4-FFF2-40B4-BE49-F238E27FC236}">
                    <a16:creationId xmlns:a16="http://schemas.microsoft.com/office/drawing/2014/main" id="{A1432418-696C-49B5-8040-4E0ACDC48997}"/>
                  </a:ext>
                </a:extLst>
              </p:cNvPr>
              <p:cNvSpPr/>
              <p:nvPr/>
            </p:nvSpPr>
            <p:spPr>
              <a:xfrm>
                <a:off x="4141164" y="3591107"/>
                <a:ext cx="1322397" cy="148801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grpSp>
            <p:nvGrpSpPr>
              <p:cNvPr id="485" name="グループ化 484">
                <a:extLst>
                  <a:ext uri="{FF2B5EF4-FFF2-40B4-BE49-F238E27FC236}">
                    <a16:creationId xmlns:a16="http://schemas.microsoft.com/office/drawing/2014/main" id="{D66046B4-A662-46EF-A64A-A8BA432B6A5D}"/>
                  </a:ext>
                </a:extLst>
              </p:cNvPr>
              <p:cNvGrpSpPr/>
              <p:nvPr/>
            </p:nvGrpSpPr>
            <p:grpSpPr>
              <a:xfrm>
                <a:off x="4224213" y="4904922"/>
                <a:ext cx="1156298" cy="1282491"/>
                <a:chOff x="4137152" y="4836724"/>
                <a:chExt cx="1156298" cy="1282491"/>
              </a:xfrm>
            </p:grpSpPr>
            <p:sp>
              <p:nvSpPr>
                <p:cNvPr id="497" name="フリーフォーム: 図形 496">
                  <a:extLst>
                    <a:ext uri="{FF2B5EF4-FFF2-40B4-BE49-F238E27FC236}">
                      <a16:creationId xmlns:a16="http://schemas.microsoft.com/office/drawing/2014/main" id="{DFAC3CC2-0BC1-4E69-B2A2-D9B022B05272}"/>
                    </a:ext>
                  </a:extLst>
                </p:cNvPr>
                <p:cNvSpPr/>
                <p:nvPr/>
              </p:nvSpPr>
              <p:spPr>
                <a:xfrm rot="10800000">
                  <a:off x="4370577" y="4836724"/>
                  <a:ext cx="698442" cy="521090"/>
                </a:xfrm>
                <a:custGeom>
                  <a:avLst/>
                  <a:gdLst>
                    <a:gd name="connsiteX0" fmla="*/ 483019 w 698442"/>
                    <a:gd name="connsiteY0" fmla="*/ 521090 h 521090"/>
                    <a:gd name="connsiteX1" fmla="*/ 215422 w 698442"/>
                    <a:gd name="connsiteY1" fmla="*/ 521090 h 521090"/>
                    <a:gd name="connsiteX2" fmla="*/ 215422 w 698442"/>
                    <a:gd name="connsiteY2" fmla="*/ 288649 h 521090"/>
                    <a:gd name="connsiteX3" fmla="*/ 213288 w 698442"/>
                    <a:gd name="connsiteY3" fmla="*/ 288464 h 521090"/>
                    <a:gd name="connsiteX4" fmla="*/ 0 w 698442"/>
                    <a:gd name="connsiteY4" fmla="*/ 150131 h 521090"/>
                    <a:gd name="connsiteX5" fmla="*/ 349221 w 698442"/>
                    <a:gd name="connsiteY5" fmla="*/ 0 h 521090"/>
                    <a:gd name="connsiteX6" fmla="*/ 698442 w 698442"/>
                    <a:gd name="connsiteY6" fmla="*/ 150131 h 521090"/>
                    <a:gd name="connsiteX7" fmla="*/ 485153 w 698442"/>
                    <a:gd name="connsiteY7" fmla="*/ 288464 h 521090"/>
                    <a:gd name="connsiteX8" fmla="*/ 483020 w 698442"/>
                    <a:gd name="connsiteY8" fmla="*/ 288649 h 5210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98442" h="521090">
                      <a:moveTo>
                        <a:pt x="483019" y="521090"/>
                      </a:moveTo>
                      <a:lnTo>
                        <a:pt x="215422" y="521090"/>
                      </a:lnTo>
                      <a:lnTo>
                        <a:pt x="215422" y="288649"/>
                      </a:lnTo>
                      <a:lnTo>
                        <a:pt x="213288" y="288464"/>
                      </a:lnTo>
                      <a:cubicBezTo>
                        <a:pt x="87948" y="265673"/>
                        <a:pt x="0" y="212317"/>
                        <a:pt x="0" y="150131"/>
                      </a:cubicBezTo>
                      <a:cubicBezTo>
                        <a:pt x="0" y="67216"/>
                        <a:pt x="156352" y="0"/>
                        <a:pt x="349221" y="0"/>
                      </a:cubicBezTo>
                      <a:cubicBezTo>
                        <a:pt x="542090" y="0"/>
                        <a:pt x="698442" y="67216"/>
                        <a:pt x="698442" y="150131"/>
                      </a:cubicBezTo>
                      <a:cubicBezTo>
                        <a:pt x="698442" y="212317"/>
                        <a:pt x="610494" y="265673"/>
                        <a:pt x="485153" y="288464"/>
                      </a:cubicBezTo>
                      <a:lnTo>
                        <a:pt x="483020" y="288649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498" name="片側の 2 つの角を丸めた四角形 66">
                  <a:extLst>
                    <a:ext uri="{FF2B5EF4-FFF2-40B4-BE49-F238E27FC236}">
                      <a16:creationId xmlns:a16="http://schemas.microsoft.com/office/drawing/2014/main" id="{3762BABF-957E-4B78-A236-ED1FD68CE57F}"/>
                    </a:ext>
                  </a:extLst>
                </p:cNvPr>
                <p:cNvSpPr/>
                <p:nvPr/>
              </p:nvSpPr>
              <p:spPr>
                <a:xfrm>
                  <a:off x="4137152" y="5098289"/>
                  <a:ext cx="1156298" cy="1020926"/>
                </a:xfrm>
                <a:prstGeom prst="round2SameRect">
                  <a:avLst>
                    <a:gd name="adj1" fmla="val 35217"/>
                    <a:gd name="adj2" fmla="val 0"/>
                  </a:avLst>
                </a:prstGeom>
                <a:solidFill>
                  <a:srgbClr val="FF99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499" name="片側の 2 つの角を丸めた四角形 64">
                  <a:extLst>
                    <a:ext uri="{FF2B5EF4-FFF2-40B4-BE49-F238E27FC236}">
                      <a16:creationId xmlns:a16="http://schemas.microsoft.com/office/drawing/2014/main" id="{5FAF3ED0-33AB-4D44-B21C-E229D638307E}"/>
                    </a:ext>
                  </a:extLst>
                </p:cNvPr>
                <p:cNvSpPr/>
                <p:nvPr/>
              </p:nvSpPr>
              <p:spPr>
                <a:xfrm>
                  <a:off x="4137152" y="5100833"/>
                  <a:ext cx="1156298" cy="101838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56298" h="1018382">
                      <a:moveTo>
                        <a:pt x="821989" y="0"/>
                      </a:moveTo>
                      <a:cubicBezTo>
                        <a:pt x="1008846" y="11341"/>
                        <a:pt x="1156298" y="166950"/>
                        <a:pt x="1156298" y="356996"/>
                      </a:cubicBezTo>
                      <a:lnTo>
                        <a:pt x="1156298" y="1018382"/>
                      </a:lnTo>
                      <a:lnTo>
                        <a:pt x="821989" y="1018382"/>
                      </a:lnTo>
                      <a:close/>
                      <a:moveTo>
                        <a:pt x="334309" y="0"/>
                      </a:moveTo>
                      <a:lnTo>
                        <a:pt x="334309" y="1018382"/>
                      </a:lnTo>
                      <a:lnTo>
                        <a:pt x="0" y="1018382"/>
                      </a:lnTo>
                      <a:lnTo>
                        <a:pt x="0" y="356996"/>
                      </a:lnTo>
                      <a:cubicBezTo>
                        <a:pt x="0" y="166950"/>
                        <a:pt x="147453" y="11341"/>
                        <a:pt x="334309" y="0"/>
                      </a:cubicBezTo>
                      <a:close/>
                    </a:path>
                  </a:pathLst>
                </a:custGeom>
                <a:solidFill>
                  <a:srgbClr val="FF9933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500" name="ホームベース 73">
                  <a:extLst>
                    <a:ext uri="{FF2B5EF4-FFF2-40B4-BE49-F238E27FC236}">
                      <a16:creationId xmlns:a16="http://schemas.microsoft.com/office/drawing/2014/main" id="{96D1C3C7-1121-47BD-922D-9A84E179EBB2}"/>
                    </a:ext>
                  </a:extLst>
                </p:cNvPr>
                <p:cNvSpPr/>
                <p:nvPr/>
              </p:nvSpPr>
              <p:spPr>
                <a:xfrm rot="5400000">
                  <a:off x="4499708" y="5070613"/>
                  <a:ext cx="434959" cy="490311"/>
                </a:xfrm>
                <a:prstGeom prst="homePlate">
                  <a:avLst>
                    <a:gd name="adj" fmla="val 60511"/>
                  </a:avLst>
                </a:pr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501" name="二等辺三角形 500">
                  <a:extLst>
                    <a:ext uri="{FF2B5EF4-FFF2-40B4-BE49-F238E27FC236}">
                      <a16:creationId xmlns:a16="http://schemas.microsoft.com/office/drawing/2014/main" id="{050AACC3-FD3D-4F68-A9A2-45CA210F1BAC}"/>
                    </a:ext>
                  </a:extLst>
                </p:cNvPr>
                <p:cNvSpPr/>
                <p:nvPr/>
              </p:nvSpPr>
              <p:spPr>
                <a:xfrm rot="20020472">
                  <a:off x="4653107" y="5045696"/>
                  <a:ext cx="357925" cy="220968"/>
                </a:xfrm>
                <a:prstGeom prst="triangle">
                  <a:avLst>
                    <a:gd name="adj" fmla="val 79232"/>
                  </a:avLst>
                </a:pr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502" name="二等辺三角形 501">
                  <a:extLst>
                    <a:ext uri="{FF2B5EF4-FFF2-40B4-BE49-F238E27FC236}">
                      <a16:creationId xmlns:a16="http://schemas.microsoft.com/office/drawing/2014/main" id="{A30A3E6B-BA89-4A6C-A3C1-20FC60C88C41}"/>
                    </a:ext>
                  </a:extLst>
                </p:cNvPr>
                <p:cNvSpPr/>
                <p:nvPr/>
              </p:nvSpPr>
              <p:spPr>
                <a:xfrm rot="1579528" flipH="1">
                  <a:off x="4416116" y="5045697"/>
                  <a:ext cx="357925" cy="220968"/>
                </a:xfrm>
                <a:prstGeom prst="triangle">
                  <a:avLst>
                    <a:gd name="adj" fmla="val 79232"/>
                  </a:avLst>
                </a:pr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503" name="円/楕円 82">
                  <a:extLst>
                    <a:ext uri="{FF2B5EF4-FFF2-40B4-BE49-F238E27FC236}">
                      <a16:creationId xmlns:a16="http://schemas.microsoft.com/office/drawing/2014/main" id="{01B378BD-4107-4923-B5FD-4DAF64E87E58}"/>
                    </a:ext>
                  </a:extLst>
                </p:cNvPr>
                <p:cNvSpPr/>
                <p:nvPr/>
              </p:nvSpPr>
              <p:spPr>
                <a:xfrm>
                  <a:off x="4641828" y="5251947"/>
                  <a:ext cx="146946" cy="201806"/>
                </a:xfrm>
                <a:prstGeom prst="ellipse">
                  <a:avLst/>
                </a:pr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504" name="円/楕円 83">
                  <a:extLst>
                    <a:ext uri="{FF2B5EF4-FFF2-40B4-BE49-F238E27FC236}">
                      <a16:creationId xmlns:a16="http://schemas.microsoft.com/office/drawing/2014/main" id="{B4A913BC-19DE-4174-BC8B-9A21579CECC5}"/>
                    </a:ext>
                  </a:extLst>
                </p:cNvPr>
                <p:cNvSpPr/>
                <p:nvPr/>
              </p:nvSpPr>
              <p:spPr>
                <a:xfrm flipH="1">
                  <a:off x="4669020" y="5278927"/>
                  <a:ext cx="96333" cy="147845"/>
                </a:xfrm>
                <a:prstGeom prst="ellipse">
                  <a:avLst/>
                </a:prstGeom>
                <a:solidFill>
                  <a:srgbClr val="C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505" name="円/楕円 83">
                  <a:extLst>
                    <a:ext uri="{FF2B5EF4-FFF2-40B4-BE49-F238E27FC236}">
                      <a16:creationId xmlns:a16="http://schemas.microsoft.com/office/drawing/2014/main" id="{85AC34B1-6FB0-47DE-BD3A-49136F9F4CFE}"/>
                    </a:ext>
                  </a:extLst>
                </p:cNvPr>
                <p:cNvSpPr/>
                <p:nvPr/>
              </p:nvSpPr>
              <p:spPr>
                <a:xfrm flipH="1">
                  <a:off x="4694326" y="5301105"/>
                  <a:ext cx="45720" cy="45720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486" name="グループ化 485">
                <a:extLst>
                  <a:ext uri="{FF2B5EF4-FFF2-40B4-BE49-F238E27FC236}">
                    <a16:creationId xmlns:a16="http://schemas.microsoft.com/office/drawing/2014/main" id="{FC65E439-F189-493B-81B6-7B301F10E4FB}"/>
                  </a:ext>
                </a:extLst>
              </p:cNvPr>
              <p:cNvGrpSpPr/>
              <p:nvPr/>
            </p:nvGrpSpPr>
            <p:grpSpPr>
              <a:xfrm>
                <a:off x="4125827" y="3708230"/>
                <a:ext cx="1353070" cy="1276595"/>
                <a:chOff x="3527010" y="370663"/>
                <a:chExt cx="834570" cy="787400"/>
              </a:xfrm>
            </p:grpSpPr>
            <p:grpSp>
              <p:nvGrpSpPr>
                <p:cNvPr id="487" name="グループ化 486">
                  <a:extLst>
                    <a:ext uri="{FF2B5EF4-FFF2-40B4-BE49-F238E27FC236}">
                      <a16:creationId xmlns:a16="http://schemas.microsoft.com/office/drawing/2014/main" id="{46765C35-BA3B-4A60-A11A-06E286482D88}"/>
                    </a:ext>
                  </a:extLst>
                </p:cNvPr>
                <p:cNvGrpSpPr/>
                <p:nvPr/>
              </p:nvGrpSpPr>
              <p:grpSpPr>
                <a:xfrm>
                  <a:off x="3527010" y="370663"/>
                  <a:ext cx="834570" cy="787400"/>
                  <a:chOff x="2791855" y="2017486"/>
                  <a:chExt cx="1150919" cy="1045028"/>
                </a:xfrm>
                <a:solidFill>
                  <a:srgbClr val="FFCC99"/>
                </a:solidFill>
              </p:grpSpPr>
              <p:grpSp>
                <p:nvGrpSpPr>
                  <p:cNvPr id="490" name="グループ化 489">
                    <a:extLst>
                      <a:ext uri="{FF2B5EF4-FFF2-40B4-BE49-F238E27FC236}">
                        <a16:creationId xmlns:a16="http://schemas.microsoft.com/office/drawing/2014/main" id="{2395F8F6-2C39-4015-BC1F-67B81332364F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495" name="円/楕円 370">
                      <a:extLst>
                        <a:ext uri="{FF2B5EF4-FFF2-40B4-BE49-F238E27FC236}">
                          <a16:creationId xmlns:a16="http://schemas.microsoft.com/office/drawing/2014/main" id="{9CCF0791-1349-4BEC-9BC1-47CE3E4C5A8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496" name="円/楕円 371">
                      <a:extLst>
                        <a:ext uri="{FF2B5EF4-FFF2-40B4-BE49-F238E27FC236}">
                          <a16:creationId xmlns:a16="http://schemas.microsoft.com/office/drawing/2014/main" id="{4C46688D-0974-4AF7-B195-67BD0079C17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491" name="グループ化 490">
                    <a:extLst>
                      <a:ext uri="{FF2B5EF4-FFF2-40B4-BE49-F238E27FC236}">
                        <a16:creationId xmlns:a16="http://schemas.microsoft.com/office/drawing/2014/main" id="{E69F3C60-D2A0-454F-945E-8D6E1E0FC153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493" name="円/楕円 368">
                      <a:extLst>
                        <a:ext uri="{FF2B5EF4-FFF2-40B4-BE49-F238E27FC236}">
                          <a16:creationId xmlns:a16="http://schemas.microsoft.com/office/drawing/2014/main" id="{D07D507E-4602-475B-AFD3-5DFE18A666E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494" name="円/楕円 369">
                      <a:extLst>
                        <a:ext uri="{FF2B5EF4-FFF2-40B4-BE49-F238E27FC236}">
                          <a16:creationId xmlns:a16="http://schemas.microsoft.com/office/drawing/2014/main" id="{B592C6E2-60A7-4CFC-9A53-EA7ED12FB2A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492" name="円/楕円 367">
                    <a:extLst>
                      <a:ext uri="{FF2B5EF4-FFF2-40B4-BE49-F238E27FC236}">
                        <a16:creationId xmlns:a16="http://schemas.microsoft.com/office/drawing/2014/main" id="{CA7452C1-D915-4E91-BE94-9CAF61417CBB}"/>
                      </a:ext>
                    </a:extLst>
                  </p:cNvPr>
                  <p:cNvSpPr/>
                  <p:nvPr/>
                </p:nvSpPr>
                <p:spPr>
                  <a:xfrm>
                    <a:off x="2902857" y="2017486"/>
                    <a:ext cx="928914" cy="1045028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FF0000"/>
                      </a:gs>
                      <a:gs pos="55000">
                        <a:srgbClr val="FFCC99">
                          <a:shade val="100000"/>
                          <a:satMod val="115000"/>
                        </a:srgb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sp>
              <p:nvSpPr>
                <p:cNvPr id="488" name="円/楕円 27">
                  <a:extLst>
                    <a:ext uri="{FF2B5EF4-FFF2-40B4-BE49-F238E27FC236}">
                      <a16:creationId xmlns:a16="http://schemas.microsoft.com/office/drawing/2014/main" id="{1FB8D060-A477-437E-B64C-3BACF2653B0A}"/>
                    </a:ext>
                  </a:extLst>
                </p:cNvPr>
                <p:cNvSpPr/>
                <p:nvPr/>
              </p:nvSpPr>
              <p:spPr>
                <a:xfrm rot="10800000">
                  <a:off x="3817715" y="998036"/>
                  <a:ext cx="256211" cy="91932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  <a:gd name="connsiteX0" fmla="*/ 58 w 3210476"/>
                    <a:gd name="connsiteY0" fmla="*/ 52462 h 398747"/>
                    <a:gd name="connsiteX1" fmla="*/ 1605265 w 3210476"/>
                    <a:gd name="connsiteY1" fmla="*/ 16713 h 398747"/>
                    <a:gd name="connsiteX2" fmla="*/ 3210476 w 3210476"/>
                    <a:gd name="connsiteY2" fmla="*/ 52462 h 398747"/>
                    <a:gd name="connsiteX3" fmla="*/ 1605267 w 3210476"/>
                    <a:gd name="connsiteY3" fmla="*/ 398747 h 398747"/>
                    <a:gd name="connsiteX4" fmla="*/ 58 w 3210476"/>
                    <a:gd name="connsiteY4" fmla="*/ 52462 h 3987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98747">
                      <a:moveTo>
                        <a:pt x="58" y="52462"/>
                      </a:moveTo>
                      <a:cubicBezTo>
                        <a:pt x="7704" y="-23776"/>
                        <a:pt x="718733" y="16713"/>
                        <a:pt x="1605265" y="16713"/>
                      </a:cubicBezTo>
                      <a:cubicBezTo>
                        <a:pt x="2491797" y="16713"/>
                        <a:pt x="3210476" y="-38780"/>
                        <a:pt x="3210476" y="52462"/>
                      </a:cubicBezTo>
                      <a:cubicBezTo>
                        <a:pt x="3210476" y="143704"/>
                        <a:pt x="2491799" y="398747"/>
                        <a:pt x="1605267" y="398747"/>
                      </a:cubicBezTo>
                      <a:cubicBezTo>
                        <a:pt x="718735" y="398747"/>
                        <a:pt x="-7588" y="128700"/>
                        <a:pt x="58" y="52462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489" name="正方形/長方形 67">
                  <a:extLst>
                    <a:ext uri="{FF2B5EF4-FFF2-40B4-BE49-F238E27FC236}">
                      <a16:creationId xmlns:a16="http://schemas.microsoft.com/office/drawing/2014/main" id="{856B7E55-27F9-4D8B-A3F4-F391BF96909B}"/>
                    </a:ext>
                  </a:extLst>
                </p:cNvPr>
                <p:cNvSpPr/>
                <p:nvPr/>
              </p:nvSpPr>
              <p:spPr>
                <a:xfrm>
                  <a:off x="3919229" y="927752"/>
                  <a:ext cx="50129" cy="2569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49072" h="1123608">
                      <a:moveTo>
                        <a:pt x="374536" y="0"/>
                      </a:moveTo>
                      <a:lnTo>
                        <a:pt x="749072" y="374536"/>
                      </a:lnTo>
                      <a:cubicBezTo>
                        <a:pt x="955923" y="581387"/>
                        <a:pt x="955923" y="916758"/>
                        <a:pt x="749072" y="1123608"/>
                      </a:cubicBezTo>
                      <a:cubicBezTo>
                        <a:pt x="542221" y="1330459"/>
                        <a:pt x="206851" y="1330459"/>
                        <a:pt x="0" y="1123608"/>
                      </a:cubicBezTo>
                      <a:cubicBezTo>
                        <a:pt x="-206851" y="916758"/>
                        <a:pt x="-206851" y="581387"/>
                        <a:pt x="0" y="374536"/>
                      </a:cubicBezTo>
                      <a:close/>
                    </a:path>
                  </a:pathLst>
                </a:custGeom>
                <a:solidFill>
                  <a:srgbClr val="FF33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</p:grpSp>
        <p:sp>
          <p:nvSpPr>
            <p:cNvPr id="462" name="フリーフォーム: 図形 461">
              <a:extLst>
                <a:ext uri="{FF2B5EF4-FFF2-40B4-BE49-F238E27FC236}">
                  <a16:creationId xmlns:a16="http://schemas.microsoft.com/office/drawing/2014/main" id="{BA3323A0-84A0-420D-8977-8D250706EDE9}"/>
                </a:ext>
              </a:extLst>
            </p:cNvPr>
            <p:cNvSpPr/>
            <p:nvPr/>
          </p:nvSpPr>
          <p:spPr>
            <a:xfrm>
              <a:off x="5054600" y="4909099"/>
              <a:ext cx="172482" cy="217596"/>
            </a:xfrm>
            <a:custGeom>
              <a:avLst/>
              <a:gdLst>
                <a:gd name="connsiteX0" fmla="*/ 115787 w 130110"/>
                <a:gd name="connsiteY0" fmla="*/ 0 h 169154"/>
                <a:gd name="connsiteX1" fmla="*/ 124998 w 130110"/>
                <a:gd name="connsiteY1" fmla="*/ 22211 h 169154"/>
                <a:gd name="connsiteX2" fmla="*/ 130110 w 130110"/>
                <a:gd name="connsiteY2" fmla="*/ 63382 h 169154"/>
                <a:gd name="connsiteX3" fmla="*/ 65055 w 130110"/>
                <a:gd name="connsiteY3" fmla="*/ 169154 h 169154"/>
                <a:gd name="connsiteX4" fmla="*/ 0 w 130110"/>
                <a:gd name="connsiteY4" fmla="*/ 63382 h 169154"/>
                <a:gd name="connsiteX5" fmla="*/ 4156 w 130110"/>
                <a:gd name="connsiteY5" fmla="*/ 29911 h 1691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0110" h="169154">
                  <a:moveTo>
                    <a:pt x="115787" y="0"/>
                  </a:moveTo>
                  <a:lnTo>
                    <a:pt x="124998" y="22211"/>
                  </a:lnTo>
                  <a:cubicBezTo>
                    <a:pt x="128290" y="34866"/>
                    <a:pt x="130110" y="48778"/>
                    <a:pt x="130110" y="63382"/>
                  </a:cubicBezTo>
                  <a:cubicBezTo>
                    <a:pt x="130110" y="121798"/>
                    <a:pt x="100984" y="169154"/>
                    <a:pt x="65055" y="169154"/>
                  </a:cubicBezTo>
                  <a:cubicBezTo>
                    <a:pt x="29126" y="169154"/>
                    <a:pt x="0" y="121798"/>
                    <a:pt x="0" y="63382"/>
                  </a:cubicBezTo>
                  <a:lnTo>
                    <a:pt x="4156" y="29911"/>
                  </a:ln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sp>
          <p:nvSpPr>
            <p:cNvPr id="463" name="月 462">
              <a:extLst>
                <a:ext uri="{FF2B5EF4-FFF2-40B4-BE49-F238E27FC236}">
                  <a16:creationId xmlns:a16="http://schemas.microsoft.com/office/drawing/2014/main" id="{3518242E-64CB-480D-8981-3F88E8506DE1}"/>
                </a:ext>
              </a:extLst>
            </p:cNvPr>
            <p:cNvSpPr/>
            <p:nvPr/>
          </p:nvSpPr>
          <p:spPr>
            <a:xfrm rot="6300000">
              <a:off x="4447437" y="4550934"/>
              <a:ext cx="49984" cy="202794"/>
            </a:xfrm>
            <a:prstGeom prst="moon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sp>
          <p:nvSpPr>
            <p:cNvPr id="464" name="月 463">
              <a:extLst>
                <a:ext uri="{FF2B5EF4-FFF2-40B4-BE49-F238E27FC236}">
                  <a16:creationId xmlns:a16="http://schemas.microsoft.com/office/drawing/2014/main" id="{12287B3B-621F-4D08-BADB-5C64522FD7B5}"/>
                </a:ext>
              </a:extLst>
            </p:cNvPr>
            <p:cNvSpPr/>
            <p:nvPr/>
          </p:nvSpPr>
          <p:spPr>
            <a:xfrm rot="4500000">
              <a:off x="5126652" y="4550938"/>
              <a:ext cx="49984" cy="202793"/>
            </a:xfrm>
            <a:prstGeom prst="moon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sp>
          <p:nvSpPr>
            <p:cNvPr id="465" name="フリーフォーム: 図形 464">
              <a:extLst>
                <a:ext uri="{FF2B5EF4-FFF2-40B4-BE49-F238E27FC236}">
                  <a16:creationId xmlns:a16="http://schemas.microsoft.com/office/drawing/2014/main" id="{E8C3EAA3-A668-40A3-B178-3586A62B7ADD}"/>
                </a:ext>
              </a:extLst>
            </p:cNvPr>
            <p:cNvSpPr/>
            <p:nvPr/>
          </p:nvSpPr>
          <p:spPr>
            <a:xfrm flipH="1">
              <a:off x="4389050" y="4909099"/>
              <a:ext cx="172482" cy="217596"/>
            </a:xfrm>
            <a:custGeom>
              <a:avLst/>
              <a:gdLst>
                <a:gd name="connsiteX0" fmla="*/ 115787 w 130110"/>
                <a:gd name="connsiteY0" fmla="*/ 0 h 169154"/>
                <a:gd name="connsiteX1" fmla="*/ 124998 w 130110"/>
                <a:gd name="connsiteY1" fmla="*/ 22211 h 169154"/>
                <a:gd name="connsiteX2" fmla="*/ 130110 w 130110"/>
                <a:gd name="connsiteY2" fmla="*/ 63382 h 169154"/>
                <a:gd name="connsiteX3" fmla="*/ 65055 w 130110"/>
                <a:gd name="connsiteY3" fmla="*/ 169154 h 169154"/>
                <a:gd name="connsiteX4" fmla="*/ 0 w 130110"/>
                <a:gd name="connsiteY4" fmla="*/ 63382 h 169154"/>
                <a:gd name="connsiteX5" fmla="*/ 4156 w 130110"/>
                <a:gd name="connsiteY5" fmla="*/ 29911 h 1691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0110" h="169154">
                  <a:moveTo>
                    <a:pt x="115787" y="0"/>
                  </a:moveTo>
                  <a:lnTo>
                    <a:pt x="124998" y="22211"/>
                  </a:lnTo>
                  <a:cubicBezTo>
                    <a:pt x="128290" y="34866"/>
                    <a:pt x="130110" y="48778"/>
                    <a:pt x="130110" y="63382"/>
                  </a:cubicBezTo>
                  <a:cubicBezTo>
                    <a:pt x="130110" y="121798"/>
                    <a:pt x="100984" y="169154"/>
                    <a:pt x="65055" y="169154"/>
                  </a:cubicBezTo>
                  <a:cubicBezTo>
                    <a:pt x="29126" y="169154"/>
                    <a:pt x="0" y="121798"/>
                    <a:pt x="0" y="63382"/>
                  </a:cubicBezTo>
                  <a:lnTo>
                    <a:pt x="4156" y="29911"/>
                  </a:ln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grpSp>
          <p:nvGrpSpPr>
            <p:cNvPr id="466" name="グループ化 465">
              <a:extLst>
                <a:ext uri="{FF2B5EF4-FFF2-40B4-BE49-F238E27FC236}">
                  <a16:creationId xmlns:a16="http://schemas.microsoft.com/office/drawing/2014/main" id="{F40C506A-901A-4046-A316-928114E561A6}"/>
                </a:ext>
              </a:extLst>
            </p:cNvPr>
            <p:cNvGrpSpPr/>
            <p:nvPr/>
          </p:nvGrpSpPr>
          <p:grpSpPr>
            <a:xfrm>
              <a:off x="4945535" y="5384766"/>
              <a:ext cx="999856" cy="921409"/>
              <a:chOff x="2103569" y="1688060"/>
              <a:chExt cx="999856" cy="921409"/>
            </a:xfrm>
          </p:grpSpPr>
          <p:grpSp>
            <p:nvGrpSpPr>
              <p:cNvPr id="469" name="グループ化 468">
                <a:extLst>
                  <a:ext uri="{FF2B5EF4-FFF2-40B4-BE49-F238E27FC236}">
                    <a16:creationId xmlns:a16="http://schemas.microsoft.com/office/drawing/2014/main" id="{450470D2-40F7-4796-B505-708E940B9C09}"/>
                  </a:ext>
                </a:extLst>
              </p:cNvPr>
              <p:cNvGrpSpPr/>
              <p:nvPr/>
            </p:nvGrpSpPr>
            <p:grpSpPr>
              <a:xfrm>
                <a:off x="2402435" y="2150865"/>
                <a:ext cx="588416" cy="458604"/>
                <a:chOff x="2402435" y="2150865"/>
                <a:chExt cx="588416" cy="458604"/>
              </a:xfrm>
            </p:grpSpPr>
            <p:sp>
              <p:nvSpPr>
                <p:cNvPr id="482" name="角丸四角形 87">
                  <a:extLst>
                    <a:ext uri="{FF2B5EF4-FFF2-40B4-BE49-F238E27FC236}">
                      <a16:creationId xmlns:a16="http://schemas.microsoft.com/office/drawing/2014/main" id="{65AD1EF3-C7D3-46D4-A104-2C0B644F4853}"/>
                    </a:ext>
                  </a:extLst>
                </p:cNvPr>
                <p:cNvSpPr/>
                <p:nvPr/>
              </p:nvSpPr>
              <p:spPr>
                <a:xfrm>
                  <a:off x="2405902" y="2231828"/>
                  <a:ext cx="581481" cy="377641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9933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483" name="角丸四角形 96">
                  <a:extLst>
                    <a:ext uri="{FF2B5EF4-FFF2-40B4-BE49-F238E27FC236}">
                      <a16:creationId xmlns:a16="http://schemas.microsoft.com/office/drawing/2014/main" id="{583AFBEC-7811-484E-9446-FAD8950125A1}"/>
                    </a:ext>
                  </a:extLst>
                </p:cNvPr>
                <p:cNvSpPr/>
                <p:nvPr/>
              </p:nvSpPr>
              <p:spPr>
                <a:xfrm>
                  <a:off x="2402435" y="2150865"/>
                  <a:ext cx="588416" cy="377641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  <p:grpSp>
            <p:nvGrpSpPr>
              <p:cNvPr id="470" name="グループ化 469">
                <a:extLst>
                  <a:ext uri="{FF2B5EF4-FFF2-40B4-BE49-F238E27FC236}">
                    <a16:creationId xmlns:a16="http://schemas.microsoft.com/office/drawing/2014/main" id="{BB70E260-3FFB-4967-A997-2CEBB190E575}"/>
                  </a:ext>
                </a:extLst>
              </p:cNvPr>
              <p:cNvGrpSpPr/>
              <p:nvPr/>
            </p:nvGrpSpPr>
            <p:grpSpPr>
              <a:xfrm>
                <a:off x="2103569" y="1688060"/>
                <a:ext cx="999856" cy="776200"/>
                <a:chOff x="2397394" y="5773826"/>
                <a:chExt cx="999856" cy="776200"/>
              </a:xfrm>
            </p:grpSpPr>
            <p:grpSp>
              <p:nvGrpSpPr>
                <p:cNvPr id="471" name="グループ化 470">
                  <a:extLst>
                    <a:ext uri="{FF2B5EF4-FFF2-40B4-BE49-F238E27FC236}">
                      <a16:creationId xmlns:a16="http://schemas.microsoft.com/office/drawing/2014/main" id="{C1ABA946-3B30-4C90-AA86-93CC63DD8180}"/>
                    </a:ext>
                  </a:extLst>
                </p:cNvPr>
                <p:cNvGrpSpPr/>
                <p:nvPr/>
              </p:nvGrpSpPr>
              <p:grpSpPr>
                <a:xfrm>
                  <a:off x="2495855" y="5937068"/>
                  <a:ext cx="901395" cy="612958"/>
                  <a:chOff x="2495855" y="5937068"/>
                  <a:chExt cx="901395" cy="612958"/>
                </a:xfrm>
              </p:grpSpPr>
              <p:sp>
                <p:nvSpPr>
                  <p:cNvPr id="473" name="角丸四角形 100">
                    <a:extLst>
                      <a:ext uri="{FF2B5EF4-FFF2-40B4-BE49-F238E27FC236}">
                        <a16:creationId xmlns:a16="http://schemas.microsoft.com/office/drawing/2014/main" id="{7E694B20-21AF-4C3C-8612-F17055F90D74}"/>
                      </a:ext>
                    </a:extLst>
                  </p:cNvPr>
                  <p:cNvSpPr/>
                  <p:nvPr/>
                </p:nvSpPr>
                <p:spPr>
                  <a:xfrm>
                    <a:off x="2578815" y="6099176"/>
                    <a:ext cx="793035" cy="45085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474" name="角丸四角形 101">
                    <a:extLst>
                      <a:ext uri="{FF2B5EF4-FFF2-40B4-BE49-F238E27FC236}">
                        <a16:creationId xmlns:a16="http://schemas.microsoft.com/office/drawing/2014/main" id="{8249C6F3-4A0E-4852-B286-1770F2F0191C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2698889" y="6086920"/>
                    <a:ext cx="455692" cy="20361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475" name="角丸四角形 102">
                    <a:extLst>
                      <a:ext uri="{FF2B5EF4-FFF2-40B4-BE49-F238E27FC236}">
                        <a16:creationId xmlns:a16="http://schemas.microsoft.com/office/drawing/2014/main" id="{0355ECE5-7AD4-4DA7-AC16-61F031C85C23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2902499" y="6086921"/>
                    <a:ext cx="455692" cy="20361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476" name="角丸四角形 103">
                    <a:extLst>
                      <a:ext uri="{FF2B5EF4-FFF2-40B4-BE49-F238E27FC236}">
                        <a16:creationId xmlns:a16="http://schemas.microsoft.com/office/drawing/2014/main" id="{C28E50AE-D3B7-465C-B48D-E7E45923672C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115095" y="6097820"/>
                    <a:ext cx="399209" cy="16510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477" name="角丸四角形 105">
                    <a:extLst>
                      <a:ext uri="{FF2B5EF4-FFF2-40B4-BE49-F238E27FC236}">
                        <a16:creationId xmlns:a16="http://schemas.microsoft.com/office/drawing/2014/main" id="{A10D75A7-6BED-491E-8088-3D49CEED22E0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2698889" y="6063109"/>
                    <a:ext cx="455692" cy="20361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478" name="角丸四角形 106">
                    <a:extLst>
                      <a:ext uri="{FF2B5EF4-FFF2-40B4-BE49-F238E27FC236}">
                        <a16:creationId xmlns:a16="http://schemas.microsoft.com/office/drawing/2014/main" id="{3EA6864A-8B68-4641-BB65-2994176EE438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2902499" y="6063110"/>
                    <a:ext cx="455692" cy="20361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479" name="角丸四角形 107">
                    <a:extLst>
                      <a:ext uri="{FF2B5EF4-FFF2-40B4-BE49-F238E27FC236}">
                        <a16:creationId xmlns:a16="http://schemas.microsoft.com/office/drawing/2014/main" id="{5C58EA7B-436E-4803-9FC4-9B419F1733D0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115095" y="6074009"/>
                    <a:ext cx="399209" cy="16510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480" name="角丸四角形 108">
                    <a:extLst>
                      <a:ext uri="{FF2B5EF4-FFF2-40B4-BE49-F238E27FC236}">
                        <a16:creationId xmlns:a16="http://schemas.microsoft.com/office/drawing/2014/main" id="{E78E3420-1F63-4BE7-B60E-15623F550224}"/>
                      </a:ext>
                    </a:extLst>
                  </p:cNvPr>
                  <p:cNvSpPr/>
                  <p:nvPr/>
                </p:nvSpPr>
                <p:spPr>
                  <a:xfrm rot="20732390">
                    <a:off x="2546144" y="6223005"/>
                    <a:ext cx="340974" cy="21907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481" name="角丸四角形 104">
                    <a:extLst>
                      <a:ext uri="{FF2B5EF4-FFF2-40B4-BE49-F238E27FC236}">
                        <a16:creationId xmlns:a16="http://schemas.microsoft.com/office/drawing/2014/main" id="{57DCBD7C-2D32-4857-AC3F-FD2AD4862F65}"/>
                      </a:ext>
                    </a:extLst>
                  </p:cNvPr>
                  <p:cNvSpPr/>
                  <p:nvPr/>
                </p:nvSpPr>
                <p:spPr>
                  <a:xfrm rot="20732390">
                    <a:off x="2495855" y="6202849"/>
                    <a:ext cx="412035" cy="21907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sp>
              <p:nvSpPr>
                <p:cNvPr id="472" name="円/楕円 99">
                  <a:extLst>
                    <a:ext uri="{FF2B5EF4-FFF2-40B4-BE49-F238E27FC236}">
                      <a16:creationId xmlns:a16="http://schemas.microsoft.com/office/drawing/2014/main" id="{86BBB9F3-460C-4EB2-A857-F167A9D114FD}"/>
                    </a:ext>
                  </a:extLst>
                </p:cNvPr>
                <p:cNvSpPr/>
                <p:nvPr/>
              </p:nvSpPr>
              <p:spPr>
                <a:xfrm>
                  <a:off x="2397394" y="5773826"/>
                  <a:ext cx="531323" cy="465052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</p:grpSp>
        <p:sp>
          <p:nvSpPr>
            <p:cNvPr id="467" name="フリーフォーム 73">
              <a:extLst>
                <a:ext uri="{FF2B5EF4-FFF2-40B4-BE49-F238E27FC236}">
                  <a16:creationId xmlns:a16="http://schemas.microsoft.com/office/drawing/2014/main" id="{BF8F166F-A2D9-491D-AD30-4B78F9747537}"/>
                </a:ext>
              </a:extLst>
            </p:cNvPr>
            <p:cNvSpPr/>
            <p:nvPr/>
          </p:nvSpPr>
          <p:spPr>
            <a:xfrm rot="610876">
              <a:off x="4146561" y="6601743"/>
              <a:ext cx="407496" cy="392516"/>
            </a:xfrm>
            <a:custGeom>
              <a:avLst/>
              <a:gdLst>
                <a:gd name="connsiteX0" fmla="*/ 107625 w 407496"/>
                <a:gd name="connsiteY0" fmla="*/ 2811 h 392721"/>
                <a:gd name="connsiteX1" fmla="*/ 130169 w 407496"/>
                <a:gd name="connsiteY1" fmla="*/ 205 h 392721"/>
                <a:gd name="connsiteX2" fmla="*/ 355143 w 407496"/>
                <a:gd name="connsiteY2" fmla="*/ 19170 h 392721"/>
                <a:gd name="connsiteX3" fmla="*/ 407291 w 407496"/>
                <a:gd name="connsiteY3" fmla="*/ 80919 h 392721"/>
                <a:gd name="connsiteX4" fmla="*/ 345542 w 407496"/>
                <a:gd name="connsiteY4" fmla="*/ 133066 h 392721"/>
                <a:gd name="connsiteX5" fmla="*/ 166624 w 407496"/>
                <a:gd name="connsiteY5" fmla="*/ 117983 h 392721"/>
                <a:gd name="connsiteX6" fmla="*/ 196882 w 407496"/>
                <a:gd name="connsiteY6" fmla="*/ 286467 h 392721"/>
                <a:gd name="connsiteX7" fmla="*/ 235586 w 407496"/>
                <a:gd name="connsiteY7" fmla="*/ 286467 h 392721"/>
                <a:gd name="connsiteX8" fmla="*/ 288713 w 407496"/>
                <a:gd name="connsiteY8" fmla="*/ 339594 h 392721"/>
                <a:gd name="connsiteX9" fmla="*/ 288712 w 407496"/>
                <a:gd name="connsiteY9" fmla="*/ 339594 h 392721"/>
                <a:gd name="connsiteX10" fmla="*/ 235585 w 407496"/>
                <a:gd name="connsiteY10" fmla="*/ 392721 h 392721"/>
                <a:gd name="connsiteX11" fmla="*/ 167647 w 407496"/>
                <a:gd name="connsiteY11" fmla="*/ 392720 h 392721"/>
                <a:gd name="connsiteX12" fmla="*/ 146968 w 407496"/>
                <a:gd name="connsiteY12" fmla="*/ 388545 h 392721"/>
                <a:gd name="connsiteX13" fmla="*/ 145241 w 407496"/>
                <a:gd name="connsiteY13" fmla="*/ 387381 h 392721"/>
                <a:gd name="connsiteX14" fmla="*/ 124022 w 407496"/>
                <a:gd name="connsiteY14" fmla="*/ 384849 h 392721"/>
                <a:gd name="connsiteX15" fmla="*/ 99198 w 407496"/>
                <a:gd name="connsiteY15" fmla="*/ 363761 h 392721"/>
                <a:gd name="connsiteX16" fmla="*/ 98212 w 407496"/>
                <a:gd name="connsiteY16" fmla="*/ 361270 h 392721"/>
                <a:gd name="connsiteX17" fmla="*/ 93849 w 407496"/>
                <a:gd name="connsiteY17" fmla="*/ 366650 h 392721"/>
                <a:gd name="connsiteX18" fmla="*/ 52121 w 407496"/>
                <a:gd name="connsiteY18" fmla="*/ 379766 h 392721"/>
                <a:gd name="connsiteX19" fmla="*/ 225 w 407496"/>
                <a:gd name="connsiteY19" fmla="*/ 317806 h 392721"/>
                <a:gd name="connsiteX20" fmla="*/ 20103 w 407496"/>
                <a:gd name="connsiteY20" fmla="*/ 92911 h 392721"/>
                <a:gd name="connsiteX21" fmla="*/ 59509 w 407496"/>
                <a:gd name="connsiteY21" fmla="*/ 43530 h 392721"/>
                <a:gd name="connsiteX22" fmla="*/ 71374 w 407496"/>
                <a:gd name="connsiteY22" fmla="*/ 42206 h 392721"/>
                <a:gd name="connsiteX23" fmla="*/ 74764 w 407496"/>
                <a:gd name="connsiteY23" fmla="*/ 30563 h 392721"/>
                <a:gd name="connsiteX24" fmla="*/ 107625 w 407496"/>
                <a:gd name="connsiteY24" fmla="*/ 2811 h 392721"/>
                <a:gd name="connsiteX0" fmla="*/ 107625 w 407496"/>
                <a:gd name="connsiteY0" fmla="*/ 2811 h 392721"/>
                <a:gd name="connsiteX1" fmla="*/ 130169 w 407496"/>
                <a:gd name="connsiteY1" fmla="*/ 205 h 392721"/>
                <a:gd name="connsiteX2" fmla="*/ 355143 w 407496"/>
                <a:gd name="connsiteY2" fmla="*/ 19170 h 392721"/>
                <a:gd name="connsiteX3" fmla="*/ 407291 w 407496"/>
                <a:gd name="connsiteY3" fmla="*/ 80919 h 392721"/>
                <a:gd name="connsiteX4" fmla="*/ 345542 w 407496"/>
                <a:gd name="connsiteY4" fmla="*/ 133066 h 392721"/>
                <a:gd name="connsiteX5" fmla="*/ 166624 w 407496"/>
                <a:gd name="connsiteY5" fmla="*/ 117983 h 392721"/>
                <a:gd name="connsiteX6" fmla="*/ 196882 w 407496"/>
                <a:gd name="connsiteY6" fmla="*/ 286467 h 392721"/>
                <a:gd name="connsiteX7" fmla="*/ 235586 w 407496"/>
                <a:gd name="connsiteY7" fmla="*/ 286467 h 392721"/>
                <a:gd name="connsiteX8" fmla="*/ 288713 w 407496"/>
                <a:gd name="connsiteY8" fmla="*/ 339594 h 392721"/>
                <a:gd name="connsiteX9" fmla="*/ 288712 w 407496"/>
                <a:gd name="connsiteY9" fmla="*/ 339594 h 392721"/>
                <a:gd name="connsiteX10" fmla="*/ 235585 w 407496"/>
                <a:gd name="connsiteY10" fmla="*/ 392721 h 392721"/>
                <a:gd name="connsiteX11" fmla="*/ 167647 w 407496"/>
                <a:gd name="connsiteY11" fmla="*/ 392720 h 392721"/>
                <a:gd name="connsiteX12" fmla="*/ 146968 w 407496"/>
                <a:gd name="connsiteY12" fmla="*/ 388545 h 392721"/>
                <a:gd name="connsiteX13" fmla="*/ 145241 w 407496"/>
                <a:gd name="connsiteY13" fmla="*/ 387381 h 392721"/>
                <a:gd name="connsiteX14" fmla="*/ 124022 w 407496"/>
                <a:gd name="connsiteY14" fmla="*/ 384849 h 392721"/>
                <a:gd name="connsiteX15" fmla="*/ 99198 w 407496"/>
                <a:gd name="connsiteY15" fmla="*/ 363761 h 392721"/>
                <a:gd name="connsiteX16" fmla="*/ 98212 w 407496"/>
                <a:gd name="connsiteY16" fmla="*/ 361270 h 392721"/>
                <a:gd name="connsiteX17" fmla="*/ 93849 w 407496"/>
                <a:gd name="connsiteY17" fmla="*/ 366650 h 392721"/>
                <a:gd name="connsiteX18" fmla="*/ 52121 w 407496"/>
                <a:gd name="connsiteY18" fmla="*/ 379766 h 392721"/>
                <a:gd name="connsiteX19" fmla="*/ 225 w 407496"/>
                <a:gd name="connsiteY19" fmla="*/ 317806 h 392721"/>
                <a:gd name="connsiteX20" fmla="*/ 20103 w 407496"/>
                <a:gd name="connsiteY20" fmla="*/ 92911 h 392721"/>
                <a:gd name="connsiteX21" fmla="*/ 59509 w 407496"/>
                <a:gd name="connsiteY21" fmla="*/ 43530 h 392721"/>
                <a:gd name="connsiteX22" fmla="*/ 71374 w 407496"/>
                <a:gd name="connsiteY22" fmla="*/ 42206 h 392721"/>
                <a:gd name="connsiteX23" fmla="*/ 107625 w 407496"/>
                <a:gd name="connsiteY23" fmla="*/ 2811 h 392721"/>
                <a:gd name="connsiteX0" fmla="*/ 107625 w 407496"/>
                <a:gd name="connsiteY0" fmla="*/ 2811 h 392721"/>
                <a:gd name="connsiteX1" fmla="*/ 130169 w 407496"/>
                <a:gd name="connsiteY1" fmla="*/ 205 h 392721"/>
                <a:gd name="connsiteX2" fmla="*/ 355143 w 407496"/>
                <a:gd name="connsiteY2" fmla="*/ 19170 h 392721"/>
                <a:gd name="connsiteX3" fmla="*/ 407291 w 407496"/>
                <a:gd name="connsiteY3" fmla="*/ 80919 h 392721"/>
                <a:gd name="connsiteX4" fmla="*/ 345542 w 407496"/>
                <a:gd name="connsiteY4" fmla="*/ 133066 h 392721"/>
                <a:gd name="connsiteX5" fmla="*/ 166624 w 407496"/>
                <a:gd name="connsiteY5" fmla="*/ 117983 h 392721"/>
                <a:gd name="connsiteX6" fmla="*/ 196882 w 407496"/>
                <a:gd name="connsiteY6" fmla="*/ 286467 h 392721"/>
                <a:gd name="connsiteX7" fmla="*/ 235586 w 407496"/>
                <a:gd name="connsiteY7" fmla="*/ 286467 h 392721"/>
                <a:gd name="connsiteX8" fmla="*/ 288713 w 407496"/>
                <a:gd name="connsiteY8" fmla="*/ 339594 h 392721"/>
                <a:gd name="connsiteX9" fmla="*/ 288712 w 407496"/>
                <a:gd name="connsiteY9" fmla="*/ 339594 h 392721"/>
                <a:gd name="connsiteX10" fmla="*/ 235585 w 407496"/>
                <a:gd name="connsiteY10" fmla="*/ 392721 h 392721"/>
                <a:gd name="connsiteX11" fmla="*/ 167647 w 407496"/>
                <a:gd name="connsiteY11" fmla="*/ 392720 h 392721"/>
                <a:gd name="connsiteX12" fmla="*/ 146968 w 407496"/>
                <a:gd name="connsiteY12" fmla="*/ 388545 h 392721"/>
                <a:gd name="connsiteX13" fmla="*/ 145241 w 407496"/>
                <a:gd name="connsiteY13" fmla="*/ 387381 h 392721"/>
                <a:gd name="connsiteX14" fmla="*/ 124022 w 407496"/>
                <a:gd name="connsiteY14" fmla="*/ 384849 h 392721"/>
                <a:gd name="connsiteX15" fmla="*/ 99198 w 407496"/>
                <a:gd name="connsiteY15" fmla="*/ 363761 h 392721"/>
                <a:gd name="connsiteX16" fmla="*/ 98212 w 407496"/>
                <a:gd name="connsiteY16" fmla="*/ 361270 h 392721"/>
                <a:gd name="connsiteX17" fmla="*/ 93849 w 407496"/>
                <a:gd name="connsiteY17" fmla="*/ 366650 h 392721"/>
                <a:gd name="connsiteX18" fmla="*/ 52121 w 407496"/>
                <a:gd name="connsiteY18" fmla="*/ 379766 h 392721"/>
                <a:gd name="connsiteX19" fmla="*/ 225 w 407496"/>
                <a:gd name="connsiteY19" fmla="*/ 317806 h 392721"/>
                <a:gd name="connsiteX20" fmla="*/ 20103 w 407496"/>
                <a:gd name="connsiteY20" fmla="*/ 92911 h 392721"/>
                <a:gd name="connsiteX21" fmla="*/ 59509 w 407496"/>
                <a:gd name="connsiteY21" fmla="*/ 43530 h 392721"/>
                <a:gd name="connsiteX22" fmla="*/ 107625 w 407496"/>
                <a:gd name="connsiteY22" fmla="*/ 2811 h 392721"/>
                <a:gd name="connsiteX0" fmla="*/ 107625 w 407496"/>
                <a:gd name="connsiteY0" fmla="*/ 2811 h 392721"/>
                <a:gd name="connsiteX1" fmla="*/ 130169 w 407496"/>
                <a:gd name="connsiteY1" fmla="*/ 205 h 392721"/>
                <a:gd name="connsiteX2" fmla="*/ 355143 w 407496"/>
                <a:gd name="connsiteY2" fmla="*/ 19170 h 392721"/>
                <a:gd name="connsiteX3" fmla="*/ 407291 w 407496"/>
                <a:gd name="connsiteY3" fmla="*/ 80919 h 392721"/>
                <a:gd name="connsiteX4" fmla="*/ 345542 w 407496"/>
                <a:gd name="connsiteY4" fmla="*/ 133066 h 392721"/>
                <a:gd name="connsiteX5" fmla="*/ 166624 w 407496"/>
                <a:gd name="connsiteY5" fmla="*/ 117983 h 392721"/>
                <a:gd name="connsiteX6" fmla="*/ 196882 w 407496"/>
                <a:gd name="connsiteY6" fmla="*/ 286467 h 392721"/>
                <a:gd name="connsiteX7" fmla="*/ 235586 w 407496"/>
                <a:gd name="connsiteY7" fmla="*/ 286467 h 392721"/>
                <a:gd name="connsiteX8" fmla="*/ 288713 w 407496"/>
                <a:gd name="connsiteY8" fmla="*/ 339594 h 392721"/>
                <a:gd name="connsiteX9" fmla="*/ 288712 w 407496"/>
                <a:gd name="connsiteY9" fmla="*/ 339594 h 392721"/>
                <a:gd name="connsiteX10" fmla="*/ 235585 w 407496"/>
                <a:gd name="connsiteY10" fmla="*/ 392721 h 392721"/>
                <a:gd name="connsiteX11" fmla="*/ 167647 w 407496"/>
                <a:gd name="connsiteY11" fmla="*/ 392720 h 392721"/>
                <a:gd name="connsiteX12" fmla="*/ 146968 w 407496"/>
                <a:gd name="connsiteY12" fmla="*/ 388545 h 392721"/>
                <a:gd name="connsiteX13" fmla="*/ 145241 w 407496"/>
                <a:gd name="connsiteY13" fmla="*/ 387381 h 392721"/>
                <a:gd name="connsiteX14" fmla="*/ 124022 w 407496"/>
                <a:gd name="connsiteY14" fmla="*/ 384849 h 392721"/>
                <a:gd name="connsiteX15" fmla="*/ 99198 w 407496"/>
                <a:gd name="connsiteY15" fmla="*/ 363761 h 392721"/>
                <a:gd name="connsiteX16" fmla="*/ 98212 w 407496"/>
                <a:gd name="connsiteY16" fmla="*/ 361270 h 392721"/>
                <a:gd name="connsiteX17" fmla="*/ 93849 w 407496"/>
                <a:gd name="connsiteY17" fmla="*/ 366650 h 392721"/>
                <a:gd name="connsiteX18" fmla="*/ 52121 w 407496"/>
                <a:gd name="connsiteY18" fmla="*/ 379766 h 392721"/>
                <a:gd name="connsiteX19" fmla="*/ 225 w 407496"/>
                <a:gd name="connsiteY19" fmla="*/ 317806 h 392721"/>
                <a:gd name="connsiteX20" fmla="*/ 20103 w 407496"/>
                <a:gd name="connsiteY20" fmla="*/ 92911 h 392721"/>
                <a:gd name="connsiteX21" fmla="*/ 107625 w 407496"/>
                <a:gd name="connsiteY21" fmla="*/ 2811 h 392721"/>
                <a:gd name="connsiteX0" fmla="*/ 20103 w 407496"/>
                <a:gd name="connsiteY0" fmla="*/ 92706 h 392516"/>
                <a:gd name="connsiteX1" fmla="*/ 130169 w 407496"/>
                <a:gd name="connsiteY1" fmla="*/ 0 h 392516"/>
                <a:gd name="connsiteX2" fmla="*/ 355143 w 407496"/>
                <a:gd name="connsiteY2" fmla="*/ 18965 h 392516"/>
                <a:gd name="connsiteX3" fmla="*/ 407291 w 407496"/>
                <a:gd name="connsiteY3" fmla="*/ 80714 h 392516"/>
                <a:gd name="connsiteX4" fmla="*/ 345542 w 407496"/>
                <a:gd name="connsiteY4" fmla="*/ 132861 h 392516"/>
                <a:gd name="connsiteX5" fmla="*/ 166624 w 407496"/>
                <a:gd name="connsiteY5" fmla="*/ 117778 h 392516"/>
                <a:gd name="connsiteX6" fmla="*/ 196882 w 407496"/>
                <a:gd name="connsiteY6" fmla="*/ 286262 h 392516"/>
                <a:gd name="connsiteX7" fmla="*/ 235586 w 407496"/>
                <a:gd name="connsiteY7" fmla="*/ 286262 h 392516"/>
                <a:gd name="connsiteX8" fmla="*/ 288713 w 407496"/>
                <a:gd name="connsiteY8" fmla="*/ 339389 h 392516"/>
                <a:gd name="connsiteX9" fmla="*/ 288712 w 407496"/>
                <a:gd name="connsiteY9" fmla="*/ 339389 h 392516"/>
                <a:gd name="connsiteX10" fmla="*/ 235585 w 407496"/>
                <a:gd name="connsiteY10" fmla="*/ 392516 h 392516"/>
                <a:gd name="connsiteX11" fmla="*/ 167647 w 407496"/>
                <a:gd name="connsiteY11" fmla="*/ 392515 h 392516"/>
                <a:gd name="connsiteX12" fmla="*/ 146968 w 407496"/>
                <a:gd name="connsiteY12" fmla="*/ 388340 h 392516"/>
                <a:gd name="connsiteX13" fmla="*/ 145241 w 407496"/>
                <a:gd name="connsiteY13" fmla="*/ 387176 h 392516"/>
                <a:gd name="connsiteX14" fmla="*/ 124022 w 407496"/>
                <a:gd name="connsiteY14" fmla="*/ 384644 h 392516"/>
                <a:gd name="connsiteX15" fmla="*/ 99198 w 407496"/>
                <a:gd name="connsiteY15" fmla="*/ 363556 h 392516"/>
                <a:gd name="connsiteX16" fmla="*/ 98212 w 407496"/>
                <a:gd name="connsiteY16" fmla="*/ 361065 h 392516"/>
                <a:gd name="connsiteX17" fmla="*/ 93849 w 407496"/>
                <a:gd name="connsiteY17" fmla="*/ 366445 h 392516"/>
                <a:gd name="connsiteX18" fmla="*/ 52121 w 407496"/>
                <a:gd name="connsiteY18" fmla="*/ 379561 h 392516"/>
                <a:gd name="connsiteX19" fmla="*/ 225 w 407496"/>
                <a:gd name="connsiteY19" fmla="*/ 317601 h 392516"/>
                <a:gd name="connsiteX20" fmla="*/ 20103 w 407496"/>
                <a:gd name="connsiteY20" fmla="*/ 92706 h 392516"/>
                <a:gd name="connsiteX0" fmla="*/ 20103 w 407496"/>
                <a:gd name="connsiteY0" fmla="*/ 92706 h 392516"/>
                <a:gd name="connsiteX1" fmla="*/ 130169 w 407496"/>
                <a:gd name="connsiteY1" fmla="*/ 0 h 392516"/>
                <a:gd name="connsiteX2" fmla="*/ 355143 w 407496"/>
                <a:gd name="connsiteY2" fmla="*/ 18965 h 392516"/>
                <a:gd name="connsiteX3" fmla="*/ 407291 w 407496"/>
                <a:gd name="connsiteY3" fmla="*/ 80714 h 392516"/>
                <a:gd name="connsiteX4" fmla="*/ 345542 w 407496"/>
                <a:gd name="connsiteY4" fmla="*/ 132861 h 392516"/>
                <a:gd name="connsiteX5" fmla="*/ 166624 w 407496"/>
                <a:gd name="connsiteY5" fmla="*/ 117778 h 392516"/>
                <a:gd name="connsiteX6" fmla="*/ 196882 w 407496"/>
                <a:gd name="connsiteY6" fmla="*/ 286262 h 392516"/>
                <a:gd name="connsiteX7" fmla="*/ 235586 w 407496"/>
                <a:gd name="connsiteY7" fmla="*/ 286262 h 392516"/>
                <a:gd name="connsiteX8" fmla="*/ 288713 w 407496"/>
                <a:gd name="connsiteY8" fmla="*/ 339389 h 392516"/>
                <a:gd name="connsiteX9" fmla="*/ 288712 w 407496"/>
                <a:gd name="connsiteY9" fmla="*/ 339389 h 392516"/>
                <a:gd name="connsiteX10" fmla="*/ 235585 w 407496"/>
                <a:gd name="connsiteY10" fmla="*/ 392516 h 392516"/>
                <a:gd name="connsiteX11" fmla="*/ 167647 w 407496"/>
                <a:gd name="connsiteY11" fmla="*/ 392515 h 392516"/>
                <a:gd name="connsiteX12" fmla="*/ 146968 w 407496"/>
                <a:gd name="connsiteY12" fmla="*/ 388340 h 392516"/>
                <a:gd name="connsiteX13" fmla="*/ 145241 w 407496"/>
                <a:gd name="connsiteY13" fmla="*/ 387176 h 392516"/>
                <a:gd name="connsiteX14" fmla="*/ 124022 w 407496"/>
                <a:gd name="connsiteY14" fmla="*/ 384644 h 392516"/>
                <a:gd name="connsiteX15" fmla="*/ 99198 w 407496"/>
                <a:gd name="connsiteY15" fmla="*/ 363556 h 392516"/>
                <a:gd name="connsiteX16" fmla="*/ 98212 w 407496"/>
                <a:gd name="connsiteY16" fmla="*/ 361065 h 392516"/>
                <a:gd name="connsiteX17" fmla="*/ 93849 w 407496"/>
                <a:gd name="connsiteY17" fmla="*/ 366445 h 392516"/>
                <a:gd name="connsiteX18" fmla="*/ 52121 w 407496"/>
                <a:gd name="connsiteY18" fmla="*/ 379561 h 392516"/>
                <a:gd name="connsiteX19" fmla="*/ 225 w 407496"/>
                <a:gd name="connsiteY19" fmla="*/ 317601 h 392516"/>
                <a:gd name="connsiteX20" fmla="*/ 20103 w 407496"/>
                <a:gd name="connsiteY20" fmla="*/ 92706 h 3925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407496" h="392516">
                  <a:moveTo>
                    <a:pt x="20103" y="92706"/>
                  </a:moveTo>
                  <a:lnTo>
                    <a:pt x="130169" y="0"/>
                  </a:lnTo>
                  <a:lnTo>
                    <a:pt x="355143" y="18965"/>
                  </a:lnTo>
                  <a:cubicBezTo>
                    <a:pt x="386595" y="21616"/>
                    <a:pt x="409942" y="49262"/>
                    <a:pt x="407291" y="80714"/>
                  </a:cubicBezTo>
                  <a:cubicBezTo>
                    <a:pt x="404639" y="112166"/>
                    <a:pt x="376993" y="135512"/>
                    <a:pt x="345542" y="132861"/>
                  </a:cubicBezTo>
                  <a:lnTo>
                    <a:pt x="166624" y="117778"/>
                  </a:lnTo>
                  <a:lnTo>
                    <a:pt x="196882" y="286262"/>
                  </a:lnTo>
                  <a:lnTo>
                    <a:pt x="235586" y="286262"/>
                  </a:lnTo>
                  <a:cubicBezTo>
                    <a:pt x="264927" y="286262"/>
                    <a:pt x="288713" y="310048"/>
                    <a:pt x="288713" y="339389"/>
                  </a:cubicBezTo>
                  <a:lnTo>
                    <a:pt x="288712" y="339389"/>
                  </a:lnTo>
                  <a:cubicBezTo>
                    <a:pt x="288712" y="368730"/>
                    <a:pt x="264926" y="392516"/>
                    <a:pt x="235585" y="392516"/>
                  </a:cubicBezTo>
                  <a:lnTo>
                    <a:pt x="167647" y="392515"/>
                  </a:lnTo>
                  <a:cubicBezTo>
                    <a:pt x="160312" y="392515"/>
                    <a:pt x="153324" y="391028"/>
                    <a:pt x="146968" y="388340"/>
                  </a:cubicBezTo>
                  <a:lnTo>
                    <a:pt x="145241" y="387176"/>
                  </a:lnTo>
                  <a:lnTo>
                    <a:pt x="124022" y="384644"/>
                  </a:lnTo>
                  <a:cubicBezTo>
                    <a:pt x="113956" y="380191"/>
                    <a:pt x="105280" y="372883"/>
                    <a:pt x="99198" y="363556"/>
                  </a:cubicBezTo>
                  <a:lnTo>
                    <a:pt x="98212" y="361065"/>
                  </a:lnTo>
                  <a:lnTo>
                    <a:pt x="93849" y="366445"/>
                  </a:lnTo>
                  <a:cubicBezTo>
                    <a:pt x="82637" y="375837"/>
                    <a:pt x="67842" y="380951"/>
                    <a:pt x="52121" y="379561"/>
                  </a:cubicBezTo>
                  <a:cubicBezTo>
                    <a:pt x="20681" y="376782"/>
                    <a:pt x="-2554" y="349042"/>
                    <a:pt x="225" y="317601"/>
                  </a:cubicBezTo>
                  <a:lnTo>
                    <a:pt x="20103" y="92706"/>
                  </a:ln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sp>
          <p:nvSpPr>
            <p:cNvPr id="468" name="フリーフォーム 74">
              <a:extLst>
                <a:ext uri="{FF2B5EF4-FFF2-40B4-BE49-F238E27FC236}">
                  <a16:creationId xmlns:a16="http://schemas.microsoft.com/office/drawing/2014/main" id="{055B72C0-244C-4C70-BE92-E685C6E2726A}"/>
                </a:ext>
              </a:extLst>
            </p:cNvPr>
            <p:cNvSpPr/>
            <p:nvPr/>
          </p:nvSpPr>
          <p:spPr>
            <a:xfrm rot="20339314">
              <a:off x="3599154" y="6012661"/>
              <a:ext cx="1023220" cy="724805"/>
            </a:xfrm>
            <a:custGeom>
              <a:avLst/>
              <a:gdLst>
                <a:gd name="connsiteX0" fmla="*/ 1051281 w 1150041"/>
                <a:gd name="connsiteY0" fmla="*/ 12707 h 813876"/>
                <a:gd name="connsiteX1" fmla="*/ 1150041 w 1150041"/>
                <a:gd name="connsiteY1" fmla="*/ 161702 h 813876"/>
                <a:gd name="connsiteX2" fmla="*/ 988339 w 1150041"/>
                <a:gd name="connsiteY2" fmla="*/ 323404 h 813876"/>
                <a:gd name="connsiteX3" fmla="*/ 482724 w 1150041"/>
                <a:gd name="connsiteY3" fmla="*/ 323404 h 813876"/>
                <a:gd name="connsiteX4" fmla="*/ 701228 w 1150041"/>
                <a:gd name="connsiteY4" fmla="*/ 617809 h 813876"/>
                <a:gd name="connsiteX5" fmla="*/ 437055 w 1150041"/>
                <a:gd name="connsiteY5" fmla="*/ 813876 h 813876"/>
                <a:gd name="connsiteX6" fmla="*/ 32415 w 1150041"/>
                <a:gd name="connsiteY6" fmla="*/ 268681 h 813876"/>
                <a:gd name="connsiteX7" fmla="*/ 66468 w 1150041"/>
                <a:gd name="connsiteY7" fmla="*/ 38560 h 813876"/>
                <a:gd name="connsiteX8" fmla="*/ 90192 w 1150041"/>
                <a:gd name="connsiteY8" fmla="*/ 27412 h 813876"/>
                <a:gd name="connsiteX9" fmla="*/ 112002 w 1150041"/>
                <a:gd name="connsiteY9" fmla="*/ 12707 h 813876"/>
                <a:gd name="connsiteX10" fmla="*/ 174944 w 1150041"/>
                <a:gd name="connsiteY10" fmla="*/ 0 h 813876"/>
                <a:gd name="connsiteX11" fmla="*/ 988339 w 1150041"/>
                <a:gd name="connsiteY11" fmla="*/ 0 h 813876"/>
                <a:gd name="connsiteX12" fmla="*/ 1051281 w 1150041"/>
                <a:gd name="connsiteY12" fmla="*/ 12707 h 813876"/>
                <a:gd name="connsiteX0" fmla="*/ 1150041 w 1241481"/>
                <a:gd name="connsiteY0" fmla="*/ 161702 h 813876"/>
                <a:gd name="connsiteX1" fmla="*/ 988339 w 1241481"/>
                <a:gd name="connsiteY1" fmla="*/ 323404 h 813876"/>
                <a:gd name="connsiteX2" fmla="*/ 482724 w 1241481"/>
                <a:gd name="connsiteY2" fmla="*/ 323404 h 813876"/>
                <a:gd name="connsiteX3" fmla="*/ 701228 w 1241481"/>
                <a:gd name="connsiteY3" fmla="*/ 617809 h 813876"/>
                <a:gd name="connsiteX4" fmla="*/ 437055 w 1241481"/>
                <a:gd name="connsiteY4" fmla="*/ 813876 h 813876"/>
                <a:gd name="connsiteX5" fmla="*/ 32415 w 1241481"/>
                <a:gd name="connsiteY5" fmla="*/ 268681 h 813876"/>
                <a:gd name="connsiteX6" fmla="*/ 66468 w 1241481"/>
                <a:gd name="connsiteY6" fmla="*/ 38560 h 813876"/>
                <a:gd name="connsiteX7" fmla="*/ 90192 w 1241481"/>
                <a:gd name="connsiteY7" fmla="*/ 27412 h 813876"/>
                <a:gd name="connsiteX8" fmla="*/ 112002 w 1241481"/>
                <a:gd name="connsiteY8" fmla="*/ 12707 h 813876"/>
                <a:gd name="connsiteX9" fmla="*/ 174944 w 1241481"/>
                <a:gd name="connsiteY9" fmla="*/ 0 h 813876"/>
                <a:gd name="connsiteX10" fmla="*/ 988339 w 1241481"/>
                <a:gd name="connsiteY10" fmla="*/ 0 h 813876"/>
                <a:gd name="connsiteX11" fmla="*/ 1051281 w 1241481"/>
                <a:gd name="connsiteY11" fmla="*/ 12707 h 813876"/>
                <a:gd name="connsiteX12" fmla="*/ 1241481 w 1241481"/>
                <a:gd name="connsiteY12" fmla="*/ 253142 h 813876"/>
                <a:gd name="connsiteX0" fmla="*/ 988339 w 1241481"/>
                <a:gd name="connsiteY0" fmla="*/ 323404 h 813876"/>
                <a:gd name="connsiteX1" fmla="*/ 482724 w 1241481"/>
                <a:gd name="connsiteY1" fmla="*/ 323404 h 813876"/>
                <a:gd name="connsiteX2" fmla="*/ 701228 w 1241481"/>
                <a:gd name="connsiteY2" fmla="*/ 617809 h 813876"/>
                <a:gd name="connsiteX3" fmla="*/ 437055 w 1241481"/>
                <a:gd name="connsiteY3" fmla="*/ 813876 h 813876"/>
                <a:gd name="connsiteX4" fmla="*/ 32415 w 1241481"/>
                <a:gd name="connsiteY4" fmla="*/ 268681 h 813876"/>
                <a:gd name="connsiteX5" fmla="*/ 66468 w 1241481"/>
                <a:gd name="connsiteY5" fmla="*/ 38560 h 813876"/>
                <a:gd name="connsiteX6" fmla="*/ 90192 w 1241481"/>
                <a:gd name="connsiteY6" fmla="*/ 27412 h 813876"/>
                <a:gd name="connsiteX7" fmla="*/ 112002 w 1241481"/>
                <a:gd name="connsiteY7" fmla="*/ 12707 h 813876"/>
                <a:gd name="connsiteX8" fmla="*/ 174944 w 1241481"/>
                <a:gd name="connsiteY8" fmla="*/ 0 h 813876"/>
                <a:gd name="connsiteX9" fmla="*/ 988339 w 1241481"/>
                <a:gd name="connsiteY9" fmla="*/ 0 h 813876"/>
                <a:gd name="connsiteX10" fmla="*/ 1051281 w 1241481"/>
                <a:gd name="connsiteY10" fmla="*/ 12707 h 813876"/>
                <a:gd name="connsiteX11" fmla="*/ 1241481 w 1241481"/>
                <a:gd name="connsiteY11" fmla="*/ 253142 h 813876"/>
                <a:gd name="connsiteX0" fmla="*/ 988339 w 1051281"/>
                <a:gd name="connsiteY0" fmla="*/ 323404 h 813876"/>
                <a:gd name="connsiteX1" fmla="*/ 482724 w 1051281"/>
                <a:gd name="connsiteY1" fmla="*/ 323404 h 813876"/>
                <a:gd name="connsiteX2" fmla="*/ 701228 w 1051281"/>
                <a:gd name="connsiteY2" fmla="*/ 617809 h 813876"/>
                <a:gd name="connsiteX3" fmla="*/ 437055 w 1051281"/>
                <a:gd name="connsiteY3" fmla="*/ 813876 h 813876"/>
                <a:gd name="connsiteX4" fmla="*/ 32415 w 1051281"/>
                <a:gd name="connsiteY4" fmla="*/ 268681 h 813876"/>
                <a:gd name="connsiteX5" fmla="*/ 66468 w 1051281"/>
                <a:gd name="connsiteY5" fmla="*/ 38560 h 813876"/>
                <a:gd name="connsiteX6" fmla="*/ 90192 w 1051281"/>
                <a:gd name="connsiteY6" fmla="*/ 27412 h 813876"/>
                <a:gd name="connsiteX7" fmla="*/ 112002 w 1051281"/>
                <a:gd name="connsiteY7" fmla="*/ 12707 h 813876"/>
                <a:gd name="connsiteX8" fmla="*/ 174944 w 1051281"/>
                <a:gd name="connsiteY8" fmla="*/ 0 h 813876"/>
                <a:gd name="connsiteX9" fmla="*/ 988339 w 1051281"/>
                <a:gd name="connsiteY9" fmla="*/ 0 h 813876"/>
                <a:gd name="connsiteX10" fmla="*/ 1051281 w 1051281"/>
                <a:gd name="connsiteY10" fmla="*/ 12707 h 813876"/>
                <a:gd name="connsiteX0" fmla="*/ 988339 w 988339"/>
                <a:gd name="connsiteY0" fmla="*/ 323404 h 813876"/>
                <a:gd name="connsiteX1" fmla="*/ 482724 w 988339"/>
                <a:gd name="connsiteY1" fmla="*/ 323404 h 813876"/>
                <a:gd name="connsiteX2" fmla="*/ 701228 w 988339"/>
                <a:gd name="connsiteY2" fmla="*/ 617809 h 813876"/>
                <a:gd name="connsiteX3" fmla="*/ 437055 w 988339"/>
                <a:gd name="connsiteY3" fmla="*/ 813876 h 813876"/>
                <a:gd name="connsiteX4" fmla="*/ 32415 w 988339"/>
                <a:gd name="connsiteY4" fmla="*/ 268681 h 813876"/>
                <a:gd name="connsiteX5" fmla="*/ 66468 w 988339"/>
                <a:gd name="connsiteY5" fmla="*/ 38560 h 813876"/>
                <a:gd name="connsiteX6" fmla="*/ 90192 w 988339"/>
                <a:gd name="connsiteY6" fmla="*/ 27412 h 813876"/>
                <a:gd name="connsiteX7" fmla="*/ 112002 w 988339"/>
                <a:gd name="connsiteY7" fmla="*/ 12707 h 813876"/>
                <a:gd name="connsiteX8" fmla="*/ 174944 w 988339"/>
                <a:gd name="connsiteY8" fmla="*/ 0 h 813876"/>
                <a:gd name="connsiteX9" fmla="*/ 988339 w 988339"/>
                <a:gd name="connsiteY9" fmla="*/ 0 h 813876"/>
                <a:gd name="connsiteX0" fmla="*/ 750224 w 988339"/>
                <a:gd name="connsiteY0" fmla="*/ 309112 h 813876"/>
                <a:gd name="connsiteX1" fmla="*/ 482724 w 988339"/>
                <a:gd name="connsiteY1" fmla="*/ 323404 h 813876"/>
                <a:gd name="connsiteX2" fmla="*/ 701228 w 988339"/>
                <a:gd name="connsiteY2" fmla="*/ 617809 h 813876"/>
                <a:gd name="connsiteX3" fmla="*/ 437055 w 988339"/>
                <a:gd name="connsiteY3" fmla="*/ 813876 h 813876"/>
                <a:gd name="connsiteX4" fmla="*/ 32415 w 988339"/>
                <a:gd name="connsiteY4" fmla="*/ 268681 h 813876"/>
                <a:gd name="connsiteX5" fmla="*/ 66468 w 988339"/>
                <a:gd name="connsiteY5" fmla="*/ 38560 h 813876"/>
                <a:gd name="connsiteX6" fmla="*/ 90192 w 988339"/>
                <a:gd name="connsiteY6" fmla="*/ 27412 h 813876"/>
                <a:gd name="connsiteX7" fmla="*/ 112002 w 988339"/>
                <a:gd name="connsiteY7" fmla="*/ 12707 h 813876"/>
                <a:gd name="connsiteX8" fmla="*/ 174944 w 988339"/>
                <a:gd name="connsiteY8" fmla="*/ 0 h 813876"/>
                <a:gd name="connsiteX9" fmla="*/ 988339 w 988339"/>
                <a:gd name="connsiteY9" fmla="*/ 0 h 813876"/>
                <a:gd name="connsiteX0" fmla="*/ 750224 w 988339"/>
                <a:gd name="connsiteY0" fmla="*/ 309112 h 698247"/>
                <a:gd name="connsiteX1" fmla="*/ 482724 w 988339"/>
                <a:gd name="connsiteY1" fmla="*/ 323404 h 698247"/>
                <a:gd name="connsiteX2" fmla="*/ 701228 w 988339"/>
                <a:gd name="connsiteY2" fmla="*/ 617809 h 698247"/>
                <a:gd name="connsiteX3" fmla="*/ 382829 w 988339"/>
                <a:gd name="connsiteY3" fmla="*/ 698247 h 698247"/>
                <a:gd name="connsiteX4" fmla="*/ 32415 w 988339"/>
                <a:gd name="connsiteY4" fmla="*/ 268681 h 698247"/>
                <a:gd name="connsiteX5" fmla="*/ 66468 w 988339"/>
                <a:gd name="connsiteY5" fmla="*/ 38560 h 698247"/>
                <a:gd name="connsiteX6" fmla="*/ 90192 w 988339"/>
                <a:gd name="connsiteY6" fmla="*/ 27412 h 698247"/>
                <a:gd name="connsiteX7" fmla="*/ 112002 w 988339"/>
                <a:gd name="connsiteY7" fmla="*/ 12707 h 698247"/>
                <a:gd name="connsiteX8" fmla="*/ 174944 w 988339"/>
                <a:gd name="connsiteY8" fmla="*/ 0 h 698247"/>
                <a:gd name="connsiteX9" fmla="*/ 988339 w 988339"/>
                <a:gd name="connsiteY9" fmla="*/ 0 h 698247"/>
                <a:gd name="connsiteX0" fmla="*/ 750224 w 988339"/>
                <a:gd name="connsiteY0" fmla="*/ 309112 h 698247"/>
                <a:gd name="connsiteX1" fmla="*/ 482724 w 988339"/>
                <a:gd name="connsiteY1" fmla="*/ 323404 h 698247"/>
                <a:gd name="connsiteX2" fmla="*/ 598329 w 988339"/>
                <a:gd name="connsiteY2" fmla="*/ 554735 h 698247"/>
                <a:gd name="connsiteX3" fmla="*/ 382829 w 988339"/>
                <a:gd name="connsiteY3" fmla="*/ 698247 h 698247"/>
                <a:gd name="connsiteX4" fmla="*/ 32415 w 988339"/>
                <a:gd name="connsiteY4" fmla="*/ 268681 h 698247"/>
                <a:gd name="connsiteX5" fmla="*/ 66468 w 988339"/>
                <a:gd name="connsiteY5" fmla="*/ 38560 h 698247"/>
                <a:gd name="connsiteX6" fmla="*/ 90192 w 988339"/>
                <a:gd name="connsiteY6" fmla="*/ 27412 h 698247"/>
                <a:gd name="connsiteX7" fmla="*/ 112002 w 988339"/>
                <a:gd name="connsiteY7" fmla="*/ 12707 h 698247"/>
                <a:gd name="connsiteX8" fmla="*/ 174944 w 988339"/>
                <a:gd name="connsiteY8" fmla="*/ 0 h 698247"/>
                <a:gd name="connsiteX9" fmla="*/ 988339 w 988339"/>
                <a:gd name="connsiteY9" fmla="*/ 0 h 698247"/>
                <a:gd name="connsiteX0" fmla="*/ 750224 w 988339"/>
                <a:gd name="connsiteY0" fmla="*/ 309112 h 698247"/>
                <a:gd name="connsiteX1" fmla="*/ 400972 w 988339"/>
                <a:gd name="connsiteY1" fmla="*/ 287203 h 698247"/>
                <a:gd name="connsiteX2" fmla="*/ 598329 w 988339"/>
                <a:gd name="connsiteY2" fmla="*/ 554735 h 698247"/>
                <a:gd name="connsiteX3" fmla="*/ 382829 w 988339"/>
                <a:gd name="connsiteY3" fmla="*/ 698247 h 698247"/>
                <a:gd name="connsiteX4" fmla="*/ 32415 w 988339"/>
                <a:gd name="connsiteY4" fmla="*/ 268681 h 698247"/>
                <a:gd name="connsiteX5" fmla="*/ 66468 w 988339"/>
                <a:gd name="connsiteY5" fmla="*/ 38560 h 698247"/>
                <a:gd name="connsiteX6" fmla="*/ 90192 w 988339"/>
                <a:gd name="connsiteY6" fmla="*/ 27412 h 698247"/>
                <a:gd name="connsiteX7" fmla="*/ 112002 w 988339"/>
                <a:gd name="connsiteY7" fmla="*/ 12707 h 698247"/>
                <a:gd name="connsiteX8" fmla="*/ 174944 w 988339"/>
                <a:gd name="connsiteY8" fmla="*/ 0 h 698247"/>
                <a:gd name="connsiteX9" fmla="*/ 988339 w 988339"/>
                <a:gd name="connsiteY9" fmla="*/ 0 h 698247"/>
                <a:gd name="connsiteX0" fmla="*/ 750224 w 988339"/>
                <a:gd name="connsiteY0" fmla="*/ 309112 h 698247"/>
                <a:gd name="connsiteX1" fmla="*/ 400972 w 988339"/>
                <a:gd name="connsiteY1" fmla="*/ 287203 h 698247"/>
                <a:gd name="connsiteX2" fmla="*/ 598329 w 988339"/>
                <a:gd name="connsiteY2" fmla="*/ 554735 h 698247"/>
                <a:gd name="connsiteX3" fmla="*/ 382829 w 988339"/>
                <a:gd name="connsiteY3" fmla="*/ 698247 h 698247"/>
                <a:gd name="connsiteX4" fmla="*/ 32415 w 988339"/>
                <a:gd name="connsiteY4" fmla="*/ 268681 h 698247"/>
                <a:gd name="connsiteX5" fmla="*/ 66468 w 988339"/>
                <a:gd name="connsiteY5" fmla="*/ 38560 h 698247"/>
                <a:gd name="connsiteX6" fmla="*/ 90192 w 988339"/>
                <a:gd name="connsiteY6" fmla="*/ 27412 h 698247"/>
                <a:gd name="connsiteX7" fmla="*/ 174944 w 988339"/>
                <a:gd name="connsiteY7" fmla="*/ 0 h 698247"/>
                <a:gd name="connsiteX8" fmla="*/ 988339 w 988339"/>
                <a:gd name="connsiteY8" fmla="*/ 0 h 698247"/>
                <a:gd name="connsiteX0" fmla="*/ 750224 w 988339"/>
                <a:gd name="connsiteY0" fmla="*/ 309112 h 698247"/>
                <a:gd name="connsiteX1" fmla="*/ 400972 w 988339"/>
                <a:gd name="connsiteY1" fmla="*/ 287203 h 698247"/>
                <a:gd name="connsiteX2" fmla="*/ 598329 w 988339"/>
                <a:gd name="connsiteY2" fmla="*/ 554735 h 698247"/>
                <a:gd name="connsiteX3" fmla="*/ 382829 w 988339"/>
                <a:gd name="connsiteY3" fmla="*/ 698247 h 698247"/>
                <a:gd name="connsiteX4" fmla="*/ 32415 w 988339"/>
                <a:gd name="connsiteY4" fmla="*/ 268681 h 698247"/>
                <a:gd name="connsiteX5" fmla="*/ 66468 w 988339"/>
                <a:gd name="connsiteY5" fmla="*/ 38560 h 698247"/>
                <a:gd name="connsiteX6" fmla="*/ 90192 w 988339"/>
                <a:gd name="connsiteY6" fmla="*/ 27412 h 698247"/>
                <a:gd name="connsiteX7" fmla="*/ 988339 w 988339"/>
                <a:gd name="connsiteY7" fmla="*/ 0 h 698247"/>
                <a:gd name="connsiteX0" fmla="*/ 589978 w 988339"/>
                <a:gd name="connsiteY0" fmla="*/ 300916 h 698247"/>
                <a:gd name="connsiteX1" fmla="*/ 400972 w 988339"/>
                <a:gd name="connsiteY1" fmla="*/ 287203 h 698247"/>
                <a:gd name="connsiteX2" fmla="*/ 598329 w 988339"/>
                <a:gd name="connsiteY2" fmla="*/ 554735 h 698247"/>
                <a:gd name="connsiteX3" fmla="*/ 382829 w 988339"/>
                <a:gd name="connsiteY3" fmla="*/ 698247 h 698247"/>
                <a:gd name="connsiteX4" fmla="*/ 32415 w 988339"/>
                <a:gd name="connsiteY4" fmla="*/ 268681 h 698247"/>
                <a:gd name="connsiteX5" fmla="*/ 66468 w 988339"/>
                <a:gd name="connsiteY5" fmla="*/ 38560 h 698247"/>
                <a:gd name="connsiteX6" fmla="*/ 90192 w 988339"/>
                <a:gd name="connsiteY6" fmla="*/ 27412 h 698247"/>
                <a:gd name="connsiteX7" fmla="*/ 988339 w 988339"/>
                <a:gd name="connsiteY7" fmla="*/ 0 h 698247"/>
                <a:gd name="connsiteX0" fmla="*/ 589978 w 1094568"/>
                <a:gd name="connsiteY0" fmla="*/ 294126 h 691457"/>
                <a:gd name="connsiteX1" fmla="*/ 400972 w 1094568"/>
                <a:gd name="connsiteY1" fmla="*/ 280413 h 691457"/>
                <a:gd name="connsiteX2" fmla="*/ 598329 w 1094568"/>
                <a:gd name="connsiteY2" fmla="*/ 547945 h 691457"/>
                <a:gd name="connsiteX3" fmla="*/ 382829 w 1094568"/>
                <a:gd name="connsiteY3" fmla="*/ 691457 h 691457"/>
                <a:gd name="connsiteX4" fmla="*/ 32415 w 1094568"/>
                <a:gd name="connsiteY4" fmla="*/ 261891 h 691457"/>
                <a:gd name="connsiteX5" fmla="*/ 66468 w 1094568"/>
                <a:gd name="connsiteY5" fmla="*/ 31770 h 691457"/>
                <a:gd name="connsiteX6" fmla="*/ 90192 w 1094568"/>
                <a:gd name="connsiteY6" fmla="*/ 20622 h 691457"/>
                <a:gd name="connsiteX7" fmla="*/ 1094568 w 1094568"/>
                <a:gd name="connsiteY7" fmla="*/ 0 h 691457"/>
                <a:gd name="connsiteX0" fmla="*/ 657912 w 1094568"/>
                <a:gd name="connsiteY0" fmla="*/ 303213 h 691457"/>
                <a:gd name="connsiteX1" fmla="*/ 400972 w 1094568"/>
                <a:gd name="connsiteY1" fmla="*/ 280413 h 691457"/>
                <a:gd name="connsiteX2" fmla="*/ 598329 w 1094568"/>
                <a:gd name="connsiteY2" fmla="*/ 547945 h 691457"/>
                <a:gd name="connsiteX3" fmla="*/ 382829 w 1094568"/>
                <a:gd name="connsiteY3" fmla="*/ 691457 h 691457"/>
                <a:gd name="connsiteX4" fmla="*/ 32415 w 1094568"/>
                <a:gd name="connsiteY4" fmla="*/ 261891 h 691457"/>
                <a:gd name="connsiteX5" fmla="*/ 66468 w 1094568"/>
                <a:gd name="connsiteY5" fmla="*/ 31770 h 691457"/>
                <a:gd name="connsiteX6" fmla="*/ 90192 w 1094568"/>
                <a:gd name="connsiteY6" fmla="*/ 20622 h 691457"/>
                <a:gd name="connsiteX7" fmla="*/ 1094568 w 1094568"/>
                <a:gd name="connsiteY7" fmla="*/ 0 h 691457"/>
                <a:gd name="connsiteX0" fmla="*/ 657912 w 1104599"/>
                <a:gd name="connsiteY0" fmla="*/ 302761 h 691005"/>
                <a:gd name="connsiteX1" fmla="*/ 400972 w 1104599"/>
                <a:gd name="connsiteY1" fmla="*/ 279961 h 691005"/>
                <a:gd name="connsiteX2" fmla="*/ 598329 w 1104599"/>
                <a:gd name="connsiteY2" fmla="*/ 547493 h 691005"/>
                <a:gd name="connsiteX3" fmla="*/ 382829 w 1104599"/>
                <a:gd name="connsiteY3" fmla="*/ 691005 h 691005"/>
                <a:gd name="connsiteX4" fmla="*/ 32415 w 1104599"/>
                <a:gd name="connsiteY4" fmla="*/ 261439 h 691005"/>
                <a:gd name="connsiteX5" fmla="*/ 66468 w 1104599"/>
                <a:gd name="connsiteY5" fmla="*/ 31318 h 691005"/>
                <a:gd name="connsiteX6" fmla="*/ 90192 w 1104599"/>
                <a:gd name="connsiteY6" fmla="*/ 20170 h 691005"/>
                <a:gd name="connsiteX7" fmla="*/ 1104599 w 1104599"/>
                <a:gd name="connsiteY7" fmla="*/ 0 h 691005"/>
                <a:gd name="connsiteX0" fmla="*/ 657912 w 1104599"/>
                <a:gd name="connsiteY0" fmla="*/ 302761 h 691005"/>
                <a:gd name="connsiteX1" fmla="*/ 400972 w 1104599"/>
                <a:gd name="connsiteY1" fmla="*/ 279961 h 691005"/>
                <a:gd name="connsiteX2" fmla="*/ 665562 w 1104599"/>
                <a:gd name="connsiteY2" fmla="*/ 644741 h 691005"/>
                <a:gd name="connsiteX3" fmla="*/ 382829 w 1104599"/>
                <a:gd name="connsiteY3" fmla="*/ 691005 h 691005"/>
                <a:gd name="connsiteX4" fmla="*/ 32415 w 1104599"/>
                <a:gd name="connsiteY4" fmla="*/ 261439 h 691005"/>
                <a:gd name="connsiteX5" fmla="*/ 66468 w 1104599"/>
                <a:gd name="connsiteY5" fmla="*/ 31318 h 691005"/>
                <a:gd name="connsiteX6" fmla="*/ 90192 w 1104599"/>
                <a:gd name="connsiteY6" fmla="*/ 20170 h 691005"/>
                <a:gd name="connsiteX7" fmla="*/ 1104599 w 1104599"/>
                <a:gd name="connsiteY7" fmla="*/ 0 h 691005"/>
                <a:gd name="connsiteX0" fmla="*/ 657912 w 1104599"/>
                <a:gd name="connsiteY0" fmla="*/ 302761 h 716973"/>
                <a:gd name="connsiteX1" fmla="*/ 400972 w 1104599"/>
                <a:gd name="connsiteY1" fmla="*/ 279961 h 716973"/>
                <a:gd name="connsiteX2" fmla="*/ 665562 w 1104599"/>
                <a:gd name="connsiteY2" fmla="*/ 644741 h 716973"/>
                <a:gd name="connsiteX3" fmla="*/ 423872 w 1104599"/>
                <a:gd name="connsiteY3" fmla="*/ 716973 h 716973"/>
                <a:gd name="connsiteX4" fmla="*/ 32415 w 1104599"/>
                <a:gd name="connsiteY4" fmla="*/ 261439 h 716973"/>
                <a:gd name="connsiteX5" fmla="*/ 66468 w 1104599"/>
                <a:gd name="connsiteY5" fmla="*/ 31318 h 716973"/>
                <a:gd name="connsiteX6" fmla="*/ 90192 w 1104599"/>
                <a:gd name="connsiteY6" fmla="*/ 20170 h 716973"/>
                <a:gd name="connsiteX7" fmla="*/ 1104599 w 1104599"/>
                <a:gd name="connsiteY7" fmla="*/ 0 h 716973"/>
                <a:gd name="connsiteX0" fmla="*/ 657912 w 1104599"/>
                <a:gd name="connsiteY0" fmla="*/ 302761 h 716973"/>
                <a:gd name="connsiteX1" fmla="*/ 400972 w 1104599"/>
                <a:gd name="connsiteY1" fmla="*/ 279961 h 716973"/>
                <a:gd name="connsiteX2" fmla="*/ 646747 w 1104599"/>
                <a:gd name="connsiteY2" fmla="*/ 627311 h 716973"/>
                <a:gd name="connsiteX3" fmla="*/ 423872 w 1104599"/>
                <a:gd name="connsiteY3" fmla="*/ 716973 h 716973"/>
                <a:gd name="connsiteX4" fmla="*/ 32415 w 1104599"/>
                <a:gd name="connsiteY4" fmla="*/ 261439 h 716973"/>
                <a:gd name="connsiteX5" fmla="*/ 66468 w 1104599"/>
                <a:gd name="connsiteY5" fmla="*/ 31318 h 716973"/>
                <a:gd name="connsiteX6" fmla="*/ 90192 w 1104599"/>
                <a:gd name="connsiteY6" fmla="*/ 20170 h 716973"/>
                <a:gd name="connsiteX7" fmla="*/ 1104599 w 1104599"/>
                <a:gd name="connsiteY7" fmla="*/ 0 h 716973"/>
                <a:gd name="connsiteX0" fmla="*/ 657912 w 1104599"/>
                <a:gd name="connsiteY0" fmla="*/ 302761 h 724157"/>
                <a:gd name="connsiteX1" fmla="*/ 400972 w 1104599"/>
                <a:gd name="connsiteY1" fmla="*/ 279961 h 724157"/>
                <a:gd name="connsiteX2" fmla="*/ 646747 w 1104599"/>
                <a:gd name="connsiteY2" fmla="*/ 627311 h 724157"/>
                <a:gd name="connsiteX3" fmla="*/ 416010 w 1104599"/>
                <a:gd name="connsiteY3" fmla="*/ 724157 h 724157"/>
                <a:gd name="connsiteX4" fmla="*/ 32415 w 1104599"/>
                <a:gd name="connsiteY4" fmla="*/ 261439 h 724157"/>
                <a:gd name="connsiteX5" fmla="*/ 66468 w 1104599"/>
                <a:gd name="connsiteY5" fmla="*/ 31318 h 724157"/>
                <a:gd name="connsiteX6" fmla="*/ 90192 w 1104599"/>
                <a:gd name="connsiteY6" fmla="*/ 20170 h 724157"/>
                <a:gd name="connsiteX7" fmla="*/ 1104599 w 1104599"/>
                <a:gd name="connsiteY7" fmla="*/ 0 h 724157"/>
                <a:gd name="connsiteX0" fmla="*/ 657912 w 1104599"/>
                <a:gd name="connsiteY0" fmla="*/ 302761 h 724157"/>
                <a:gd name="connsiteX1" fmla="*/ 400972 w 1104599"/>
                <a:gd name="connsiteY1" fmla="*/ 279961 h 724157"/>
                <a:gd name="connsiteX2" fmla="*/ 630332 w 1104599"/>
                <a:gd name="connsiteY2" fmla="*/ 623558 h 724157"/>
                <a:gd name="connsiteX3" fmla="*/ 416010 w 1104599"/>
                <a:gd name="connsiteY3" fmla="*/ 724157 h 724157"/>
                <a:gd name="connsiteX4" fmla="*/ 32415 w 1104599"/>
                <a:gd name="connsiteY4" fmla="*/ 261439 h 724157"/>
                <a:gd name="connsiteX5" fmla="*/ 66468 w 1104599"/>
                <a:gd name="connsiteY5" fmla="*/ 31318 h 724157"/>
                <a:gd name="connsiteX6" fmla="*/ 90192 w 1104599"/>
                <a:gd name="connsiteY6" fmla="*/ 20170 h 724157"/>
                <a:gd name="connsiteX7" fmla="*/ 1104599 w 1104599"/>
                <a:gd name="connsiteY7" fmla="*/ 0 h 724157"/>
                <a:gd name="connsiteX0" fmla="*/ 657912 w 793481"/>
                <a:gd name="connsiteY0" fmla="*/ 282591 h 703987"/>
                <a:gd name="connsiteX1" fmla="*/ 400972 w 793481"/>
                <a:gd name="connsiteY1" fmla="*/ 259791 h 703987"/>
                <a:gd name="connsiteX2" fmla="*/ 630332 w 793481"/>
                <a:gd name="connsiteY2" fmla="*/ 603388 h 703987"/>
                <a:gd name="connsiteX3" fmla="*/ 416010 w 793481"/>
                <a:gd name="connsiteY3" fmla="*/ 703987 h 703987"/>
                <a:gd name="connsiteX4" fmla="*/ 32415 w 793481"/>
                <a:gd name="connsiteY4" fmla="*/ 241269 h 703987"/>
                <a:gd name="connsiteX5" fmla="*/ 66468 w 793481"/>
                <a:gd name="connsiteY5" fmla="*/ 11148 h 703987"/>
                <a:gd name="connsiteX6" fmla="*/ 90192 w 793481"/>
                <a:gd name="connsiteY6" fmla="*/ 0 h 703987"/>
                <a:gd name="connsiteX7" fmla="*/ 793481 w 793481"/>
                <a:gd name="connsiteY7" fmla="*/ 59297 h 703987"/>
                <a:gd name="connsiteX0" fmla="*/ 657912 w 1023220"/>
                <a:gd name="connsiteY0" fmla="*/ 303409 h 724805"/>
                <a:gd name="connsiteX1" fmla="*/ 400972 w 1023220"/>
                <a:gd name="connsiteY1" fmla="*/ 280609 h 724805"/>
                <a:gd name="connsiteX2" fmla="*/ 630332 w 1023220"/>
                <a:gd name="connsiteY2" fmla="*/ 624206 h 724805"/>
                <a:gd name="connsiteX3" fmla="*/ 416010 w 1023220"/>
                <a:gd name="connsiteY3" fmla="*/ 724805 h 724805"/>
                <a:gd name="connsiteX4" fmla="*/ 32415 w 1023220"/>
                <a:gd name="connsiteY4" fmla="*/ 262087 h 724805"/>
                <a:gd name="connsiteX5" fmla="*/ 66468 w 1023220"/>
                <a:gd name="connsiteY5" fmla="*/ 31966 h 724805"/>
                <a:gd name="connsiteX6" fmla="*/ 90192 w 1023220"/>
                <a:gd name="connsiteY6" fmla="*/ 20818 h 724805"/>
                <a:gd name="connsiteX7" fmla="*/ 1023220 w 1023220"/>
                <a:gd name="connsiteY7" fmla="*/ 0 h 7248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23220" h="724805">
                  <a:moveTo>
                    <a:pt x="657912" y="303409"/>
                  </a:moveTo>
                  <a:lnTo>
                    <a:pt x="400972" y="280609"/>
                  </a:lnTo>
                  <a:lnTo>
                    <a:pt x="630332" y="624206"/>
                  </a:lnTo>
                  <a:lnTo>
                    <a:pt x="416010" y="724805"/>
                  </a:lnTo>
                  <a:lnTo>
                    <a:pt x="32415" y="262087"/>
                  </a:lnTo>
                  <a:cubicBezTo>
                    <a:pt x="-21728" y="189137"/>
                    <a:pt x="-6482" y="86108"/>
                    <a:pt x="66468" y="31966"/>
                  </a:cubicBezTo>
                  <a:lnTo>
                    <a:pt x="90192" y="20818"/>
                  </a:lnTo>
                  <a:lnTo>
                    <a:pt x="1023220" y="0"/>
                  </a:lnTo>
                </a:path>
              </a:pathLst>
            </a:custGeom>
            <a:solidFill>
              <a:srgbClr val="FF9933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</p:grpSp>
      <p:grpSp>
        <p:nvGrpSpPr>
          <p:cNvPr id="506" name="グループ化 505">
            <a:extLst>
              <a:ext uri="{FF2B5EF4-FFF2-40B4-BE49-F238E27FC236}">
                <a16:creationId xmlns:a16="http://schemas.microsoft.com/office/drawing/2014/main" id="{4F2AF651-925D-49E1-899F-9120E3CC6FC9}"/>
              </a:ext>
            </a:extLst>
          </p:cNvPr>
          <p:cNvGrpSpPr/>
          <p:nvPr/>
        </p:nvGrpSpPr>
        <p:grpSpPr>
          <a:xfrm>
            <a:off x="6095068" y="4642621"/>
            <a:ext cx="1492508" cy="1747929"/>
            <a:chOff x="5405729" y="4257653"/>
            <a:chExt cx="2336712" cy="2736606"/>
          </a:xfrm>
        </p:grpSpPr>
        <p:sp>
          <p:nvSpPr>
            <p:cNvPr id="507" name="片側の 2 つの角を丸めた四角形 128">
              <a:extLst>
                <a:ext uri="{FF2B5EF4-FFF2-40B4-BE49-F238E27FC236}">
                  <a16:creationId xmlns:a16="http://schemas.microsoft.com/office/drawing/2014/main" id="{25512260-D70E-4ED4-9F07-0CA1359D4540}"/>
                </a:ext>
              </a:extLst>
            </p:cNvPr>
            <p:cNvSpPr/>
            <p:nvPr/>
          </p:nvSpPr>
          <p:spPr>
            <a:xfrm>
              <a:off x="6017043" y="4257653"/>
              <a:ext cx="1176816" cy="1396392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ED7D31">
                <a:lumMod val="7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grpSp>
          <p:nvGrpSpPr>
            <p:cNvPr id="508" name="グループ化 507">
              <a:extLst>
                <a:ext uri="{FF2B5EF4-FFF2-40B4-BE49-F238E27FC236}">
                  <a16:creationId xmlns:a16="http://schemas.microsoft.com/office/drawing/2014/main" id="{3B318899-57AF-4931-849D-5D6D616775BC}"/>
                </a:ext>
              </a:extLst>
            </p:cNvPr>
            <p:cNvGrpSpPr/>
            <p:nvPr/>
          </p:nvGrpSpPr>
          <p:grpSpPr>
            <a:xfrm>
              <a:off x="6027302" y="5549996"/>
              <a:ext cx="1156298" cy="1282491"/>
              <a:chOff x="5513400" y="4836724"/>
              <a:chExt cx="1156298" cy="1282491"/>
            </a:xfrm>
          </p:grpSpPr>
          <p:sp>
            <p:nvSpPr>
              <p:cNvPr id="553" name="フリーフォーム: 図形 552">
                <a:extLst>
                  <a:ext uri="{FF2B5EF4-FFF2-40B4-BE49-F238E27FC236}">
                    <a16:creationId xmlns:a16="http://schemas.microsoft.com/office/drawing/2014/main" id="{1E6CDB3B-D3A4-4AF5-BE1B-933F2A7C5F0D}"/>
                  </a:ext>
                </a:extLst>
              </p:cNvPr>
              <p:cNvSpPr/>
              <p:nvPr/>
            </p:nvSpPr>
            <p:spPr>
              <a:xfrm rot="10800000">
                <a:off x="5742329" y="4836724"/>
                <a:ext cx="698442" cy="521090"/>
              </a:xfrm>
              <a:custGeom>
                <a:avLst/>
                <a:gdLst>
                  <a:gd name="connsiteX0" fmla="*/ 483019 w 698442"/>
                  <a:gd name="connsiteY0" fmla="*/ 521090 h 521090"/>
                  <a:gd name="connsiteX1" fmla="*/ 215422 w 698442"/>
                  <a:gd name="connsiteY1" fmla="*/ 521090 h 521090"/>
                  <a:gd name="connsiteX2" fmla="*/ 215422 w 698442"/>
                  <a:gd name="connsiteY2" fmla="*/ 288649 h 521090"/>
                  <a:gd name="connsiteX3" fmla="*/ 213288 w 698442"/>
                  <a:gd name="connsiteY3" fmla="*/ 288464 h 521090"/>
                  <a:gd name="connsiteX4" fmla="*/ 0 w 698442"/>
                  <a:gd name="connsiteY4" fmla="*/ 150131 h 521090"/>
                  <a:gd name="connsiteX5" fmla="*/ 349221 w 698442"/>
                  <a:gd name="connsiteY5" fmla="*/ 0 h 521090"/>
                  <a:gd name="connsiteX6" fmla="*/ 698442 w 698442"/>
                  <a:gd name="connsiteY6" fmla="*/ 150131 h 521090"/>
                  <a:gd name="connsiteX7" fmla="*/ 485153 w 698442"/>
                  <a:gd name="connsiteY7" fmla="*/ 288464 h 521090"/>
                  <a:gd name="connsiteX8" fmla="*/ 483020 w 698442"/>
                  <a:gd name="connsiteY8" fmla="*/ 288649 h 5210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98442" h="521090">
                    <a:moveTo>
                      <a:pt x="483019" y="521090"/>
                    </a:moveTo>
                    <a:lnTo>
                      <a:pt x="215422" y="521090"/>
                    </a:lnTo>
                    <a:lnTo>
                      <a:pt x="215422" y="288649"/>
                    </a:lnTo>
                    <a:lnTo>
                      <a:pt x="213288" y="288464"/>
                    </a:lnTo>
                    <a:cubicBezTo>
                      <a:pt x="87948" y="265673"/>
                      <a:pt x="0" y="212317"/>
                      <a:pt x="0" y="150131"/>
                    </a:cubicBezTo>
                    <a:cubicBezTo>
                      <a:pt x="0" y="67216"/>
                      <a:pt x="156352" y="0"/>
                      <a:pt x="349221" y="0"/>
                    </a:cubicBezTo>
                    <a:cubicBezTo>
                      <a:pt x="542090" y="0"/>
                      <a:pt x="698442" y="67216"/>
                      <a:pt x="698442" y="150131"/>
                    </a:cubicBezTo>
                    <a:cubicBezTo>
                      <a:pt x="698442" y="212317"/>
                      <a:pt x="610494" y="265673"/>
                      <a:pt x="485153" y="288464"/>
                    </a:cubicBezTo>
                    <a:lnTo>
                      <a:pt x="483020" y="288649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554" name="片側の 2 つの角を丸めた四角形 85">
                <a:extLst>
                  <a:ext uri="{FF2B5EF4-FFF2-40B4-BE49-F238E27FC236}">
                    <a16:creationId xmlns:a16="http://schemas.microsoft.com/office/drawing/2014/main" id="{0D64B739-35F1-43AE-BBB1-EF7C3DC08686}"/>
                  </a:ext>
                </a:extLst>
              </p:cNvPr>
              <p:cNvSpPr/>
              <p:nvPr/>
            </p:nvSpPr>
            <p:spPr>
              <a:xfrm>
                <a:off x="5513400" y="5100285"/>
                <a:ext cx="1156298" cy="1018930"/>
              </a:xfrm>
              <a:custGeom>
                <a:avLst/>
                <a:gdLst/>
                <a:ahLst/>
                <a:cxnLst/>
                <a:rect l="l" t="t" r="r" b="b"/>
                <a:pathLst>
                  <a:path w="1156298" h="1018930">
                    <a:moveTo>
                      <a:pt x="339738" y="0"/>
                    </a:moveTo>
                    <a:lnTo>
                      <a:pt x="414999" y="178641"/>
                    </a:lnTo>
                    <a:lnTo>
                      <a:pt x="756160" y="178641"/>
                    </a:lnTo>
                    <a:lnTo>
                      <a:pt x="830816" y="1437"/>
                    </a:lnTo>
                    <a:cubicBezTo>
                      <a:pt x="1013501" y="16850"/>
                      <a:pt x="1156298" y="170521"/>
                      <a:pt x="1156298" y="357544"/>
                    </a:cubicBezTo>
                    <a:lnTo>
                      <a:pt x="1156298" y="1018930"/>
                    </a:lnTo>
                    <a:lnTo>
                      <a:pt x="0" y="1018930"/>
                    </a:lnTo>
                    <a:lnTo>
                      <a:pt x="0" y="357544"/>
                    </a:lnTo>
                    <a:cubicBezTo>
                      <a:pt x="0" y="165647"/>
                      <a:pt x="150338" y="8863"/>
                      <a:pt x="339738" y="0"/>
                    </a:cubicBezTo>
                    <a:close/>
                  </a:path>
                </a:pathLst>
              </a:custGeom>
              <a:solidFill>
                <a:srgbClr val="4472C4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555" name="台形 554">
                <a:extLst>
                  <a:ext uri="{FF2B5EF4-FFF2-40B4-BE49-F238E27FC236}">
                    <a16:creationId xmlns:a16="http://schemas.microsoft.com/office/drawing/2014/main" id="{936BC220-55E1-4BBA-9822-DFEC213CC073}"/>
                  </a:ext>
                </a:extLst>
              </p:cNvPr>
              <p:cNvSpPr/>
              <p:nvPr/>
            </p:nvSpPr>
            <p:spPr>
              <a:xfrm rot="10800000">
                <a:off x="5841325" y="5205711"/>
                <a:ext cx="500449" cy="913503"/>
              </a:xfrm>
              <a:prstGeom prst="trapezoid">
                <a:avLst>
                  <a:gd name="adj" fmla="val 42130"/>
                </a:avLst>
              </a:prstGeom>
              <a:solidFill>
                <a:srgbClr val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556" name="フリーフォーム 97">
                <a:extLst>
                  <a:ext uri="{FF2B5EF4-FFF2-40B4-BE49-F238E27FC236}">
                    <a16:creationId xmlns:a16="http://schemas.microsoft.com/office/drawing/2014/main" id="{D7320BA1-6A29-4018-938C-2051856BD17E}"/>
                  </a:ext>
                </a:extLst>
              </p:cNvPr>
              <p:cNvSpPr/>
              <p:nvPr/>
            </p:nvSpPr>
            <p:spPr>
              <a:xfrm flipH="1">
                <a:off x="6091549" y="5081128"/>
                <a:ext cx="558165" cy="1038087"/>
              </a:xfrm>
              <a:custGeom>
                <a:avLst/>
                <a:gdLst>
                  <a:gd name="connsiteX0" fmla="*/ 413385 w 558165"/>
                  <a:gd name="connsiteY0" fmla="*/ 1043940 h 1043940"/>
                  <a:gd name="connsiteX1" fmla="*/ 558165 w 558165"/>
                  <a:gd name="connsiteY1" fmla="*/ 1043940 h 1043940"/>
                  <a:gd name="connsiteX2" fmla="*/ 354330 w 558165"/>
                  <a:gd name="connsiteY2" fmla="*/ 0 h 1043940"/>
                  <a:gd name="connsiteX3" fmla="*/ 205740 w 558165"/>
                  <a:gd name="connsiteY3" fmla="*/ 7620 h 1043940"/>
                  <a:gd name="connsiteX4" fmla="*/ 0 w 558165"/>
                  <a:gd name="connsiteY4" fmla="*/ 186690 h 1043940"/>
                  <a:gd name="connsiteX5" fmla="*/ 220980 w 558165"/>
                  <a:gd name="connsiteY5" fmla="*/ 537210 h 1043940"/>
                  <a:gd name="connsiteX6" fmla="*/ 350520 w 558165"/>
                  <a:gd name="connsiteY6" fmla="*/ 539115 h 1043940"/>
                  <a:gd name="connsiteX7" fmla="*/ 270510 w 558165"/>
                  <a:gd name="connsiteY7" fmla="*/ 621030 h 1043940"/>
                  <a:gd name="connsiteX8" fmla="*/ 413385 w 558165"/>
                  <a:gd name="connsiteY8" fmla="*/ 1043940 h 1043940"/>
                  <a:gd name="connsiteX0" fmla="*/ 413385 w 558165"/>
                  <a:gd name="connsiteY0" fmla="*/ 1043940 h 1043940"/>
                  <a:gd name="connsiteX1" fmla="*/ 558165 w 558165"/>
                  <a:gd name="connsiteY1" fmla="*/ 1043940 h 1043940"/>
                  <a:gd name="connsiteX2" fmla="*/ 354330 w 558165"/>
                  <a:gd name="connsiteY2" fmla="*/ 0 h 1043940"/>
                  <a:gd name="connsiteX3" fmla="*/ 205740 w 558165"/>
                  <a:gd name="connsiteY3" fmla="*/ 7620 h 1043940"/>
                  <a:gd name="connsiteX4" fmla="*/ 0 w 558165"/>
                  <a:gd name="connsiteY4" fmla="*/ 186690 h 1043940"/>
                  <a:gd name="connsiteX5" fmla="*/ 220980 w 558165"/>
                  <a:gd name="connsiteY5" fmla="*/ 537210 h 1043940"/>
                  <a:gd name="connsiteX6" fmla="*/ 270510 w 558165"/>
                  <a:gd name="connsiteY6" fmla="*/ 621030 h 1043940"/>
                  <a:gd name="connsiteX7" fmla="*/ 413385 w 558165"/>
                  <a:gd name="connsiteY7" fmla="*/ 1043940 h 1043940"/>
                  <a:gd name="connsiteX0" fmla="*/ 413385 w 558165"/>
                  <a:gd name="connsiteY0" fmla="*/ 1043940 h 1043940"/>
                  <a:gd name="connsiteX1" fmla="*/ 558165 w 558165"/>
                  <a:gd name="connsiteY1" fmla="*/ 1043940 h 1043940"/>
                  <a:gd name="connsiteX2" fmla="*/ 354330 w 558165"/>
                  <a:gd name="connsiteY2" fmla="*/ 0 h 1043940"/>
                  <a:gd name="connsiteX3" fmla="*/ 205740 w 558165"/>
                  <a:gd name="connsiteY3" fmla="*/ 7620 h 1043940"/>
                  <a:gd name="connsiteX4" fmla="*/ 0 w 558165"/>
                  <a:gd name="connsiteY4" fmla="*/ 186690 h 1043940"/>
                  <a:gd name="connsiteX5" fmla="*/ 220980 w 558165"/>
                  <a:gd name="connsiteY5" fmla="*/ 537210 h 1043940"/>
                  <a:gd name="connsiteX6" fmla="*/ 413385 w 558165"/>
                  <a:gd name="connsiteY6" fmla="*/ 1043940 h 1043940"/>
                  <a:gd name="connsiteX0" fmla="*/ 413385 w 558165"/>
                  <a:gd name="connsiteY0" fmla="*/ 1043940 h 1043940"/>
                  <a:gd name="connsiteX1" fmla="*/ 558165 w 558165"/>
                  <a:gd name="connsiteY1" fmla="*/ 1043940 h 1043940"/>
                  <a:gd name="connsiteX2" fmla="*/ 354330 w 558165"/>
                  <a:gd name="connsiteY2" fmla="*/ 0 h 1043940"/>
                  <a:gd name="connsiteX3" fmla="*/ 205740 w 558165"/>
                  <a:gd name="connsiteY3" fmla="*/ 7620 h 1043940"/>
                  <a:gd name="connsiteX4" fmla="*/ 0 w 558165"/>
                  <a:gd name="connsiteY4" fmla="*/ 186690 h 1043940"/>
                  <a:gd name="connsiteX5" fmla="*/ 413385 w 558165"/>
                  <a:gd name="connsiteY5" fmla="*/ 1043940 h 1043940"/>
                  <a:gd name="connsiteX0" fmla="*/ 413385 w 558165"/>
                  <a:gd name="connsiteY0" fmla="*/ 1043940 h 1043940"/>
                  <a:gd name="connsiteX1" fmla="*/ 558165 w 558165"/>
                  <a:gd name="connsiteY1" fmla="*/ 1043940 h 1043940"/>
                  <a:gd name="connsiteX2" fmla="*/ 354330 w 558165"/>
                  <a:gd name="connsiteY2" fmla="*/ 0 h 1043940"/>
                  <a:gd name="connsiteX3" fmla="*/ 205740 w 558165"/>
                  <a:gd name="connsiteY3" fmla="*/ 7620 h 1043940"/>
                  <a:gd name="connsiteX4" fmla="*/ 0 w 558165"/>
                  <a:gd name="connsiteY4" fmla="*/ 186690 h 1043940"/>
                  <a:gd name="connsiteX5" fmla="*/ 133350 w 558165"/>
                  <a:gd name="connsiteY5" fmla="*/ 462915 h 1043940"/>
                  <a:gd name="connsiteX6" fmla="*/ 413385 w 558165"/>
                  <a:gd name="connsiteY6" fmla="*/ 1043940 h 1043940"/>
                  <a:gd name="connsiteX0" fmla="*/ 413385 w 558165"/>
                  <a:gd name="connsiteY0" fmla="*/ 1043940 h 1043940"/>
                  <a:gd name="connsiteX1" fmla="*/ 558165 w 558165"/>
                  <a:gd name="connsiteY1" fmla="*/ 1043940 h 1043940"/>
                  <a:gd name="connsiteX2" fmla="*/ 354330 w 558165"/>
                  <a:gd name="connsiteY2" fmla="*/ 0 h 1043940"/>
                  <a:gd name="connsiteX3" fmla="*/ 205740 w 558165"/>
                  <a:gd name="connsiteY3" fmla="*/ 7620 h 1043940"/>
                  <a:gd name="connsiteX4" fmla="*/ 0 w 558165"/>
                  <a:gd name="connsiteY4" fmla="*/ 186690 h 1043940"/>
                  <a:gd name="connsiteX5" fmla="*/ 133350 w 558165"/>
                  <a:gd name="connsiteY5" fmla="*/ 462915 h 1043940"/>
                  <a:gd name="connsiteX6" fmla="*/ 175260 w 558165"/>
                  <a:gd name="connsiteY6" fmla="*/ 546735 h 1043940"/>
                  <a:gd name="connsiteX7" fmla="*/ 413385 w 558165"/>
                  <a:gd name="connsiteY7" fmla="*/ 1043940 h 1043940"/>
                  <a:gd name="connsiteX0" fmla="*/ 413385 w 558165"/>
                  <a:gd name="connsiteY0" fmla="*/ 1043940 h 1043940"/>
                  <a:gd name="connsiteX1" fmla="*/ 558165 w 558165"/>
                  <a:gd name="connsiteY1" fmla="*/ 1043940 h 1043940"/>
                  <a:gd name="connsiteX2" fmla="*/ 354330 w 558165"/>
                  <a:gd name="connsiteY2" fmla="*/ 0 h 1043940"/>
                  <a:gd name="connsiteX3" fmla="*/ 205740 w 558165"/>
                  <a:gd name="connsiteY3" fmla="*/ 7620 h 1043940"/>
                  <a:gd name="connsiteX4" fmla="*/ 0 w 558165"/>
                  <a:gd name="connsiteY4" fmla="*/ 186690 h 1043940"/>
                  <a:gd name="connsiteX5" fmla="*/ 133350 w 558165"/>
                  <a:gd name="connsiteY5" fmla="*/ 462915 h 1043940"/>
                  <a:gd name="connsiteX6" fmla="*/ 148590 w 558165"/>
                  <a:gd name="connsiteY6" fmla="*/ 501015 h 1043940"/>
                  <a:gd name="connsiteX7" fmla="*/ 175260 w 558165"/>
                  <a:gd name="connsiteY7" fmla="*/ 546735 h 1043940"/>
                  <a:gd name="connsiteX8" fmla="*/ 413385 w 558165"/>
                  <a:gd name="connsiteY8" fmla="*/ 1043940 h 1043940"/>
                  <a:gd name="connsiteX0" fmla="*/ 413385 w 558165"/>
                  <a:gd name="connsiteY0" fmla="*/ 1043940 h 1043940"/>
                  <a:gd name="connsiteX1" fmla="*/ 558165 w 558165"/>
                  <a:gd name="connsiteY1" fmla="*/ 1043940 h 1043940"/>
                  <a:gd name="connsiteX2" fmla="*/ 354330 w 558165"/>
                  <a:gd name="connsiteY2" fmla="*/ 0 h 1043940"/>
                  <a:gd name="connsiteX3" fmla="*/ 205740 w 558165"/>
                  <a:gd name="connsiteY3" fmla="*/ 7620 h 1043940"/>
                  <a:gd name="connsiteX4" fmla="*/ 0 w 558165"/>
                  <a:gd name="connsiteY4" fmla="*/ 186690 h 1043940"/>
                  <a:gd name="connsiteX5" fmla="*/ 133350 w 558165"/>
                  <a:gd name="connsiteY5" fmla="*/ 462915 h 1043940"/>
                  <a:gd name="connsiteX6" fmla="*/ 257175 w 558165"/>
                  <a:gd name="connsiteY6" fmla="*/ 468630 h 1043940"/>
                  <a:gd name="connsiteX7" fmla="*/ 175260 w 558165"/>
                  <a:gd name="connsiteY7" fmla="*/ 546735 h 1043940"/>
                  <a:gd name="connsiteX8" fmla="*/ 413385 w 558165"/>
                  <a:gd name="connsiteY8" fmla="*/ 1043940 h 10439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58165" h="1043940">
                    <a:moveTo>
                      <a:pt x="413385" y="1043940"/>
                    </a:moveTo>
                    <a:lnTo>
                      <a:pt x="558165" y="1043940"/>
                    </a:lnTo>
                    <a:lnTo>
                      <a:pt x="354330" y="0"/>
                    </a:lnTo>
                    <a:lnTo>
                      <a:pt x="205740" y="7620"/>
                    </a:lnTo>
                    <a:lnTo>
                      <a:pt x="0" y="186690"/>
                    </a:lnTo>
                    <a:lnTo>
                      <a:pt x="133350" y="462915"/>
                    </a:lnTo>
                    <a:lnTo>
                      <a:pt x="257175" y="468630"/>
                    </a:lnTo>
                    <a:lnTo>
                      <a:pt x="175260" y="546735"/>
                    </a:lnTo>
                    <a:lnTo>
                      <a:pt x="413385" y="1043940"/>
                    </a:lnTo>
                    <a:close/>
                  </a:path>
                </a:pathLst>
              </a:custGeom>
              <a:solidFill>
                <a:srgbClr val="00206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</p:grpSp>
        <p:grpSp>
          <p:nvGrpSpPr>
            <p:cNvPr id="509" name="グループ化 508">
              <a:extLst>
                <a:ext uri="{FF2B5EF4-FFF2-40B4-BE49-F238E27FC236}">
                  <a16:creationId xmlns:a16="http://schemas.microsoft.com/office/drawing/2014/main" id="{0D4AF917-F57B-45DD-ADF4-4830C64D8FE6}"/>
                </a:ext>
              </a:extLst>
            </p:cNvPr>
            <p:cNvGrpSpPr/>
            <p:nvPr/>
          </p:nvGrpSpPr>
          <p:grpSpPr>
            <a:xfrm>
              <a:off x="5878697" y="4286304"/>
              <a:ext cx="1550006" cy="1326560"/>
              <a:chOff x="4520287" y="339845"/>
              <a:chExt cx="956038" cy="818218"/>
            </a:xfrm>
          </p:grpSpPr>
          <p:grpSp>
            <p:nvGrpSpPr>
              <p:cNvPr id="530" name="グループ化 529">
                <a:extLst>
                  <a:ext uri="{FF2B5EF4-FFF2-40B4-BE49-F238E27FC236}">
                    <a16:creationId xmlns:a16="http://schemas.microsoft.com/office/drawing/2014/main" id="{8C2369F1-4D7F-4559-AA91-D297B50525C9}"/>
                  </a:ext>
                </a:extLst>
              </p:cNvPr>
              <p:cNvGrpSpPr/>
              <p:nvPr/>
            </p:nvGrpSpPr>
            <p:grpSpPr>
              <a:xfrm>
                <a:off x="4555713" y="370663"/>
                <a:ext cx="834567" cy="787400"/>
                <a:chOff x="2791859" y="2017486"/>
                <a:chExt cx="1150915" cy="1045028"/>
              </a:xfrm>
              <a:solidFill>
                <a:srgbClr val="FFCC99"/>
              </a:solidFill>
            </p:grpSpPr>
            <p:grpSp>
              <p:nvGrpSpPr>
                <p:cNvPr id="546" name="グループ化 545">
                  <a:extLst>
                    <a:ext uri="{FF2B5EF4-FFF2-40B4-BE49-F238E27FC236}">
                      <a16:creationId xmlns:a16="http://schemas.microsoft.com/office/drawing/2014/main" id="{F880D240-12AA-4483-AB98-BD8817AE1445}"/>
                    </a:ext>
                  </a:extLst>
                </p:cNvPr>
                <p:cNvGrpSpPr/>
                <p:nvPr/>
              </p:nvGrpSpPr>
              <p:grpSpPr>
                <a:xfrm rot="20700000">
                  <a:off x="2791859" y="2459313"/>
                  <a:ext cx="222006" cy="333009"/>
                  <a:chOff x="2680607" y="2825750"/>
                  <a:chExt cx="157843" cy="236764"/>
                </a:xfrm>
                <a:grpFill/>
              </p:grpSpPr>
              <p:sp>
                <p:nvSpPr>
                  <p:cNvPr id="551" name="円/楕円 159">
                    <a:extLst>
                      <a:ext uri="{FF2B5EF4-FFF2-40B4-BE49-F238E27FC236}">
                        <a16:creationId xmlns:a16="http://schemas.microsoft.com/office/drawing/2014/main" id="{5A699A06-BEEA-490A-9CD7-451E048242A8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552" name="円/楕円 160">
                    <a:extLst>
                      <a:ext uri="{FF2B5EF4-FFF2-40B4-BE49-F238E27FC236}">
                        <a16:creationId xmlns:a16="http://schemas.microsoft.com/office/drawing/2014/main" id="{721AF199-0CBE-44C6-A8A2-EF160BE32EBD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547" name="グループ化 546">
                  <a:extLst>
                    <a:ext uri="{FF2B5EF4-FFF2-40B4-BE49-F238E27FC236}">
                      <a16:creationId xmlns:a16="http://schemas.microsoft.com/office/drawing/2014/main" id="{A0A8B8DF-83FF-497D-ACEA-E11327256A94}"/>
                    </a:ext>
                  </a:extLst>
                </p:cNvPr>
                <p:cNvGrpSpPr/>
                <p:nvPr/>
              </p:nvGrpSpPr>
              <p:grpSpPr>
                <a:xfrm rot="900000" flipH="1">
                  <a:off x="3720768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549" name="円/楕円 157">
                    <a:extLst>
                      <a:ext uri="{FF2B5EF4-FFF2-40B4-BE49-F238E27FC236}">
                        <a16:creationId xmlns:a16="http://schemas.microsoft.com/office/drawing/2014/main" id="{6C4D7DBE-B920-44A2-8F01-469EBEFBB270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550" name="円/楕円 158">
                    <a:extLst>
                      <a:ext uri="{FF2B5EF4-FFF2-40B4-BE49-F238E27FC236}">
                        <a16:creationId xmlns:a16="http://schemas.microsoft.com/office/drawing/2014/main" id="{807784D5-50FC-4C0E-B005-36712F15A374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sp>
              <p:nvSpPr>
                <p:cNvPr id="548" name="円/楕円 156">
                  <a:extLst>
                    <a:ext uri="{FF2B5EF4-FFF2-40B4-BE49-F238E27FC236}">
                      <a16:creationId xmlns:a16="http://schemas.microsoft.com/office/drawing/2014/main" id="{BB14C075-7BB6-49A7-AC43-1A84B4FDB497}"/>
                    </a:ext>
                  </a:extLst>
                </p:cNvPr>
                <p:cNvSpPr/>
                <p:nvPr/>
              </p:nvSpPr>
              <p:spPr>
                <a:xfrm>
                  <a:off x="2902857" y="2017486"/>
                  <a:ext cx="928914" cy="1045028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FF0000"/>
                    </a:gs>
                    <a:gs pos="55000">
                      <a:srgbClr val="FFCC99">
                        <a:shade val="100000"/>
                        <a:satMod val="115000"/>
                      </a:srgb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  <p:sp>
            <p:nvSpPr>
              <p:cNvPr id="531" name="月 530">
                <a:extLst>
                  <a:ext uri="{FF2B5EF4-FFF2-40B4-BE49-F238E27FC236}">
                    <a16:creationId xmlns:a16="http://schemas.microsoft.com/office/drawing/2014/main" id="{4E69A3C5-53AF-428C-A93B-D317053C4F5E}"/>
                  </a:ext>
                </a:extLst>
              </p:cNvPr>
              <p:cNvSpPr/>
              <p:nvPr/>
            </p:nvSpPr>
            <p:spPr>
              <a:xfrm>
                <a:off x="4635087" y="503739"/>
                <a:ext cx="80252" cy="650549"/>
              </a:xfrm>
              <a:prstGeom prst="moon">
                <a:avLst/>
              </a:pr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532" name="月 531">
                <a:extLst>
                  <a:ext uri="{FF2B5EF4-FFF2-40B4-BE49-F238E27FC236}">
                    <a16:creationId xmlns:a16="http://schemas.microsoft.com/office/drawing/2014/main" id="{153C44FD-182D-4186-8EA3-1E4244147880}"/>
                  </a:ext>
                </a:extLst>
              </p:cNvPr>
              <p:cNvSpPr/>
              <p:nvPr/>
            </p:nvSpPr>
            <p:spPr>
              <a:xfrm flipH="1">
                <a:off x="5230653" y="503739"/>
                <a:ext cx="80252" cy="650549"/>
              </a:xfrm>
              <a:prstGeom prst="moon">
                <a:avLst/>
              </a:pr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533" name="月 532">
                <a:extLst>
                  <a:ext uri="{FF2B5EF4-FFF2-40B4-BE49-F238E27FC236}">
                    <a16:creationId xmlns:a16="http://schemas.microsoft.com/office/drawing/2014/main" id="{B423B84C-93E6-4477-9FD3-ACA17AEF6CA7}"/>
                  </a:ext>
                </a:extLst>
              </p:cNvPr>
              <p:cNvSpPr/>
              <p:nvPr/>
            </p:nvSpPr>
            <p:spPr>
              <a:xfrm rot="3600000">
                <a:off x="4713362" y="146770"/>
                <a:ext cx="276180" cy="662329"/>
              </a:xfrm>
              <a:prstGeom prst="moon">
                <a:avLst>
                  <a:gd name="adj" fmla="val 87500"/>
                </a:avLst>
              </a:pr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534" name="月 533">
                <a:extLst>
                  <a:ext uri="{FF2B5EF4-FFF2-40B4-BE49-F238E27FC236}">
                    <a16:creationId xmlns:a16="http://schemas.microsoft.com/office/drawing/2014/main" id="{6FBAA568-6423-4C79-954A-0C7663EE0053}"/>
                  </a:ext>
                </a:extLst>
              </p:cNvPr>
              <p:cNvSpPr/>
              <p:nvPr/>
            </p:nvSpPr>
            <p:spPr>
              <a:xfrm rot="18000000" flipH="1">
                <a:off x="5007071" y="146771"/>
                <a:ext cx="276180" cy="662329"/>
              </a:xfrm>
              <a:prstGeom prst="moon">
                <a:avLst>
                  <a:gd name="adj" fmla="val 87500"/>
                </a:avLst>
              </a:pr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grpSp>
            <p:nvGrpSpPr>
              <p:cNvPr id="535" name="グループ化 534">
                <a:extLst>
                  <a:ext uri="{FF2B5EF4-FFF2-40B4-BE49-F238E27FC236}">
                    <a16:creationId xmlns:a16="http://schemas.microsoft.com/office/drawing/2014/main" id="{0C9356C9-6002-40F7-A4AA-4DE15DBBCE38}"/>
                  </a:ext>
                </a:extLst>
              </p:cNvPr>
              <p:cNvGrpSpPr/>
              <p:nvPr/>
            </p:nvGrpSpPr>
            <p:grpSpPr>
              <a:xfrm>
                <a:off x="4726133" y="683215"/>
                <a:ext cx="138000" cy="203092"/>
                <a:chOff x="2896919" y="3691681"/>
                <a:chExt cx="138000" cy="203092"/>
              </a:xfrm>
            </p:grpSpPr>
            <p:sp>
              <p:nvSpPr>
                <p:cNvPr id="543" name="円/楕円 148">
                  <a:extLst>
                    <a:ext uri="{FF2B5EF4-FFF2-40B4-BE49-F238E27FC236}">
                      <a16:creationId xmlns:a16="http://schemas.microsoft.com/office/drawing/2014/main" id="{30207579-7961-492A-AF0F-2E49748F28AE}"/>
                    </a:ext>
                  </a:extLst>
                </p:cNvPr>
                <p:cNvSpPr/>
                <p:nvPr/>
              </p:nvSpPr>
              <p:spPr>
                <a:xfrm>
                  <a:off x="2896919" y="3691681"/>
                  <a:ext cx="138000" cy="179341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544" name="円/楕円 149">
                  <a:extLst>
                    <a:ext uri="{FF2B5EF4-FFF2-40B4-BE49-F238E27FC236}">
                      <a16:creationId xmlns:a16="http://schemas.microsoft.com/office/drawing/2014/main" id="{C7CAB702-EB21-439C-B451-B183A38C5E42}"/>
                    </a:ext>
                  </a:extLst>
                </p:cNvPr>
                <p:cNvSpPr/>
                <p:nvPr/>
              </p:nvSpPr>
              <p:spPr>
                <a:xfrm>
                  <a:off x="2896919" y="3715432"/>
                  <a:ext cx="138000" cy="179341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545" name="円/楕円 150">
                  <a:extLst>
                    <a:ext uri="{FF2B5EF4-FFF2-40B4-BE49-F238E27FC236}">
                      <a16:creationId xmlns:a16="http://schemas.microsoft.com/office/drawing/2014/main" id="{DF53AB88-2B19-4090-B421-0AFB4F73076A}"/>
                    </a:ext>
                  </a:extLst>
                </p:cNvPr>
                <p:cNvSpPr/>
                <p:nvPr/>
              </p:nvSpPr>
              <p:spPr>
                <a:xfrm>
                  <a:off x="2921404" y="3747251"/>
                  <a:ext cx="89030" cy="115701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  <p:grpSp>
            <p:nvGrpSpPr>
              <p:cNvPr id="536" name="グループ化 535">
                <a:extLst>
                  <a:ext uri="{FF2B5EF4-FFF2-40B4-BE49-F238E27FC236}">
                    <a16:creationId xmlns:a16="http://schemas.microsoft.com/office/drawing/2014/main" id="{8AFBF51C-D71F-4517-88DC-7DFB176B5033}"/>
                  </a:ext>
                </a:extLst>
              </p:cNvPr>
              <p:cNvGrpSpPr/>
              <p:nvPr/>
            </p:nvGrpSpPr>
            <p:grpSpPr>
              <a:xfrm>
                <a:off x="5097572" y="683215"/>
                <a:ext cx="138000" cy="203092"/>
                <a:chOff x="2896919" y="3691681"/>
                <a:chExt cx="138000" cy="203092"/>
              </a:xfrm>
            </p:grpSpPr>
            <p:sp>
              <p:nvSpPr>
                <p:cNvPr id="540" name="円/楕円 144">
                  <a:extLst>
                    <a:ext uri="{FF2B5EF4-FFF2-40B4-BE49-F238E27FC236}">
                      <a16:creationId xmlns:a16="http://schemas.microsoft.com/office/drawing/2014/main" id="{468FC6C2-AE22-4F5F-A1CE-810F06253F01}"/>
                    </a:ext>
                  </a:extLst>
                </p:cNvPr>
                <p:cNvSpPr/>
                <p:nvPr/>
              </p:nvSpPr>
              <p:spPr>
                <a:xfrm>
                  <a:off x="2896919" y="3691681"/>
                  <a:ext cx="138000" cy="179341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541" name="円/楕円 145">
                  <a:extLst>
                    <a:ext uri="{FF2B5EF4-FFF2-40B4-BE49-F238E27FC236}">
                      <a16:creationId xmlns:a16="http://schemas.microsoft.com/office/drawing/2014/main" id="{5F90F2BB-5B3D-4767-A736-BB77D37FCE5E}"/>
                    </a:ext>
                  </a:extLst>
                </p:cNvPr>
                <p:cNvSpPr/>
                <p:nvPr/>
              </p:nvSpPr>
              <p:spPr>
                <a:xfrm>
                  <a:off x="2896919" y="3715432"/>
                  <a:ext cx="138000" cy="179341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542" name="円/楕円 146">
                  <a:extLst>
                    <a:ext uri="{FF2B5EF4-FFF2-40B4-BE49-F238E27FC236}">
                      <a16:creationId xmlns:a16="http://schemas.microsoft.com/office/drawing/2014/main" id="{80CDC044-DCC2-47B0-B5BB-2020A9AA390A}"/>
                    </a:ext>
                  </a:extLst>
                </p:cNvPr>
                <p:cNvSpPr/>
                <p:nvPr/>
              </p:nvSpPr>
              <p:spPr>
                <a:xfrm>
                  <a:off x="2921404" y="3747251"/>
                  <a:ext cx="89030" cy="115701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  <p:sp>
            <p:nvSpPr>
              <p:cNvPr id="537" name="月 536">
                <a:extLst>
                  <a:ext uri="{FF2B5EF4-FFF2-40B4-BE49-F238E27FC236}">
                    <a16:creationId xmlns:a16="http://schemas.microsoft.com/office/drawing/2014/main" id="{F07BD864-C61B-4BD7-8E6D-5BC505BF7396}"/>
                  </a:ext>
                </a:extLst>
              </p:cNvPr>
              <p:cNvSpPr/>
              <p:nvPr/>
            </p:nvSpPr>
            <p:spPr>
              <a:xfrm rot="6300000">
                <a:off x="4767172" y="556851"/>
                <a:ext cx="45719" cy="173310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538" name="月 537">
                <a:extLst>
                  <a:ext uri="{FF2B5EF4-FFF2-40B4-BE49-F238E27FC236}">
                    <a16:creationId xmlns:a16="http://schemas.microsoft.com/office/drawing/2014/main" id="{31DF9306-0A5D-4D83-9FAB-124C748ED303}"/>
                  </a:ext>
                </a:extLst>
              </p:cNvPr>
              <p:cNvSpPr/>
              <p:nvPr/>
            </p:nvSpPr>
            <p:spPr>
              <a:xfrm rot="4500000">
                <a:off x="5138059" y="556853"/>
                <a:ext cx="45719" cy="173310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539" name="正方形/長方形 67">
                <a:extLst>
                  <a:ext uri="{FF2B5EF4-FFF2-40B4-BE49-F238E27FC236}">
                    <a16:creationId xmlns:a16="http://schemas.microsoft.com/office/drawing/2014/main" id="{7200AA2B-6717-4748-B631-79EC4D01A7F0}"/>
                  </a:ext>
                </a:extLst>
              </p:cNvPr>
              <p:cNvSpPr/>
              <p:nvPr/>
            </p:nvSpPr>
            <p:spPr>
              <a:xfrm>
                <a:off x="4948374" y="962362"/>
                <a:ext cx="50129" cy="25695"/>
              </a:xfrm>
              <a:custGeom>
                <a:avLst/>
                <a:gdLst/>
                <a:ahLst/>
                <a:cxnLst/>
                <a:rect l="l" t="t" r="r" b="b"/>
                <a:pathLst>
                  <a:path w="749072" h="1123608">
                    <a:moveTo>
                      <a:pt x="374536" y="0"/>
                    </a:moveTo>
                    <a:lnTo>
                      <a:pt x="749072" y="374536"/>
                    </a:lnTo>
                    <a:cubicBezTo>
                      <a:pt x="955923" y="581387"/>
                      <a:pt x="955923" y="916758"/>
                      <a:pt x="749072" y="1123608"/>
                    </a:cubicBezTo>
                    <a:cubicBezTo>
                      <a:pt x="542221" y="1330459"/>
                      <a:pt x="206851" y="1330459"/>
                      <a:pt x="0" y="1123608"/>
                    </a:cubicBezTo>
                    <a:cubicBezTo>
                      <a:pt x="-206851" y="916758"/>
                      <a:pt x="-206851" y="581387"/>
                      <a:pt x="0" y="374536"/>
                    </a:cubicBezTo>
                    <a:close/>
                  </a:path>
                </a:pathLst>
              </a:custGeom>
              <a:solidFill>
                <a:srgbClr val="FF33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</p:grpSp>
        <p:sp>
          <p:nvSpPr>
            <p:cNvPr id="510" name="円/楕円 27">
              <a:extLst>
                <a:ext uri="{FF2B5EF4-FFF2-40B4-BE49-F238E27FC236}">
                  <a16:creationId xmlns:a16="http://schemas.microsoft.com/office/drawing/2014/main" id="{50D2C801-A966-46BB-9725-0BF800352709}"/>
                </a:ext>
              </a:extLst>
            </p:cNvPr>
            <p:cNvSpPr/>
            <p:nvPr/>
          </p:nvSpPr>
          <p:spPr>
            <a:xfrm rot="10800000">
              <a:off x="6401244" y="5387233"/>
              <a:ext cx="415389" cy="149047"/>
            </a:xfrm>
            <a:custGeom>
              <a:avLst/>
              <a:gdLst>
                <a:gd name="connsiteX0" fmla="*/ 0 w 3210417"/>
                <a:gd name="connsiteY0" fmla="*/ 346285 h 692570"/>
                <a:gd name="connsiteX1" fmla="*/ 1605209 w 3210417"/>
                <a:gd name="connsiteY1" fmla="*/ 0 h 692570"/>
                <a:gd name="connsiteX2" fmla="*/ 3210418 w 3210417"/>
                <a:gd name="connsiteY2" fmla="*/ 346285 h 692570"/>
                <a:gd name="connsiteX3" fmla="*/ 1605209 w 3210417"/>
                <a:gd name="connsiteY3" fmla="*/ 692570 h 692570"/>
                <a:gd name="connsiteX4" fmla="*/ 0 w 3210417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57559 h 403844"/>
                <a:gd name="connsiteX1" fmla="*/ 1605209 w 3210418"/>
                <a:gd name="connsiteY1" fmla="*/ 212924 h 403844"/>
                <a:gd name="connsiteX2" fmla="*/ 3210418 w 3210418"/>
                <a:gd name="connsiteY2" fmla="*/ 57559 h 403844"/>
                <a:gd name="connsiteX3" fmla="*/ 1605209 w 3210418"/>
                <a:gd name="connsiteY3" fmla="*/ 403844 h 403844"/>
                <a:gd name="connsiteX4" fmla="*/ 0 w 3210418"/>
                <a:gd name="connsiteY4" fmla="*/ 57559 h 403844"/>
                <a:gd name="connsiteX0" fmla="*/ 58 w 3210476"/>
                <a:gd name="connsiteY0" fmla="*/ 57559 h 403844"/>
                <a:gd name="connsiteX1" fmla="*/ 1605267 w 3210476"/>
                <a:gd name="connsiteY1" fmla="*/ 212924 h 403844"/>
                <a:gd name="connsiteX2" fmla="*/ 3210476 w 3210476"/>
                <a:gd name="connsiteY2" fmla="*/ 57559 h 403844"/>
                <a:gd name="connsiteX3" fmla="*/ 1605267 w 3210476"/>
                <a:gd name="connsiteY3" fmla="*/ 403844 h 403844"/>
                <a:gd name="connsiteX4" fmla="*/ 58 w 3210476"/>
                <a:gd name="connsiteY4" fmla="*/ 57559 h 403844"/>
                <a:gd name="connsiteX0" fmla="*/ 58 w 3210534"/>
                <a:gd name="connsiteY0" fmla="*/ 15401 h 361686"/>
                <a:gd name="connsiteX1" fmla="*/ 1605267 w 3210534"/>
                <a:gd name="connsiteY1" fmla="*/ 170766 h 361686"/>
                <a:gd name="connsiteX2" fmla="*/ 3210476 w 3210534"/>
                <a:gd name="connsiteY2" fmla="*/ 15401 h 361686"/>
                <a:gd name="connsiteX3" fmla="*/ 1605267 w 3210534"/>
                <a:gd name="connsiteY3" fmla="*/ 361686 h 361686"/>
                <a:gd name="connsiteX4" fmla="*/ 58 w 3210534"/>
                <a:gd name="connsiteY4" fmla="*/ 15401 h 361686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  <a:gd name="connsiteX0" fmla="*/ 58 w 3210476"/>
                <a:gd name="connsiteY0" fmla="*/ 52462 h 398747"/>
                <a:gd name="connsiteX1" fmla="*/ 1605265 w 3210476"/>
                <a:gd name="connsiteY1" fmla="*/ 16713 h 398747"/>
                <a:gd name="connsiteX2" fmla="*/ 3210476 w 3210476"/>
                <a:gd name="connsiteY2" fmla="*/ 52462 h 398747"/>
                <a:gd name="connsiteX3" fmla="*/ 1605267 w 3210476"/>
                <a:gd name="connsiteY3" fmla="*/ 398747 h 398747"/>
                <a:gd name="connsiteX4" fmla="*/ 58 w 3210476"/>
                <a:gd name="connsiteY4" fmla="*/ 52462 h 3987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10476" h="398747">
                  <a:moveTo>
                    <a:pt x="58" y="52462"/>
                  </a:moveTo>
                  <a:cubicBezTo>
                    <a:pt x="7704" y="-23776"/>
                    <a:pt x="718733" y="16713"/>
                    <a:pt x="1605265" y="16713"/>
                  </a:cubicBezTo>
                  <a:cubicBezTo>
                    <a:pt x="2491797" y="16713"/>
                    <a:pt x="3210476" y="-38780"/>
                    <a:pt x="3210476" y="52462"/>
                  </a:cubicBezTo>
                  <a:cubicBezTo>
                    <a:pt x="3210476" y="143704"/>
                    <a:pt x="2491799" y="398747"/>
                    <a:pt x="1605267" y="398747"/>
                  </a:cubicBezTo>
                  <a:cubicBezTo>
                    <a:pt x="718735" y="398747"/>
                    <a:pt x="-7588" y="128700"/>
                    <a:pt x="58" y="52462"/>
                  </a:cubicBez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grpSp>
          <p:nvGrpSpPr>
            <p:cNvPr id="511" name="グループ化 510">
              <a:extLst>
                <a:ext uri="{FF2B5EF4-FFF2-40B4-BE49-F238E27FC236}">
                  <a16:creationId xmlns:a16="http://schemas.microsoft.com/office/drawing/2014/main" id="{1A1AE4EC-83EC-4CBB-B805-0D8DDB700807}"/>
                </a:ext>
              </a:extLst>
            </p:cNvPr>
            <p:cNvGrpSpPr/>
            <p:nvPr/>
          </p:nvGrpSpPr>
          <p:grpSpPr>
            <a:xfrm>
              <a:off x="6742585" y="5384766"/>
              <a:ext cx="999856" cy="921409"/>
              <a:chOff x="2103569" y="1688060"/>
              <a:chExt cx="999856" cy="921409"/>
            </a:xfrm>
          </p:grpSpPr>
          <p:grpSp>
            <p:nvGrpSpPr>
              <p:cNvPr id="515" name="グループ化 514">
                <a:extLst>
                  <a:ext uri="{FF2B5EF4-FFF2-40B4-BE49-F238E27FC236}">
                    <a16:creationId xmlns:a16="http://schemas.microsoft.com/office/drawing/2014/main" id="{AE42AD10-35E2-44F7-A230-0BBB0B53FBD5}"/>
                  </a:ext>
                </a:extLst>
              </p:cNvPr>
              <p:cNvGrpSpPr/>
              <p:nvPr/>
            </p:nvGrpSpPr>
            <p:grpSpPr>
              <a:xfrm>
                <a:off x="2402435" y="2150865"/>
                <a:ext cx="588416" cy="458604"/>
                <a:chOff x="2402435" y="2150865"/>
                <a:chExt cx="588416" cy="458604"/>
              </a:xfrm>
            </p:grpSpPr>
            <p:sp>
              <p:nvSpPr>
                <p:cNvPr id="528" name="角丸四角形 87">
                  <a:extLst>
                    <a:ext uri="{FF2B5EF4-FFF2-40B4-BE49-F238E27FC236}">
                      <a16:creationId xmlns:a16="http://schemas.microsoft.com/office/drawing/2014/main" id="{C2586846-D5E7-4900-AF27-374E024C1B2E}"/>
                    </a:ext>
                  </a:extLst>
                </p:cNvPr>
                <p:cNvSpPr/>
                <p:nvPr/>
              </p:nvSpPr>
              <p:spPr>
                <a:xfrm>
                  <a:off x="2405902" y="2231828"/>
                  <a:ext cx="581481" cy="377641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4472C4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529" name="角丸四角形 96">
                  <a:extLst>
                    <a:ext uri="{FF2B5EF4-FFF2-40B4-BE49-F238E27FC236}">
                      <a16:creationId xmlns:a16="http://schemas.microsoft.com/office/drawing/2014/main" id="{C1F3A172-D667-4159-9230-97F4EE59179C}"/>
                    </a:ext>
                  </a:extLst>
                </p:cNvPr>
                <p:cNvSpPr/>
                <p:nvPr/>
              </p:nvSpPr>
              <p:spPr>
                <a:xfrm>
                  <a:off x="2402435" y="2150865"/>
                  <a:ext cx="588416" cy="377641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  <p:grpSp>
            <p:nvGrpSpPr>
              <p:cNvPr id="516" name="グループ化 515">
                <a:extLst>
                  <a:ext uri="{FF2B5EF4-FFF2-40B4-BE49-F238E27FC236}">
                    <a16:creationId xmlns:a16="http://schemas.microsoft.com/office/drawing/2014/main" id="{80CCC2F8-C5E9-4593-A44B-90648C528934}"/>
                  </a:ext>
                </a:extLst>
              </p:cNvPr>
              <p:cNvGrpSpPr/>
              <p:nvPr/>
            </p:nvGrpSpPr>
            <p:grpSpPr>
              <a:xfrm>
                <a:off x="2103569" y="1688060"/>
                <a:ext cx="999856" cy="776200"/>
                <a:chOff x="2397394" y="5773826"/>
                <a:chExt cx="999856" cy="776200"/>
              </a:xfrm>
            </p:grpSpPr>
            <p:grpSp>
              <p:nvGrpSpPr>
                <p:cNvPr id="517" name="グループ化 516">
                  <a:extLst>
                    <a:ext uri="{FF2B5EF4-FFF2-40B4-BE49-F238E27FC236}">
                      <a16:creationId xmlns:a16="http://schemas.microsoft.com/office/drawing/2014/main" id="{48F84866-ECB2-4664-BC08-DCF44159B9CD}"/>
                    </a:ext>
                  </a:extLst>
                </p:cNvPr>
                <p:cNvGrpSpPr/>
                <p:nvPr/>
              </p:nvGrpSpPr>
              <p:grpSpPr>
                <a:xfrm>
                  <a:off x="2495855" y="5937068"/>
                  <a:ext cx="901395" cy="612958"/>
                  <a:chOff x="2495855" y="5937068"/>
                  <a:chExt cx="901395" cy="612958"/>
                </a:xfrm>
              </p:grpSpPr>
              <p:sp>
                <p:nvSpPr>
                  <p:cNvPr id="519" name="角丸四角形 100">
                    <a:extLst>
                      <a:ext uri="{FF2B5EF4-FFF2-40B4-BE49-F238E27FC236}">
                        <a16:creationId xmlns:a16="http://schemas.microsoft.com/office/drawing/2014/main" id="{05DC27AF-A394-460B-A557-54750A5A0642}"/>
                      </a:ext>
                    </a:extLst>
                  </p:cNvPr>
                  <p:cNvSpPr/>
                  <p:nvPr/>
                </p:nvSpPr>
                <p:spPr>
                  <a:xfrm>
                    <a:off x="2578815" y="6099176"/>
                    <a:ext cx="793035" cy="45085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520" name="角丸四角形 101">
                    <a:extLst>
                      <a:ext uri="{FF2B5EF4-FFF2-40B4-BE49-F238E27FC236}">
                        <a16:creationId xmlns:a16="http://schemas.microsoft.com/office/drawing/2014/main" id="{7785A430-C1AB-4160-BD71-039CE80AA759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2698889" y="6086920"/>
                    <a:ext cx="455692" cy="20361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521" name="角丸四角形 102">
                    <a:extLst>
                      <a:ext uri="{FF2B5EF4-FFF2-40B4-BE49-F238E27FC236}">
                        <a16:creationId xmlns:a16="http://schemas.microsoft.com/office/drawing/2014/main" id="{D2BD0A5F-BD12-4DA2-AE49-1FFB2269C477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2902499" y="6086921"/>
                    <a:ext cx="455692" cy="20361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522" name="角丸四角形 103">
                    <a:extLst>
                      <a:ext uri="{FF2B5EF4-FFF2-40B4-BE49-F238E27FC236}">
                        <a16:creationId xmlns:a16="http://schemas.microsoft.com/office/drawing/2014/main" id="{D0EFA4BE-4DD0-43B7-976E-C0FF99B8A7C5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115095" y="6097820"/>
                    <a:ext cx="399209" cy="16510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523" name="角丸四角形 105">
                    <a:extLst>
                      <a:ext uri="{FF2B5EF4-FFF2-40B4-BE49-F238E27FC236}">
                        <a16:creationId xmlns:a16="http://schemas.microsoft.com/office/drawing/2014/main" id="{D3402B1F-C9C7-4849-9161-0458DE503947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2698889" y="6063109"/>
                    <a:ext cx="455692" cy="20361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524" name="角丸四角形 106">
                    <a:extLst>
                      <a:ext uri="{FF2B5EF4-FFF2-40B4-BE49-F238E27FC236}">
                        <a16:creationId xmlns:a16="http://schemas.microsoft.com/office/drawing/2014/main" id="{E31228E0-262D-4531-A4EF-60DED2ED4A70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2902499" y="6063110"/>
                    <a:ext cx="455692" cy="20361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525" name="角丸四角形 107">
                    <a:extLst>
                      <a:ext uri="{FF2B5EF4-FFF2-40B4-BE49-F238E27FC236}">
                        <a16:creationId xmlns:a16="http://schemas.microsoft.com/office/drawing/2014/main" id="{60D226B9-9415-4F68-82BE-4CFA2DC22F99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115095" y="6074009"/>
                    <a:ext cx="399209" cy="16510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526" name="角丸四角形 108">
                    <a:extLst>
                      <a:ext uri="{FF2B5EF4-FFF2-40B4-BE49-F238E27FC236}">
                        <a16:creationId xmlns:a16="http://schemas.microsoft.com/office/drawing/2014/main" id="{6FC2155B-839C-48C9-A38F-A524306845FC}"/>
                      </a:ext>
                    </a:extLst>
                  </p:cNvPr>
                  <p:cNvSpPr/>
                  <p:nvPr/>
                </p:nvSpPr>
                <p:spPr>
                  <a:xfrm rot="20732390">
                    <a:off x="2546144" y="6223005"/>
                    <a:ext cx="340974" cy="21907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527" name="角丸四角形 104">
                    <a:extLst>
                      <a:ext uri="{FF2B5EF4-FFF2-40B4-BE49-F238E27FC236}">
                        <a16:creationId xmlns:a16="http://schemas.microsoft.com/office/drawing/2014/main" id="{7F3F4D42-4B60-4FB7-B70C-A8DD3DCD8A93}"/>
                      </a:ext>
                    </a:extLst>
                  </p:cNvPr>
                  <p:cNvSpPr/>
                  <p:nvPr/>
                </p:nvSpPr>
                <p:spPr>
                  <a:xfrm rot="20732390">
                    <a:off x="2495855" y="6202849"/>
                    <a:ext cx="412035" cy="21907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sp>
              <p:nvSpPr>
                <p:cNvPr id="518" name="円/楕円 99">
                  <a:extLst>
                    <a:ext uri="{FF2B5EF4-FFF2-40B4-BE49-F238E27FC236}">
                      <a16:creationId xmlns:a16="http://schemas.microsoft.com/office/drawing/2014/main" id="{FEA4236D-D14C-4207-B684-DA1B833B021F}"/>
                    </a:ext>
                  </a:extLst>
                </p:cNvPr>
                <p:cNvSpPr/>
                <p:nvPr/>
              </p:nvSpPr>
              <p:spPr>
                <a:xfrm>
                  <a:off x="2397394" y="5773826"/>
                  <a:ext cx="531323" cy="465052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</p:grpSp>
        <p:sp>
          <p:nvSpPr>
            <p:cNvPr id="512" name="フリーフォーム 73">
              <a:extLst>
                <a:ext uri="{FF2B5EF4-FFF2-40B4-BE49-F238E27FC236}">
                  <a16:creationId xmlns:a16="http://schemas.microsoft.com/office/drawing/2014/main" id="{AE0C7153-0E97-4AEE-8B22-12A57FC67597}"/>
                </a:ext>
              </a:extLst>
            </p:cNvPr>
            <p:cNvSpPr/>
            <p:nvPr/>
          </p:nvSpPr>
          <p:spPr>
            <a:xfrm rot="610876">
              <a:off x="5953136" y="6601743"/>
              <a:ext cx="407496" cy="392516"/>
            </a:xfrm>
            <a:custGeom>
              <a:avLst/>
              <a:gdLst>
                <a:gd name="connsiteX0" fmla="*/ 107625 w 407496"/>
                <a:gd name="connsiteY0" fmla="*/ 2811 h 392721"/>
                <a:gd name="connsiteX1" fmla="*/ 130169 w 407496"/>
                <a:gd name="connsiteY1" fmla="*/ 205 h 392721"/>
                <a:gd name="connsiteX2" fmla="*/ 355143 w 407496"/>
                <a:gd name="connsiteY2" fmla="*/ 19170 h 392721"/>
                <a:gd name="connsiteX3" fmla="*/ 407291 w 407496"/>
                <a:gd name="connsiteY3" fmla="*/ 80919 h 392721"/>
                <a:gd name="connsiteX4" fmla="*/ 345542 w 407496"/>
                <a:gd name="connsiteY4" fmla="*/ 133066 h 392721"/>
                <a:gd name="connsiteX5" fmla="*/ 166624 w 407496"/>
                <a:gd name="connsiteY5" fmla="*/ 117983 h 392721"/>
                <a:gd name="connsiteX6" fmla="*/ 196882 w 407496"/>
                <a:gd name="connsiteY6" fmla="*/ 286467 h 392721"/>
                <a:gd name="connsiteX7" fmla="*/ 235586 w 407496"/>
                <a:gd name="connsiteY7" fmla="*/ 286467 h 392721"/>
                <a:gd name="connsiteX8" fmla="*/ 288713 w 407496"/>
                <a:gd name="connsiteY8" fmla="*/ 339594 h 392721"/>
                <a:gd name="connsiteX9" fmla="*/ 288712 w 407496"/>
                <a:gd name="connsiteY9" fmla="*/ 339594 h 392721"/>
                <a:gd name="connsiteX10" fmla="*/ 235585 w 407496"/>
                <a:gd name="connsiteY10" fmla="*/ 392721 h 392721"/>
                <a:gd name="connsiteX11" fmla="*/ 167647 w 407496"/>
                <a:gd name="connsiteY11" fmla="*/ 392720 h 392721"/>
                <a:gd name="connsiteX12" fmla="*/ 146968 w 407496"/>
                <a:gd name="connsiteY12" fmla="*/ 388545 h 392721"/>
                <a:gd name="connsiteX13" fmla="*/ 145241 w 407496"/>
                <a:gd name="connsiteY13" fmla="*/ 387381 h 392721"/>
                <a:gd name="connsiteX14" fmla="*/ 124022 w 407496"/>
                <a:gd name="connsiteY14" fmla="*/ 384849 h 392721"/>
                <a:gd name="connsiteX15" fmla="*/ 99198 w 407496"/>
                <a:gd name="connsiteY15" fmla="*/ 363761 h 392721"/>
                <a:gd name="connsiteX16" fmla="*/ 98212 w 407496"/>
                <a:gd name="connsiteY16" fmla="*/ 361270 h 392721"/>
                <a:gd name="connsiteX17" fmla="*/ 93849 w 407496"/>
                <a:gd name="connsiteY17" fmla="*/ 366650 h 392721"/>
                <a:gd name="connsiteX18" fmla="*/ 52121 w 407496"/>
                <a:gd name="connsiteY18" fmla="*/ 379766 h 392721"/>
                <a:gd name="connsiteX19" fmla="*/ 225 w 407496"/>
                <a:gd name="connsiteY19" fmla="*/ 317806 h 392721"/>
                <a:gd name="connsiteX20" fmla="*/ 20103 w 407496"/>
                <a:gd name="connsiteY20" fmla="*/ 92911 h 392721"/>
                <a:gd name="connsiteX21" fmla="*/ 59509 w 407496"/>
                <a:gd name="connsiteY21" fmla="*/ 43530 h 392721"/>
                <a:gd name="connsiteX22" fmla="*/ 71374 w 407496"/>
                <a:gd name="connsiteY22" fmla="*/ 42206 h 392721"/>
                <a:gd name="connsiteX23" fmla="*/ 74764 w 407496"/>
                <a:gd name="connsiteY23" fmla="*/ 30563 h 392721"/>
                <a:gd name="connsiteX24" fmla="*/ 107625 w 407496"/>
                <a:gd name="connsiteY24" fmla="*/ 2811 h 392721"/>
                <a:gd name="connsiteX0" fmla="*/ 107625 w 407496"/>
                <a:gd name="connsiteY0" fmla="*/ 2811 h 392721"/>
                <a:gd name="connsiteX1" fmla="*/ 130169 w 407496"/>
                <a:gd name="connsiteY1" fmla="*/ 205 h 392721"/>
                <a:gd name="connsiteX2" fmla="*/ 355143 w 407496"/>
                <a:gd name="connsiteY2" fmla="*/ 19170 h 392721"/>
                <a:gd name="connsiteX3" fmla="*/ 407291 w 407496"/>
                <a:gd name="connsiteY3" fmla="*/ 80919 h 392721"/>
                <a:gd name="connsiteX4" fmla="*/ 345542 w 407496"/>
                <a:gd name="connsiteY4" fmla="*/ 133066 h 392721"/>
                <a:gd name="connsiteX5" fmla="*/ 166624 w 407496"/>
                <a:gd name="connsiteY5" fmla="*/ 117983 h 392721"/>
                <a:gd name="connsiteX6" fmla="*/ 196882 w 407496"/>
                <a:gd name="connsiteY6" fmla="*/ 286467 h 392721"/>
                <a:gd name="connsiteX7" fmla="*/ 235586 w 407496"/>
                <a:gd name="connsiteY7" fmla="*/ 286467 h 392721"/>
                <a:gd name="connsiteX8" fmla="*/ 288713 w 407496"/>
                <a:gd name="connsiteY8" fmla="*/ 339594 h 392721"/>
                <a:gd name="connsiteX9" fmla="*/ 288712 w 407496"/>
                <a:gd name="connsiteY9" fmla="*/ 339594 h 392721"/>
                <a:gd name="connsiteX10" fmla="*/ 235585 w 407496"/>
                <a:gd name="connsiteY10" fmla="*/ 392721 h 392721"/>
                <a:gd name="connsiteX11" fmla="*/ 167647 w 407496"/>
                <a:gd name="connsiteY11" fmla="*/ 392720 h 392721"/>
                <a:gd name="connsiteX12" fmla="*/ 146968 w 407496"/>
                <a:gd name="connsiteY12" fmla="*/ 388545 h 392721"/>
                <a:gd name="connsiteX13" fmla="*/ 145241 w 407496"/>
                <a:gd name="connsiteY13" fmla="*/ 387381 h 392721"/>
                <a:gd name="connsiteX14" fmla="*/ 124022 w 407496"/>
                <a:gd name="connsiteY14" fmla="*/ 384849 h 392721"/>
                <a:gd name="connsiteX15" fmla="*/ 99198 w 407496"/>
                <a:gd name="connsiteY15" fmla="*/ 363761 h 392721"/>
                <a:gd name="connsiteX16" fmla="*/ 98212 w 407496"/>
                <a:gd name="connsiteY16" fmla="*/ 361270 h 392721"/>
                <a:gd name="connsiteX17" fmla="*/ 93849 w 407496"/>
                <a:gd name="connsiteY17" fmla="*/ 366650 h 392721"/>
                <a:gd name="connsiteX18" fmla="*/ 52121 w 407496"/>
                <a:gd name="connsiteY18" fmla="*/ 379766 h 392721"/>
                <a:gd name="connsiteX19" fmla="*/ 225 w 407496"/>
                <a:gd name="connsiteY19" fmla="*/ 317806 h 392721"/>
                <a:gd name="connsiteX20" fmla="*/ 20103 w 407496"/>
                <a:gd name="connsiteY20" fmla="*/ 92911 h 392721"/>
                <a:gd name="connsiteX21" fmla="*/ 59509 w 407496"/>
                <a:gd name="connsiteY21" fmla="*/ 43530 h 392721"/>
                <a:gd name="connsiteX22" fmla="*/ 71374 w 407496"/>
                <a:gd name="connsiteY22" fmla="*/ 42206 h 392721"/>
                <a:gd name="connsiteX23" fmla="*/ 107625 w 407496"/>
                <a:gd name="connsiteY23" fmla="*/ 2811 h 392721"/>
                <a:gd name="connsiteX0" fmla="*/ 107625 w 407496"/>
                <a:gd name="connsiteY0" fmla="*/ 2811 h 392721"/>
                <a:gd name="connsiteX1" fmla="*/ 130169 w 407496"/>
                <a:gd name="connsiteY1" fmla="*/ 205 h 392721"/>
                <a:gd name="connsiteX2" fmla="*/ 355143 w 407496"/>
                <a:gd name="connsiteY2" fmla="*/ 19170 h 392721"/>
                <a:gd name="connsiteX3" fmla="*/ 407291 w 407496"/>
                <a:gd name="connsiteY3" fmla="*/ 80919 h 392721"/>
                <a:gd name="connsiteX4" fmla="*/ 345542 w 407496"/>
                <a:gd name="connsiteY4" fmla="*/ 133066 h 392721"/>
                <a:gd name="connsiteX5" fmla="*/ 166624 w 407496"/>
                <a:gd name="connsiteY5" fmla="*/ 117983 h 392721"/>
                <a:gd name="connsiteX6" fmla="*/ 196882 w 407496"/>
                <a:gd name="connsiteY6" fmla="*/ 286467 h 392721"/>
                <a:gd name="connsiteX7" fmla="*/ 235586 w 407496"/>
                <a:gd name="connsiteY7" fmla="*/ 286467 h 392721"/>
                <a:gd name="connsiteX8" fmla="*/ 288713 w 407496"/>
                <a:gd name="connsiteY8" fmla="*/ 339594 h 392721"/>
                <a:gd name="connsiteX9" fmla="*/ 288712 w 407496"/>
                <a:gd name="connsiteY9" fmla="*/ 339594 h 392721"/>
                <a:gd name="connsiteX10" fmla="*/ 235585 w 407496"/>
                <a:gd name="connsiteY10" fmla="*/ 392721 h 392721"/>
                <a:gd name="connsiteX11" fmla="*/ 167647 w 407496"/>
                <a:gd name="connsiteY11" fmla="*/ 392720 h 392721"/>
                <a:gd name="connsiteX12" fmla="*/ 146968 w 407496"/>
                <a:gd name="connsiteY12" fmla="*/ 388545 h 392721"/>
                <a:gd name="connsiteX13" fmla="*/ 145241 w 407496"/>
                <a:gd name="connsiteY13" fmla="*/ 387381 h 392721"/>
                <a:gd name="connsiteX14" fmla="*/ 124022 w 407496"/>
                <a:gd name="connsiteY14" fmla="*/ 384849 h 392721"/>
                <a:gd name="connsiteX15" fmla="*/ 99198 w 407496"/>
                <a:gd name="connsiteY15" fmla="*/ 363761 h 392721"/>
                <a:gd name="connsiteX16" fmla="*/ 98212 w 407496"/>
                <a:gd name="connsiteY16" fmla="*/ 361270 h 392721"/>
                <a:gd name="connsiteX17" fmla="*/ 93849 w 407496"/>
                <a:gd name="connsiteY17" fmla="*/ 366650 h 392721"/>
                <a:gd name="connsiteX18" fmla="*/ 52121 w 407496"/>
                <a:gd name="connsiteY18" fmla="*/ 379766 h 392721"/>
                <a:gd name="connsiteX19" fmla="*/ 225 w 407496"/>
                <a:gd name="connsiteY19" fmla="*/ 317806 h 392721"/>
                <a:gd name="connsiteX20" fmla="*/ 20103 w 407496"/>
                <a:gd name="connsiteY20" fmla="*/ 92911 h 392721"/>
                <a:gd name="connsiteX21" fmla="*/ 59509 w 407496"/>
                <a:gd name="connsiteY21" fmla="*/ 43530 h 392721"/>
                <a:gd name="connsiteX22" fmla="*/ 107625 w 407496"/>
                <a:gd name="connsiteY22" fmla="*/ 2811 h 392721"/>
                <a:gd name="connsiteX0" fmla="*/ 107625 w 407496"/>
                <a:gd name="connsiteY0" fmla="*/ 2811 h 392721"/>
                <a:gd name="connsiteX1" fmla="*/ 130169 w 407496"/>
                <a:gd name="connsiteY1" fmla="*/ 205 h 392721"/>
                <a:gd name="connsiteX2" fmla="*/ 355143 w 407496"/>
                <a:gd name="connsiteY2" fmla="*/ 19170 h 392721"/>
                <a:gd name="connsiteX3" fmla="*/ 407291 w 407496"/>
                <a:gd name="connsiteY3" fmla="*/ 80919 h 392721"/>
                <a:gd name="connsiteX4" fmla="*/ 345542 w 407496"/>
                <a:gd name="connsiteY4" fmla="*/ 133066 h 392721"/>
                <a:gd name="connsiteX5" fmla="*/ 166624 w 407496"/>
                <a:gd name="connsiteY5" fmla="*/ 117983 h 392721"/>
                <a:gd name="connsiteX6" fmla="*/ 196882 w 407496"/>
                <a:gd name="connsiteY6" fmla="*/ 286467 h 392721"/>
                <a:gd name="connsiteX7" fmla="*/ 235586 w 407496"/>
                <a:gd name="connsiteY7" fmla="*/ 286467 h 392721"/>
                <a:gd name="connsiteX8" fmla="*/ 288713 w 407496"/>
                <a:gd name="connsiteY8" fmla="*/ 339594 h 392721"/>
                <a:gd name="connsiteX9" fmla="*/ 288712 w 407496"/>
                <a:gd name="connsiteY9" fmla="*/ 339594 h 392721"/>
                <a:gd name="connsiteX10" fmla="*/ 235585 w 407496"/>
                <a:gd name="connsiteY10" fmla="*/ 392721 h 392721"/>
                <a:gd name="connsiteX11" fmla="*/ 167647 w 407496"/>
                <a:gd name="connsiteY11" fmla="*/ 392720 h 392721"/>
                <a:gd name="connsiteX12" fmla="*/ 146968 w 407496"/>
                <a:gd name="connsiteY12" fmla="*/ 388545 h 392721"/>
                <a:gd name="connsiteX13" fmla="*/ 145241 w 407496"/>
                <a:gd name="connsiteY13" fmla="*/ 387381 h 392721"/>
                <a:gd name="connsiteX14" fmla="*/ 124022 w 407496"/>
                <a:gd name="connsiteY14" fmla="*/ 384849 h 392721"/>
                <a:gd name="connsiteX15" fmla="*/ 99198 w 407496"/>
                <a:gd name="connsiteY15" fmla="*/ 363761 h 392721"/>
                <a:gd name="connsiteX16" fmla="*/ 98212 w 407496"/>
                <a:gd name="connsiteY16" fmla="*/ 361270 h 392721"/>
                <a:gd name="connsiteX17" fmla="*/ 93849 w 407496"/>
                <a:gd name="connsiteY17" fmla="*/ 366650 h 392721"/>
                <a:gd name="connsiteX18" fmla="*/ 52121 w 407496"/>
                <a:gd name="connsiteY18" fmla="*/ 379766 h 392721"/>
                <a:gd name="connsiteX19" fmla="*/ 225 w 407496"/>
                <a:gd name="connsiteY19" fmla="*/ 317806 h 392721"/>
                <a:gd name="connsiteX20" fmla="*/ 20103 w 407496"/>
                <a:gd name="connsiteY20" fmla="*/ 92911 h 392721"/>
                <a:gd name="connsiteX21" fmla="*/ 107625 w 407496"/>
                <a:gd name="connsiteY21" fmla="*/ 2811 h 392721"/>
                <a:gd name="connsiteX0" fmla="*/ 20103 w 407496"/>
                <a:gd name="connsiteY0" fmla="*/ 92706 h 392516"/>
                <a:gd name="connsiteX1" fmla="*/ 130169 w 407496"/>
                <a:gd name="connsiteY1" fmla="*/ 0 h 392516"/>
                <a:gd name="connsiteX2" fmla="*/ 355143 w 407496"/>
                <a:gd name="connsiteY2" fmla="*/ 18965 h 392516"/>
                <a:gd name="connsiteX3" fmla="*/ 407291 w 407496"/>
                <a:gd name="connsiteY3" fmla="*/ 80714 h 392516"/>
                <a:gd name="connsiteX4" fmla="*/ 345542 w 407496"/>
                <a:gd name="connsiteY4" fmla="*/ 132861 h 392516"/>
                <a:gd name="connsiteX5" fmla="*/ 166624 w 407496"/>
                <a:gd name="connsiteY5" fmla="*/ 117778 h 392516"/>
                <a:gd name="connsiteX6" fmla="*/ 196882 w 407496"/>
                <a:gd name="connsiteY6" fmla="*/ 286262 h 392516"/>
                <a:gd name="connsiteX7" fmla="*/ 235586 w 407496"/>
                <a:gd name="connsiteY7" fmla="*/ 286262 h 392516"/>
                <a:gd name="connsiteX8" fmla="*/ 288713 w 407496"/>
                <a:gd name="connsiteY8" fmla="*/ 339389 h 392516"/>
                <a:gd name="connsiteX9" fmla="*/ 288712 w 407496"/>
                <a:gd name="connsiteY9" fmla="*/ 339389 h 392516"/>
                <a:gd name="connsiteX10" fmla="*/ 235585 w 407496"/>
                <a:gd name="connsiteY10" fmla="*/ 392516 h 392516"/>
                <a:gd name="connsiteX11" fmla="*/ 167647 w 407496"/>
                <a:gd name="connsiteY11" fmla="*/ 392515 h 392516"/>
                <a:gd name="connsiteX12" fmla="*/ 146968 w 407496"/>
                <a:gd name="connsiteY12" fmla="*/ 388340 h 392516"/>
                <a:gd name="connsiteX13" fmla="*/ 145241 w 407496"/>
                <a:gd name="connsiteY13" fmla="*/ 387176 h 392516"/>
                <a:gd name="connsiteX14" fmla="*/ 124022 w 407496"/>
                <a:gd name="connsiteY14" fmla="*/ 384644 h 392516"/>
                <a:gd name="connsiteX15" fmla="*/ 99198 w 407496"/>
                <a:gd name="connsiteY15" fmla="*/ 363556 h 392516"/>
                <a:gd name="connsiteX16" fmla="*/ 98212 w 407496"/>
                <a:gd name="connsiteY16" fmla="*/ 361065 h 392516"/>
                <a:gd name="connsiteX17" fmla="*/ 93849 w 407496"/>
                <a:gd name="connsiteY17" fmla="*/ 366445 h 392516"/>
                <a:gd name="connsiteX18" fmla="*/ 52121 w 407496"/>
                <a:gd name="connsiteY18" fmla="*/ 379561 h 392516"/>
                <a:gd name="connsiteX19" fmla="*/ 225 w 407496"/>
                <a:gd name="connsiteY19" fmla="*/ 317601 h 392516"/>
                <a:gd name="connsiteX20" fmla="*/ 20103 w 407496"/>
                <a:gd name="connsiteY20" fmla="*/ 92706 h 392516"/>
                <a:gd name="connsiteX0" fmla="*/ 20103 w 407496"/>
                <a:gd name="connsiteY0" fmla="*/ 92706 h 392516"/>
                <a:gd name="connsiteX1" fmla="*/ 130169 w 407496"/>
                <a:gd name="connsiteY1" fmla="*/ 0 h 392516"/>
                <a:gd name="connsiteX2" fmla="*/ 355143 w 407496"/>
                <a:gd name="connsiteY2" fmla="*/ 18965 h 392516"/>
                <a:gd name="connsiteX3" fmla="*/ 407291 w 407496"/>
                <a:gd name="connsiteY3" fmla="*/ 80714 h 392516"/>
                <a:gd name="connsiteX4" fmla="*/ 345542 w 407496"/>
                <a:gd name="connsiteY4" fmla="*/ 132861 h 392516"/>
                <a:gd name="connsiteX5" fmla="*/ 166624 w 407496"/>
                <a:gd name="connsiteY5" fmla="*/ 117778 h 392516"/>
                <a:gd name="connsiteX6" fmla="*/ 196882 w 407496"/>
                <a:gd name="connsiteY6" fmla="*/ 286262 h 392516"/>
                <a:gd name="connsiteX7" fmla="*/ 235586 w 407496"/>
                <a:gd name="connsiteY7" fmla="*/ 286262 h 392516"/>
                <a:gd name="connsiteX8" fmla="*/ 288713 w 407496"/>
                <a:gd name="connsiteY8" fmla="*/ 339389 h 392516"/>
                <a:gd name="connsiteX9" fmla="*/ 288712 w 407496"/>
                <a:gd name="connsiteY9" fmla="*/ 339389 h 392516"/>
                <a:gd name="connsiteX10" fmla="*/ 235585 w 407496"/>
                <a:gd name="connsiteY10" fmla="*/ 392516 h 392516"/>
                <a:gd name="connsiteX11" fmla="*/ 167647 w 407496"/>
                <a:gd name="connsiteY11" fmla="*/ 392515 h 392516"/>
                <a:gd name="connsiteX12" fmla="*/ 146968 w 407496"/>
                <a:gd name="connsiteY12" fmla="*/ 388340 h 392516"/>
                <a:gd name="connsiteX13" fmla="*/ 145241 w 407496"/>
                <a:gd name="connsiteY13" fmla="*/ 387176 h 392516"/>
                <a:gd name="connsiteX14" fmla="*/ 124022 w 407496"/>
                <a:gd name="connsiteY14" fmla="*/ 384644 h 392516"/>
                <a:gd name="connsiteX15" fmla="*/ 99198 w 407496"/>
                <a:gd name="connsiteY15" fmla="*/ 363556 h 392516"/>
                <a:gd name="connsiteX16" fmla="*/ 98212 w 407496"/>
                <a:gd name="connsiteY16" fmla="*/ 361065 h 392516"/>
                <a:gd name="connsiteX17" fmla="*/ 93849 w 407496"/>
                <a:gd name="connsiteY17" fmla="*/ 366445 h 392516"/>
                <a:gd name="connsiteX18" fmla="*/ 52121 w 407496"/>
                <a:gd name="connsiteY18" fmla="*/ 379561 h 392516"/>
                <a:gd name="connsiteX19" fmla="*/ 225 w 407496"/>
                <a:gd name="connsiteY19" fmla="*/ 317601 h 392516"/>
                <a:gd name="connsiteX20" fmla="*/ 20103 w 407496"/>
                <a:gd name="connsiteY20" fmla="*/ 92706 h 3925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407496" h="392516">
                  <a:moveTo>
                    <a:pt x="20103" y="92706"/>
                  </a:moveTo>
                  <a:lnTo>
                    <a:pt x="130169" y="0"/>
                  </a:lnTo>
                  <a:lnTo>
                    <a:pt x="355143" y="18965"/>
                  </a:lnTo>
                  <a:cubicBezTo>
                    <a:pt x="386595" y="21616"/>
                    <a:pt x="409942" y="49262"/>
                    <a:pt x="407291" y="80714"/>
                  </a:cubicBezTo>
                  <a:cubicBezTo>
                    <a:pt x="404639" y="112166"/>
                    <a:pt x="376993" y="135512"/>
                    <a:pt x="345542" y="132861"/>
                  </a:cubicBezTo>
                  <a:lnTo>
                    <a:pt x="166624" y="117778"/>
                  </a:lnTo>
                  <a:lnTo>
                    <a:pt x="196882" y="286262"/>
                  </a:lnTo>
                  <a:lnTo>
                    <a:pt x="235586" y="286262"/>
                  </a:lnTo>
                  <a:cubicBezTo>
                    <a:pt x="264927" y="286262"/>
                    <a:pt x="288713" y="310048"/>
                    <a:pt x="288713" y="339389"/>
                  </a:cubicBezTo>
                  <a:lnTo>
                    <a:pt x="288712" y="339389"/>
                  </a:lnTo>
                  <a:cubicBezTo>
                    <a:pt x="288712" y="368730"/>
                    <a:pt x="264926" y="392516"/>
                    <a:pt x="235585" y="392516"/>
                  </a:cubicBezTo>
                  <a:lnTo>
                    <a:pt x="167647" y="392515"/>
                  </a:lnTo>
                  <a:cubicBezTo>
                    <a:pt x="160312" y="392515"/>
                    <a:pt x="153324" y="391028"/>
                    <a:pt x="146968" y="388340"/>
                  </a:cubicBezTo>
                  <a:lnTo>
                    <a:pt x="145241" y="387176"/>
                  </a:lnTo>
                  <a:lnTo>
                    <a:pt x="124022" y="384644"/>
                  </a:lnTo>
                  <a:cubicBezTo>
                    <a:pt x="113956" y="380191"/>
                    <a:pt x="105280" y="372883"/>
                    <a:pt x="99198" y="363556"/>
                  </a:cubicBezTo>
                  <a:lnTo>
                    <a:pt x="98212" y="361065"/>
                  </a:lnTo>
                  <a:lnTo>
                    <a:pt x="93849" y="366445"/>
                  </a:lnTo>
                  <a:cubicBezTo>
                    <a:pt x="82637" y="375837"/>
                    <a:pt x="67842" y="380951"/>
                    <a:pt x="52121" y="379561"/>
                  </a:cubicBezTo>
                  <a:cubicBezTo>
                    <a:pt x="20681" y="376782"/>
                    <a:pt x="-2554" y="349042"/>
                    <a:pt x="225" y="317601"/>
                  </a:cubicBezTo>
                  <a:lnTo>
                    <a:pt x="20103" y="92706"/>
                  </a:ln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sp>
          <p:nvSpPr>
            <p:cNvPr id="513" name="フリーフォーム 74">
              <a:extLst>
                <a:ext uri="{FF2B5EF4-FFF2-40B4-BE49-F238E27FC236}">
                  <a16:creationId xmlns:a16="http://schemas.microsoft.com/office/drawing/2014/main" id="{6D6C6A7F-D261-42DE-91BA-A6AE9E40B423}"/>
                </a:ext>
              </a:extLst>
            </p:cNvPr>
            <p:cNvSpPr/>
            <p:nvPr/>
          </p:nvSpPr>
          <p:spPr>
            <a:xfrm rot="20339314">
              <a:off x="5405729" y="6012661"/>
              <a:ext cx="1023220" cy="724805"/>
            </a:xfrm>
            <a:custGeom>
              <a:avLst/>
              <a:gdLst>
                <a:gd name="connsiteX0" fmla="*/ 1051281 w 1150041"/>
                <a:gd name="connsiteY0" fmla="*/ 12707 h 813876"/>
                <a:gd name="connsiteX1" fmla="*/ 1150041 w 1150041"/>
                <a:gd name="connsiteY1" fmla="*/ 161702 h 813876"/>
                <a:gd name="connsiteX2" fmla="*/ 988339 w 1150041"/>
                <a:gd name="connsiteY2" fmla="*/ 323404 h 813876"/>
                <a:gd name="connsiteX3" fmla="*/ 482724 w 1150041"/>
                <a:gd name="connsiteY3" fmla="*/ 323404 h 813876"/>
                <a:gd name="connsiteX4" fmla="*/ 701228 w 1150041"/>
                <a:gd name="connsiteY4" fmla="*/ 617809 h 813876"/>
                <a:gd name="connsiteX5" fmla="*/ 437055 w 1150041"/>
                <a:gd name="connsiteY5" fmla="*/ 813876 h 813876"/>
                <a:gd name="connsiteX6" fmla="*/ 32415 w 1150041"/>
                <a:gd name="connsiteY6" fmla="*/ 268681 h 813876"/>
                <a:gd name="connsiteX7" fmla="*/ 66468 w 1150041"/>
                <a:gd name="connsiteY7" fmla="*/ 38560 h 813876"/>
                <a:gd name="connsiteX8" fmla="*/ 90192 w 1150041"/>
                <a:gd name="connsiteY8" fmla="*/ 27412 h 813876"/>
                <a:gd name="connsiteX9" fmla="*/ 112002 w 1150041"/>
                <a:gd name="connsiteY9" fmla="*/ 12707 h 813876"/>
                <a:gd name="connsiteX10" fmla="*/ 174944 w 1150041"/>
                <a:gd name="connsiteY10" fmla="*/ 0 h 813876"/>
                <a:gd name="connsiteX11" fmla="*/ 988339 w 1150041"/>
                <a:gd name="connsiteY11" fmla="*/ 0 h 813876"/>
                <a:gd name="connsiteX12" fmla="*/ 1051281 w 1150041"/>
                <a:gd name="connsiteY12" fmla="*/ 12707 h 813876"/>
                <a:gd name="connsiteX0" fmla="*/ 1150041 w 1241481"/>
                <a:gd name="connsiteY0" fmla="*/ 161702 h 813876"/>
                <a:gd name="connsiteX1" fmla="*/ 988339 w 1241481"/>
                <a:gd name="connsiteY1" fmla="*/ 323404 h 813876"/>
                <a:gd name="connsiteX2" fmla="*/ 482724 w 1241481"/>
                <a:gd name="connsiteY2" fmla="*/ 323404 h 813876"/>
                <a:gd name="connsiteX3" fmla="*/ 701228 w 1241481"/>
                <a:gd name="connsiteY3" fmla="*/ 617809 h 813876"/>
                <a:gd name="connsiteX4" fmla="*/ 437055 w 1241481"/>
                <a:gd name="connsiteY4" fmla="*/ 813876 h 813876"/>
                <a:gd name="connsiteX5" fmla="*/ 32415 w 1241481"/>
                <a:gd name="connsiteY5" fmla="*/ 268681 h 813876"/>
                <a:gd name="connsiteX6" fmla="*/ 66468 w 1241481"/>
                <a:gd name="connsiteY6" fmla="*/ 38560 h 813876"/>
                <a:gd name="connsiteX7" fmla="*/ 90192 w 1241481"/>
                <a:gd name="connsiteY7" fmla="*/ 27412 h 813876"/>
                <a:gd name="connsiteX8" fmla="*/ 112002 w 1241481"/>
                <a:gd name="connsiteY8" fmla="*/ 12707 h 813876"/>
                <a:gd name="connsiteX9" fmla="*/ 174944 w 1241481"/>
                <a:gd name="connsiteY9" fmla="*/ 0 h 813876"/>
                <a:gd name="connsiteX10" fmla="*/ 988339 w 1241481"/>
                <a:gd name="connsiteY10" fmla="*/ 0 h 813876"/>
                <a:gd name="connsiteX11" fmla="*/ 1051281 w 1241481"/>
                <a:gd name="connsiteY11" fmla="*/ 12707 h 813876"/>
                <a:gd name="connsiteX12" fmla="*/ 1241481 w 1241481"/>
                <a:gd name="connsiteY12" fmla="*/ 253142 h 813876"/>
                <a:gd name="connsiteX0" fmla="*/ 988339 w 1241481"/>
                <a:gd name="connsiteY0" fmla="*/ 323404 h 813876"/>
                <a:gd name="connsiteX1" fmla="*/ 482724 w 1241481"/>
                <a:gd name="connsiteY1" fmla="*/ 323404 h 813876"/>
                <a:gd name="connsiteX2" fmla="*/ 701228 w 1241481"/>
                <a:gd name="connsiteY2" fmla="*/ 617809 h 813876"/>
                <a:gd name="connsiteX3" fmla="*/ 437055 w 1241481"/>
                <a:gd name="connsiteY3" fmla="*/ 813876 h 813876"/>
                <a:gd name="connsiteX4" fmla="*/ 32415 w 1241481"/>
                <a:gd name="connsiteY4" fmla="*/ 268681 h 813876"/>
                <a:gd name="connsiteX5" fmla="*/ 66468 w 1241481"/>
                <a:gd name="connsiteY5" fmla="*/ 38560 h 813876"/>
                <a:gd name="connsiteX6" fmla="*/ 90192 w 1241481"/>
                <a:gd name="connsiteY6" fmla="*/ 27412 h 813876"/>
                <a:gd name="connsiteX7" fmla="*/ 112002 w 1241481"/>
                <a:gd name="connsiteY7" fmla="*/ 12707 h 813876"/>
                <a:gd name="connsiteX8" fmla="*/ 174944 w 1241481"/>
                <a:gd name="connsiteY8" fmla="*/ 0 h 813876"/>
                <a:gd name="connsiteX9" fmla="*/ 988339 w 1241481"/>
                <a:gd name="connsiteY9" fmla="*/ 0 h 813876"/>
                <a:gd name="connsiteX10" fmla="*/ 1051281 w 1241481"/>
                <a:gd name="connsiteY10" fmla="*/ 12707 h 813876"/>
                <a:gd name="connsiteX11" fmla="*/ 1241481 w 1241481"/>
                <a:gd name="connsiteY11" fmla="*/ 253142 h 813876"/>
                <a:gd name="connsiteX0" fmla="*/ 988339 w 1051281"/>
                <a:gd name="connsiteY0" fmla="*/ 323404 h 813876"/>
                <a:gd name="connsiteX1" fmla="*/ 482724 w 1051281"/>
                <a:gd name="connsiteY1" fmla="*/ 323404 h 813876"/>
                <a:gd name="connsiteX2" fmla="*/ 701228 w 1051281"/>
                <a:gd name="connsiteY2" fmla="*/ 617809 h 813876"/>
                <a:gd name="connsiteX3" fmla="*/ 437055 w 1051281"/>
                <a:gd name="connsiteY3" fmla="*/ 813876 h 813876"/>
                <a:gd name="connsiteX4" fmla="*/ 32415 w 1051281"/>
                <a:gd name="connsiteY4" fmla="*/ 268681 h 813876"/>
                <a:gd name="connsiteX5" fmla="*/ 66468 w 1051281"/>
                <a:gd name="connsiteY5" fmla="*/ 38560 h 813876"/>
                <a:gd name="connsiteX6" fmla="*/ 90192 w 1051281"/>
                <a:gd name="connsiteY6" fmla="*/ 27412 h 813876"/>
                <a:gd name="connsiteX7" fmla="*/ 112002 w 1051281"/>
                <a:gd name="connsiteY7" fmla="*/ 12707 h 813876"/>
                <a:gd name="connsiteX8" fmla="*/ 174944 w 1051281"/>
                <a:gd name="connsiteY8" fmla="*/ 0 h 813876"/>
                <a:gd name="connsiteX9" fmla="*/ 988339 w 1051281"/>
                <a:gd name="connsiteY9" fmla="*/ 0 h 813876"/>
                <a:gd name="connsiteX10" fmla="*/ 1051281 w 1051281"/>
                <a:gd name="connsiteY10" fmla="*/ 12707 h 813876"/>
                <a:gd name="connsiteX0" fmla="*/ 988339 w 988339"/>
                <a:gd name="connsiteY0" fmla="*/ 323404 h 813876"/>
                <a:gd name="connsiteX1" fmla="*/ 482724 w 988339"/>
                <a:gd name="connsiteY1" fmla="*/ 323404 h 813876"/>
                <a:gd name="connsiteX2" fmla="*/ 701228 w 988339"/>
                <a:gd name="connsiteY2" fmla="*/ 617809 h 813876"/>
                <a:gd name="connsiteX3" fmla="*/ 437055 w 988339"/>
                <a:gd name="connsiteY3" fmla="*/ 813876 h 813876"/>
                <a:gd name="connsiteX4" fmla="*/ 32415 w 988339"/>
                <a:gd name="connsiteY4" fmla="*/ 268681 h 813876"/>
                <a:gd name="connsiteX5" fmla="*/ 66468 w 988339"/>
                <a:gd name="connsiteY5" fmla="*/ 38560 h 813876"/>
                <a:gd name="connsiteX6" fmla="*/ 90192 w 988339"/>
                <a:gd name="connsiteY6" fmla="*/ 27412 h 813876"/>
                <a:gd name="connsiteX7" fmla="*/ 112002 w 988339"/>
                <a:gd name="connsiteY7" fmla="*/ 12707 h 813876"/>
                <a:gd name="connsiteX8" fmla="*/ 174944 w 988339"/>
                <a:gd name="connsiteY8" fmla="*/ 0 h 813876"/>
                <a:gd name="connsiteX9" fmla="*/ 988339 w 988339"/>
                <a:gd name="connsiteY9" fmla="*/ 0 h 813876"/>
                <a:gd name="connsiteX0" fmla="*/ 750224 w 988339"/>
                <a:gd name="connsiteY0" fmla="*/ 309112 h 813876"/>
                <a:gd name="connsiteX1" fmla="*/ 482724 w 988339"/>
                <a:gd name="connsiteY1" fmla="*/ 323404 h 813876"/>
                <a:gd name="connsiteX2" fmla="*/ 701228 w 988339"/>
                <a:gd name="connsiteY2" fmla="*/ 617809 h 813876"/>
                <a:gd name="connsiteX3" fmla="*/ 437055 w 988339"/>
                <a:gd name="connsiteY3" fmla="*/ 813876 h 813876"/>
                <a:gd name="connsiteX4" fmla="*/ 32415 w 988339"/>
                <a:gd name="connsiteY4" fmla="*/ 268681 h 813876"/>
                <a:gd name="connsiteX5" fmla="*/ 66468 w 988339"/>
                <a:gd name="connsiteY5" fmla="*/ 38560 h 813876"/>
                <a:gd name="connsiteX6" fmla="*/ 90192 w 988339"/>
                <a:gd name="connsiteY6" fmla="*/ 27412 h 813876"/>
                <a:gd name="connsiteX7" fmla="*/ 112002 w 988339"/>
                <a:gd name="connsiteY7" fmla="*/ 12707 h 813876"/>
                <a:gd name="connsiteX8" fmla="*/ 174944 w 988339"/>
                <a:gd name="connsiteY8" fmla="*/ 0 h 813876"/>
                <a:gd name="connsiteX9" fmla="*/ 988339 w 988339"/>
                <a:gd name="connsiteY9" fmla="*/ 0 h 813876"/>
                <a:gd name="connsiteX0" fmla="*/ 750224 w 988339"/>
                <a:gd name="connsiteY0" fmla="*/ 309112 h 698247"/>
                <a:gd name="connsiteX1" fmla="*/ 482724 w 988339"/>
                <a:gd name="connsiteY1" fmla="*/ 323404 h 698247"/>
                <a:gd name="connsiteX2" fmla="*/ 701228 w 988339"/>
                <a:gd name="connsiteY2" fmla="*/ 617809 h 698247"/>
                <a:gd name="connsiteX3" fmla="*/ 382829 w 988339"/>
                <a:gd name="connsiteY3" fmla="*/ 698247 h 698247"/>
                <a:gd name="connsiteX4" fmla="*/ 32415 w 988339"/>
                <a:gd name="connsiteY4" fmla="*/ 268681 h 698247"/>
                <a:gd name="connsiteX5" fmla="*/ 66468 w 988339"/>
                <a:gd name="connsiteY5" fmla="*/ 38560 h 698247"/>
                <a:gd name="connsiteX6" fmla="*/ 90192 w 988339"/>
                <a:gd name="connsiteY6" fmla="*/ 27412 h 698247"/>
                <a:gd name="connsiteX7" fmla="*/ 112002 w 988339"/>
                <a:gd name="connsiteY7" fmla="*/ 12707 h 698247"/>
                <a:gd name="connsiteX8" fmla="*/ 174944 w 988339"/>
                <a:gd name="connsiteY8" fmla="*/ 0 h 698247"/>
                <a:gd name="connsiteX9" fmla="*/ 988339 w 988339"/>
                <a:gd name="connsiteY9" fmla="*/ 0 h 698247"/>
                <a:gd name="connsiteX0" fmla="*/ 750224 w 988339"/>
                <a:gd name="connsiteY0" fmla="*/ 309112 h 698247"/>
                <a:gd name="connsiteX1" fmla="*/ 482724 w 988339"/>
                <a:gd name="connsiteY1" fmla="*/ 323404 h 698247"/>
                <a:gd name="connsiteX2" fmla="*/ 598329 w 988339"/>
                <a:gd name="connsiteY2" fmla="*/ 554735 h 698247"/>
                <a:gd name="connsiteX3" fmla="*/ 382829 w 988339"/>
                <a:gd name="connsiteY3" fmla="*/ 698247 h 698247"/>
                <a:gd name="connsiteX4" fmla="*/ 32415 w 988339"/>
                <a:gd name="connsiteY4" fmla="*/ 268681 h 698247"/>
                <a:gd name="connsiteX5" fmla="*/ 66468 w 988339"/>
                <a:gd name="connsiteY5" fmla="*/ 38560 h 698247"/>
                <a:gd name="connsiteX6" fmla="*/ 90192 w 988339"/>
                <a:gd name="connsiteY6" fmla="*/ 27412 h 698247"/>
                <a:gd name="connsiteX7" fmla="*/ 112002 w 988339"/>
                <a:gd name="connsiteY7" fmla="*/ 12707 h 698247"/>
                <a:gd name="connsiteX8" fmla="*/ 174944 w 988339"/>
                <a:gd name="connsiteY8" fmla="*/ 0 h 698247"/>
                <a:gd name="connsiteX9" fmla="*/ 988339 w 988339"/>
                <a:gd name="connsiteY9" fmla="*/ 0 h 698247"/>
                <a:gd name="connsiteX0" fmla="*/ 750224 w 988339"/>
                <a:gd name="connsiteY0" fmla="*/ 309112 h 698247"/>
                <a:gd name="connsiteX1" fmla="*/ 400972 w 988339"/>
                <a:gd name="connsiteY1" fmla="*/ 287203 h 698247"/>
                <a:gd name="connsiteX2" fmla="*/ 598329 w 988339"/>
                <a:gd name="connsiteY2" fmla="*/ 554735 h 698247"/>
                <a:gd name="connsiteX3" fmla="*/ 382829 w 988339"/>
                <a:gd name="connsiteY3" fmla="*/ 698247 h 698247"/>
                <a:gd name="connsiteX4" fmla="*/ 32415 w 988339"/>
                <a:gd name="connsiteY4" fmla="*/ 268681 h 698247"/>
                <a:gd name="connsiteX5" fmla="*/ 66468 w 988339"/>
                <a:gd name="connsiteY5" fmla="*/ 38560 h 698247"/>
                <a:gd name="connsiteX6" fmla="*/ 90192 w 988339"/>
                <a:gd name="connsiteY6" fmla="*/ 27412 h 698247"/>
                <a:gd name="connsiteX7" fmla="*/ 112002 w 988339"/>
                <a:gd name="connsiteY7" fmla="*/ 12707 h 698247"/>
                <a:gd name="connsiteX8" fmla="*/ 174944 w 988339"/>
                <a:gd name="connsiteY8" fmla="*/ 0 h 698247"/>
                <a:gd name="connsiteX9" fmla="*/ 988339 w 988339"/>
                <a:gd name="connsiteY9" fmla="*/ 0 h 698247"/>
                <a:gd name="connsiteX0" fmla="*/ 750224 w 988339"/>
                <a:gd name="connsiteY0" fmla="*/ 309112 h 698247"/>
                <a:gd name="connsiteX1" fmla="*/ 400972 w 988339"/>
                <a:gd name="connsiteY1" fmla="*/ 287203 h 698247"/>
                <a:gd name="connsiteX2" fmla="*/ 598329 w 988339"/>
                <a:gd name="connsiteY2" fmla="*/ 554735 h 698247"/>
                <a:gd name="connsiteX3" fmla="*/ 382829 w 988339"/>
                <a:gd name="connsiteY3" fmla="*/ 698247 h 698247"/>
                <a:gd name="connsiteX4" fmla="*/ 32415 w 988339"/>
                <a:gd name="connsiteY4" fmla="*/ 268681 h 698247"/>
                <a:gd name="connsiteX5" fmla="*/ 66468 w 988339"/>
                <a:gd name="connsiteY5" fmla="*/ 38560 h 698247"/>
                <a:gd name="connsiteX6" fmla="*/ 90192 w 988339"/>
                <a:gd name="connsiteY6" fmla="*/ 27412 h 698247"/>
                <a:gd name="connsiteX7" fmla="*/ 174944 w 988339"/>
                <a:gd name="connsiteY7" fmla="*/ 0 h 698247"/>
                <a:gd name="connsiteX8" fmla="*/ 988339 w 988339"/>
                <a:gd name="connsiteY8" fmla="*/ 0 h 698247"/>
                <a:gd name="connsiteX0" fmla="*/ 750224 w 988339"/>
                <a:gd name="connsiteY0" fmla="*/ 309112 h 698247"/>
                <a:gd name="connsiteX1" fmla="*/ 400972 w 988339"/>
                <a:gd name="connsiteY1" fmla="*/ 287203 h 698247"/>
                <a:gd name="connsiteX2" fmla="*/ 598329 w 988339"/>
                <a:gd name="connsiteY2" fmla="*/ 554735 h 698247"/>
                <a:gd name="connsiteX3" fmla="*/ 382829 w 988339"/>
                <a:gd name="connsiteY3" fmla="*/ 698247 h 698247"/>
                <a:gd name="connsiteX4" fmla="*/ 32415 w 988339"/>
                <a:gd name="connsiteY4" fmla="*/ 268681 h 698247"/>
                <a:gd name="connsiteX5" fmla="*/ 66468 w 988339"/>
                <a:gd name="connsiteY5" fmla="*/ 38560 h 698247"/>
                <a:gd name="connsiteX6" fmla="*/ 90192 w 988339"/>
                <a:gd name="connsiteY6" fmla="*/ 27412 h 698247"/>
                <a:gd name="connsiteX7" fmla="*/ 988339 w 988339"/>
                <a:gd name="connsiteY7" fmla="*/ 0 h 698247"/>
                <a:gd name="connsiteX0" fmla="*/ 589978 w 988339"/>
                <a:gd name="connsiteY0" fmla="*/ 300916 h 698247"/>
                <a:gd name="connsiteX1" fmla="*/ 400972 w 988339"/>
                <a:gd name="connsiteY1" fmla="*/ 287203 h 698247"/>
                <a:gd name="connsiteX2" fmla="*/ 598329 w 988339"/>
                <a:gd name="connsiteY2" fmla="*/ 554735 h 698247"/>
                <a:gd name="connsiteX3" fmla="*/ 382829 w 988339"/>
                <a:gd name="connsiteY3" fmla="*/ 698247 h 698247"/>
                <a:gd name="connsiteX4" fmla="*/ 32415 w 988339"/>
                <a:gd name="connsiteY4" fmla="*/ 268681 h 698247"/>
                <a:gd name="connsiteX5" fmla="*/ 66468 w 988339"/>
                <a:gd name="connsiteY5" fmla="*/ 38560 h 698247"/>
                <a:gd name="connsiteX6" fmla="*/ 90192 w 988339"/>
                <a:gd name="connsiteY6" fmla="*/ 27412 h 698247"/>
                <a:gd name="connsiteX7" fmla="*/ 988339 w 988339"/>
                <a:gd name="connsiteY7" fmla="*/ 0 h 698247"/>
                <a:gd name="connsiteX0" fmla="*/ 589978 w 1094568"/>
                <a:gd name="connsiteY0" fmla="*/ 294126 h 691457"/>
                <a:gd name="connsiteX1" fmla="*/ 400972 w 1094568"/>
                <a:gd name="connsiteY1" fmla="*/ 280413 h 691457"/>
                <a:gd name="connsiteX2" fmla="*/ 598329 w 1094568"/>
                <a:gd name="connsiteY2" fmla="*/ 547945 h 691457"/>
                <a:gd name="connsiteX3" fmla="*/ 382829 w 1094568"/>
                <a:gd name="connsiteY3" fmla="*/ 691457 h 691457"/>
                <a:gd name="connsiteX4" fmla="*/ 32415 w 1094568"/>
                <a:gd name="connsiteY4" fmla="*/ 261891 h 691457"/>
                <a:gd name="connsiteX5" fmla="*/ 66468 w 1094568"/>
                <a:gd name="connsiteY5" fmla="*/ 31770 h 691457"/>
                <a:gd name="connsiteX6" fmla="*/ 90192 w 1094568"/>
                <a:gd name="connsiteY6" fmla="*/ 20622 h 691457"/>
                <a:gd name="connsiteX7" fmla="*/ 1094568 w 1094568"/>
                <a:gd name="connsiteY7" fmla="*/ 0 h 691457"/>
                <a:gd name="connsiteX0" fmla="*/ 657912 w 1094568"/>
                <a:gd name="connsiteY0" fmla="*/ 303213 h 691457"/>
                <a:gd name="connsiteX1" fmla="*/ 400972 w 1094568"/>
                <a:gd name="connsiteY1" fmla="*/ 280413 h 691457"/>
                <a:gd name="connsiteX2" fmla="*/ 598329 w 1094568"/>
                <a:gd name="connsiteY2" fmla="*/ 547945 h 691457"/>
                <a:gd name="connsiteX3" fmla="*/ 382829 w 1094568"/>
                <a:gd name="connsiteY3" fmla="*/ 691457 h 691457"/>
                <a:gd name="connsiteX4" fmla="*/ 32415 w 1094568"/>
                <a:gd name="connsiteY4" fmla="*/ 261891 h 691457"/>
                <a:gd name="connsiteX5" fmla="*/ 66468 w 1094568"/>
                <a:gd name="connsiteY5" fmla="*/ 31770 h 691457"/>
                <a:gd name="connsiteX6" fmla="*/ 90192 w 1094568"/>
                <a:gd name="connsiteY6" fmla="*/ 20622 h 691457"/>
                <a:gd name="connsiteX7" fmla="*/ 1094568 w 1094568"/>
                <a:gd name="connsiteY7" fmla="*/ 0 h 691457"/>
                <a:gd name="connsiteX0" fmla="*/ 657912 w 1104599"/>
                <a:gd name="connsiteY0" fmla="*/ 302761 h 691005"/>
                <a:gd name="connsiteX1" fmla="*/ 400972 w 1104599"/>
                <a:gd name="connsiteY1" fmla="*/ 279961 h 691005"/>
                <a:gd name="connsiteX2" fmla="*/ 598329 w 1104599"/>
                <a:gd name="connsiteY2" fmla="*/ 547493 h 691005"/>
                <a:gd name="connsiteX3" fmla="*/ 382829 w 1104599"/>
                <a:gd name="connsiteY3" fmla="*/ 691005 h 691005"/>
                <a:gd name="connsiteX4" fmla="*/ 32415 w 1104599"/>
                <a:gd name="connsiteY4" fmla="*/ 261439 h 691005"/>
                <a:gd name="connsiteX5" fmla="*/ 66468 w 1104599"/>
                <a:gd name="connsiteY5" fmla="*/ 31318 h 691005"/>
                <a:gd name="connsiteX6" fmla="*/ 90192 w 1104599"/>
                <a:gd name="connsiteY6" fmla="*/ 20170 h 691005"/>
                <a:gd name="connsiteX7" fmla="*/ 1104599 w 1104599"/>
                <a:gd name="connsiteY7" fmla="*/ 0 h 691005"/>
                <a:gd name="connsiteX0" fmla="*/ 657912 w 1104599"/>
                <a:gd name="connsiteY0" fmla="*/ 302761 h 691005"/>
                <a:gd name="connsiteX1" fmla="*/ 400972 w 1104599"/>
                <a:gd name="connsiteY1" fmla="*/ 279961 h 691005"/>
                <a:gd name="connsiteX2" fmla="*/ 665562 w 1104599"/>
                <a:gd name="connsiteY2" fmla="*/ 644741 h 691005"/>
                <a:gd name="connsiteX3" fmla="*/ 382829 w 1104599"/>
                <a:gd name="connsiteY3" fmla="*/ 691005 h 691005"/>
                <a:gd name="connsiteX4" fmla="*/ 32415 w 1104599"/>
                <a:gd name="connsiteY4" fmla="*/ 261439 h 691005"/>
                <a:gd name="connsiteX5" fmla="*/ 66468 w 1104599"/>
                <a:gd name="connsiteY5" fmla="*/ 31318 h 691005"/>
                <a:gd name="connsiteX6" fmla="*/ 90192 w 1104599"/>
                <a:gd name="connsiteY6" fmla="*/ 20170 h 691005"/>
                <a:gd name="connsiteX7" fmla="*/ 1104599 w 1104599"/>
                <a:gd name="connsiteY7" fmla="*/ 0 h 691005"/>
                <a:gd name="connsiteX0" fmla="*/ 657912 w 1104599"/>
                <a:gd name="connsiteY0" fmla="*/ 302761 h 716973"/>
                <a:gd name="connsiteX1" fmla="*/ 400972 w 1104599"/>
                <a:gd name="connsiteY1" fmla="*/ 279961 h 716973"/>
                <a:gd name="connsiteX2" fmla="*/ 665562 w 1104599"/>
                <a:gd name="connsiteY2" fmla="*/ 644741 h 716973"/>
                <a:gd name="connsiteX3" fmla="*/ 423872 w 1104599"/>
                <a:gd name="connsiteY3" fmla="*/ 716973 h 716973"/>
                <a:gd name="connsiteX4" fmla="*/ 32415 w 1104599"/>
                <a:gd name="connsiteY4" fmla="*/ 261439 h 716973"/>
                <a:gd name="connsiteX5" fmla="*/ 66468 w 1104599"/>
                <a:gd name="connsiteY5" fmla="*/ 31318 h 716973"/>
                <a:gd name="connsiteX6" fmla="*/ 90192 w 1104599"/>
                <a:gd name="connsiteY6" fmla="*/ 20170 h 716973"/>
                <a:gd name="connsiteX7" fmla="*/ 1104599 w 1104599"/>
                <a:gd name="connsiteY7" fmla="*/ 0 h 716973"/>
                <a:gd name="connsiteX0" fmla="*/ 657912 w 1104599"/>
                <a:gd name="connsiteY0" fmla="*/ 302761 h 716973"/>
                <a:gd name="connsiteX1" fmla="*/ 400972 w 1104599"/>
                <a:gd name="connsiteY1" fmla="*/ 279961 h 716973"/>
                <a:gd name="connsiteX2" fmla="*/ 646747 w 1104599"/>
                <a:gd name="connsiteY2" fmla="*/ 627311 h 716973"/>
                <a:gd name="connsiteX3" fmla="*/ 423872 w 1104599"/>
                <a:gd name="connsiteY3" fmla="*/ 716973 h 716973"/>
                <a:gd name="connsiteX4" fmla="*/ 32415 w 1104599"/>
                <a:gd name="connsiteY4" fmla="*/ 261439 h 716973"/>
                <a:gd name="connsiteX5" fmla="*/ 66468 w 1104599"/>
                <a:gd name="connsiteY5" fmla="*/ 31318 h 716973"/>
                <a:gd name="connsiteX6" fmla="*/ 90192 w 1104599"/>
                <a:gd name="connsiteY6" fmla="*/ 20170 h 716973"/>
                <a:gd name="connsiteX7" fmla="*/ 1104599 w 1104599"/>
                <a:gd name="connsiteY7" fmla="*/ 0 h 716973"/>
                <a:gd name="connsiteX0" fmla="*/ 657912 w 1104599"/>
                <a:gd name="connsiteY0" fmla="*/ 302761 h 724157"/>
                <a:gd name="connsiteX1" fmla="*/ 400972 w 1104599"/>
                <a:gd name="connsiteY1" fmla="*/ 279961 h 724157"/>
                <a:gd name="connsiteX2" fmla="*/ 646747 w 1104599"/>
                <a:gd name="connsiteY2" fmla="*/ 627311 h 724157"/>
                <a:gd name="connsiteX3" fmla="*/ 416010 w 1104599"/>
                <a:gd name="connsiteY3" fmla="*/ 724157 h 724157"/>
                <a:gd name="connsiteX4" fmla="*/ 32415 w 1104599"/>
                <a:gd name="connsiteY4" fmla="*/ 261439 h 724157"/>
                <a:gd name="connsiteX5" fmla="*/ 66468 w 1104599"/>
                <a:gd name="connsiteY5" fmla="*/ 31318 h 724157"/>
                <a:gd name="connsiteX6" fmla="*/ 90192 w 1104599"/>
                <a:gd name="connsiteY6" fmla="*/ 20170 h 724157"/>
                <a:gd name="connsiteX7" fmla="*/ 1104599 w 1104599"/>
                <a:gd name="connsiteY7" fmla="*/ 0 h 724157"/>
                <a:gd name="connsiteX0" fmla="*/ 657912 w 1104599"/>
                <a:gd name="connsiteY0" fmla="*/ 302761 h 724157"/>
                <a:gd name="connsiteX1" fmla="*/ 400972 w 1104599"/>
                <a:gd name="connsiteY1" fmla="*/ 279961 h 724157"/>
                <a:gd name="connsiteX2" fmla="*/ 630332 w 1104599"/>
                <a:gd name="connsiteY2" fmla="*/ 623558 h 724157"/>
                <a:gd name="connsiteX3" fmla="*/ 416010 w 1104599"/>
                <a:gd name="connsiteY3" fmla="*/ 724157 h 724157"/>
                <a:gd name="connsiteX4" fmla="*/ 32415 w 1104599"/>
                <a:gd name="connsiteY4" fmla="*/ 261439 h 724157"/>
                <a:gd name="connsiteX5" fmla="*/ 66468 w 1104599"/>
                <a:gd name="connsiteY5" fmla="*/ 31318 h 724157"/>
                <a:gd name="connsiteX6" fmla="*/ 90192 w 1104599"/>
                <a:gd name="connsiteY6" fmla="*/ 20170 h 724157"/>
                <a:gd name="connsiteX7" fmla="*/ 1104599 w 1104599"/>
                <a:gd name="connsiteY7" fmla="*/ 0 h 724157"/>
                <a:gd name="connsiteX0" fmla="*/ 657912 w 793481"/>
                <a:gd name="connsiteY0" fmla="*/ 282591 h 703987"/>
                <a:gd name="connsiteX1" fmla="*/ 400972 w 793481"/>
                <a:gd name="connsiteY1" fmla="*/ 259791 h 703987"/>
                <a:gd name="connsiteX2" fmla="*/ 630332 w 793481"/>
                <a:gd name="connsiteY2" fmla="*/ 603388 h 703987"/>
                <a:gd name="connsiteX3" fmla="*/ 416010 w 793481"/>
                <a:gd name="connsiteY3" fmla="*/ 703987 h 703987"/>
                <a:gd name="connsiteX4" fmla="*/ 32415 w 793481"/>
                <a:gd name="connsiteY4" fmla="*/ 241269 h 703987"/>
                <a:gd name="connsiteX5" fmla="*/ 66468 w 793481"/>
                <a:gd name="connsiteY5" fmla="*/ 11148 h 703987"/>
                <a:gd name="connsiteX6" fmla="*/ 90192 w 793481"/>
                <a:gd name="connsiteY6" fmla="*/ 0 h 703987"/>
                <a:gd name="connsiteX7" fmla="*/ 793481 w 793481"/>
                <a:gd name="connsiteY7" fmla="*/ 59297 h 703987"/>
                <a:gd name="connsiteX0" fmla="*/ 657912 w 1023220"/>
                <a:gd name="connsiteY0" fmla="*/ 303409 h 724805"/>
                <a:gd name="connsiteX1" fmla="*/ 400972 w 1023220"/>
                <a:gd name="connsiteY1" fmla="*/ 280609 h 724805"/>
                <a:gd name="connsiteX2" fmla="*/ 630332 w 1023220"/>
                <a:gd name="connsiteY2" fmla="*/ 624206 h 724805"/>
                <a:gd name="connsiteX3" fmla="*/ 416010 w 1023220"/>
                <a:gd name="connsiteY3" fmla="*/ 724805 h 724805"/>
                <a:gd name="connsiteX4" fmla="*/ 32415 w 1023220"/>
                <a:gd name="connsiteY4" fmla="*/ 262087 h 724805"/>
                <a:gd name="connsiteX5" fmla="*/ 66468 w 1023220"/>
                <a:gd name="connsiteY5" fmla="*/ 31966 h 724805"/>
                <a:gd name="connsiteX6" fmla="*/ 90192 w 1023220"/>
                <a:gd name="connsiteY6" fmla="*/ 20818 h 724805"/>
                <a:gd name="connsiteX7" fmla="*/ 1023220 w 1023220"/>
                <a:gd name="connsiteY7" fmla="*/ 0 h 7248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23220" h="724805">
                  <a:moveTo>
                    <a:pt x="657912" y="303409"/>
                  </a:moveTo>
                  <a:lnTo>
                    <a:pt x="400972" y="280609"/>
                  </a:lnTo>
                  <a:lnTo>
                    <a:pt x="630332" y="624206"/>
                  </a:lnTo>
                  <a:lnTo>
                    <a:pt x="416010" y="724805"/>
                  </a:lnTo>
                  <a:lnTo>
                    <a:pt x="32415" y="262087"/>
                  </a:lnTo>
                  <a:cubicBezTo>
                    <a:pt x="-21728" y="189137"/>
                    <a:pt x="-6482" y="86108"/>
                    <a:pt x="66468" y="31966"/>
                  </a:cubicBezTo>
                  <a:lnTo>
                    <a:pt x="90192" y="20818"/>
                  </a:lnTo>
                  <a:lnTo>
                    <a:pt x="1023220" y="0"/>
                  </a:lnTo>
                </a:path>
              </a:pathLst>
            </a:custGeom>
            <a:solidFill>
              <a:srgbClr val="4472C4">
                <a:lumMod val="7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sp>
          <p:nvSpPr>
            <p:cNvPr id="514" name="フリーフォーム 96">
              <a:extLst>
                <a:ext uri="{FF2B5EF4-FFF2-40B4-BE49-F238E27FC236}">
                  <a16:creationId xmlns:a16="http://schemas.microsoft.com/office/drawing/2014/main" id="{588A5C47-3D2A-44CB-A02B-E75DFFCC2C22}"/>
                </a:ext>
              </a:extLst>
            </p:cNvPr>
            <p:cNvSpPr/>
            <p:nvPr/>
          </p:nvSpPr>
          <p:spPr>
            <a:xfrm>
              <a:off x="6047286" y="5794400"/>
              <a:ext cx="558165" cy="1038087"/>
            </a:xfrm>
            <a:custGeom>
              <a:avLst/>
              <a:gdLst>
                <a:gd name="connsiteX0" fmla="*/ 413385 w 558165"/>
                <a:gd name="connsiteY0" fmla="*/ 1043940 h 1043940"/>
                <a:gd name="connsiteX1" fmla="*/ 558165 w 558165"/>
                <a:gd name="connsiteY1" fmla="*/ 1043940 h 1043940"/>
                <a:gd name="connsiteX2" fmla="*/ 354330 w 558165"/>
                <a:gd name="connsiteY2" fmla="*/ 0 h 1043940"/>
                <a:gd name="connsiteX3" fmla="*/ 205740 w 558165"/>
                <a:gd name="connsiteY3" fmla="*/ 7620 h 1043940"/>
                <a:gd name="connsiteX4" fmla="*/ 0 w 558165"/>
                <a:gd name="connsiteY4" fmla="*/ 186690 h 1043940"/>
                <a:gd name="connsiteX5" fmla="*/ 220980 w 558165"/>
                <a:gd name="connsiteY5" fmla="*/ 537210 h 1043940"/>
                <a:gd name="connsiteX6" fmla="*/ 350520 w 558165"/>
                <a:gd name="connsiteY6" fmla="*/ 539115 h 1043940"/>
                <a:gd name="connsiteX7" fmla="*/ 270510 w 558165"/>
                <a:gd name="connsiteY7" fmla="*/ 621030 h 1043940"/>
                <a:gd name="connsiteX8" fmla="*/ 413385 w 558165"/>
                <a:gd name="connsiteY8" fmla="*/ 1043940 h 1043940"/>
                <a:gd name="connsiteX0" fmla="*/ 413385 w 558165"/>
                <a:gd name="connsiteY0" fmla="*/ 1043940 h 1043940"/>
                <a:gd name="connsiteX1" fmla="*/ 558165 w 558165"/>
                <a:gd name="connsiteY1" fmla="*/ 1043940 h 1043940"/>
                <a:gd name="connsiteX2" fmla="*/ 354330 w 558165"/>
                <a:gd name="connsiteY2" fmla="*/ 0 h 1043940"/>
                <a:gd name="connsiteX3" fmla="*/ 205740 w 558165"/>
                <a:gd name="connsiteY3" fmla="*/ 7620 h 1043940"/>
                <a:gd name="connsiteX4" fmla="*/ 0 w 558165"/>
                <a:gd name="connsiteY4" fmla="*/ 186690 h 1043940"/>
                <a:gd name="connsiteX5" fmla="*/ 220980 w 558165"/>
                <a:gd name="connsiteY5" fmla="*/ 537210 h 1043940"/>
                <a:gd name="connsiteX6" fmla="*/ 270510 w 558165"/>
                <a:gd name="connsiteY6" fmla="*/ 621030 h 1043940"/>
                <a:gd name="connsiteX7" fmla="*/ 413385 w 558165"/>
                <a:gd name="connsiteY7" fmla="*/ 1043940 h 1043940"/>
                <a:gd name="connsiteX0" fmla="*/ 413385 w 558165"/>
                <a:gd name="connsiteY0" fmla="*/ 1043940 h 1043940"/>
                <a:gd name="connsiteX1" fmla="*/ 558165 w 558165"/>
                <a:gd name="connsiteY1" fmla="*/ 1043940 h 1043940"/>
                <a:gd name="connsiteX2" fmla="*/ 354330 w 558165"/>
                <a:gd name="connsiteY2" fmla="*/ 0 h 1043940"/>
                <a:gd name="connsiteX3" fmla="*/ 205740 w 558165"/>
                <a:gd name="connsiteY3" fmla="*/ 7620 h 1043940"/>
                <a:gd name="connsiteX4" fmla="*/ 0 w 558165"/>
                <a:gd name="connsiteY4" fmla="*/ 186690 h 1043940"/>
                <a:gd name="connsiteX5" fmla="*/ 220980 w 558165"/>
                <a:gd name="connsiteY5" fmla="*/ 537210 h 1043940"/>
                <a:gd name="connsiteX6" fmla="*/ 413385 w 558165"/>
                <a:gd name="connsiteY6" fmla="*/ 1043940 h 1043940"/>
                <a:gd name="connsiteX0" fmla="*/ 413385 w 558165"/>
                <a:gd name="connsiteY0" fmla="*/ 1043940 h 1043940"/>
                <a:gd name="connsiteX1" fmla="*/ 558165 w 558165"/>
                <a:gd name="connsiteY1" fmla="*/ 1043940 h 1043940"/>
                <a:gd name="connsiteX2" fmla="*/ 354330 w 558165"/>
                <a:gd name="connsiteY2" fmla="*/ 0 h 1043940"/>
                <a:gd name="connsiteX3" fmla="*/ 205740 w 558165"/>
                <a:gd name="connsiteY3" fmla="*/ 7620 h 1043940"/>
                <a:gd name="connsiteX4" fmla="*/ 0 w 558165"/>
                <a:gd name="connsiteY4" fmla="*/ 186690 h 1043940"/>
                <a:gd name="connsiteX5" fmla="*/ 413385 w 558165"/>
                <a:gd name="connsiteY5" fmla="*/ 1043940 h 1043940"/>
                <a:gd name="connsiteX0" fmla="*/ 413385 w 558165"/>
                <a:gd name="connsiteY0" fmla="*/ 1043940 h 1043940"/>
                <a:gd name="connsiteX1" fmla="*/ 558165 w 558165"/>
                <a:gd name="connsiteY1" fmla="*/ 1043940 h 1043940"/>
                <a:gd name="connsiteX2" fmla="*/ 354330 w 558165"/>
                <a:gd name="connsiteY2" fmla="*/ 0 h 1043940"/>
                <a:gd name="connsiteX3" fmla="*/ 205740 w 558165"/>
                <a:gd name="connsiteY3" fmla="*/ 7620 h 1043940"/>
                <a:gd name="connsiteX4" fmla="*/ 0 w 558165"/>
                <a:gd name="connsiteY4" fmla="*/ 186690 h 1043940"/>
                <a:gd name="connsiteX5" fmla="*/ 133350 w 558165"/>
                <a:gd name="connsiteY5" fmla="*/ 462915 h 1043940"/>
                <a:gd name="connsiteX6" fmla="*/ 413385 w 558165"/>
                <a:gd name="connsiteY6" fmla="*/ 1043940 h 1043940"/>
                <a:gd name="connsiteX0" fmla="*/ 413385 w 558165"/>
                <a:gd name="connsiteY0" fmla="*/ 1043940 h 1043940"/>
                <a:gd name="connsiteX1" fmla="*/ 558165 w 558165"/>
                <a:gd name="connsiteY1" fmla="*/ 1043940 h 1043940"/>
                <a:gd name="connsiteX2" fmla="*/ 354330 w 558165"/>
                <a:gd name="connsiteY2" fmla="*/ 0 h 1043940"/>
                <a:gd name="connsiteX3" fmla="*/ 205740 w 558165"/>
                <a:gd name="connsiteY3" fmla="*/ 7620 h 1043940"/>
                <a:gd name="connsiteX4" fmla="*/ 0 w 558165"/>
                <a:gd name="connsiteY4" fmla="*/ 186690 h 1043940"/>
                <a:gd name="connsiteX5" fmla="*/ 133350 w 558165"/>
                <a:gd name="connsiteY5" fmla="*/ 462915 h 1043940"/>
                <a:gd name="connsiteX6" fmla="*/ 175260 w 558165"/>
                <a:gd name="connsiteY6" fmla="*/ 546735 h 1043940"/>
                <a:gd name="connsiteX7" fmla="*/ 413385 w 558165"/>
                <a:gd name="connsiteY7" fmla="*/ 1043940 h 1043940"/>
                <a:gd name="connsiteX0" fmla="*/ 413385 w 558165"/>
                <a:gd name="connsiteY0" fmla="*/ 1043940 h 1043940"/>
                <a:gd name="connsiteX1" fmla="*/ 558165 w 558165"/>
                <a:gd name="connsiteY1" fmla="*/ 1043940 h 1043940"/>
                <a:gd name="connsiteX2" fmla="*/ 354330 w 558165"/>
                <a:gd name="connsiteY2" fmla="*/ 0 h 1043940"/>
                <a:gd name="connsiteX3" fmla="*/ 205740 w 558165"/>
                <a:gd name="connsiteY3" fmla="*/ 7620 h 1043940"/>
                <a:gd name="connsiteX4" fmla="*/ 0 w 558165"/>
                <a:gd name="connsiteY4" fmla="*/ 186690 h 1043940"/>
                <a:gd name="connsiteX5" fmla="*/ 133350 w 558165"/>
                <a:gd name="connsiteY5" fmla="*/ 462915 h 1043940"/>
                <a:gd name="connsiteX6" fmla="*/ 148590 w 558165"/>
                <a:gd name="connsiteY6" fmla="*/ 501015 h 1043940"/>
                <a:gd name="connsiteX7" fmla="*/ 175260 w 558165"/>
                <a:gd name="connsiteY7" fmla="*/ 546735 h 1043940"/>
                <a:gd name="connsiteX8" fmla="*/ 413385 w 558165"/>
                <a:gd name="connsiteY8" fmla="*/ 1043940 h 1043940"/>
                <a:gd name="connsiteX0" fmla="*/ 413385 w 558165"/>
                <a:gd name="connsiteY0" fmla="*/ 1043940 h 1043940"/>
                <a:gd name="connsiteX1" fmla="*/ 558165 w 558165"/>
                <a:gd name="connsiteY1" fmla="*/ 1043940 h 1043940"/>
                <a:gd name="connsiteX2" fmla="*/ 354330 w 558165"/>
                <a:gd name="connsiteY2" fmla="*/ 0 h 1043940"/>
                <a:gd name="connsiteX3" fmla="*/ 205740 w 558165"/>
                <a:gd name="connsiteY3" fmla="*/ 7620 h 1043940"/>
                <a:gd name="connsiteX4" fmla="*/ 0 w 558165"/>
                <a:gd name="connsiteY4" fmla="*/ 186690 h 1043940"/>
                <a:gd name="connsiteX5" fmla="*/ 133350 w 558165"/>
                <a:gd name="connsiteY5" fmla="*/ 462915 h 1043940"/>
                <a:gd name="connsiteX6" fmla="*/ 257175 w 558165"/>
                <a:gd name="connsiteY6" fmla="*/ 468630 h 1043940"/>
                <a:gd name="connsiteX7" fmla="*/ 175260 w 558165"/>
                <a:gd name="connsiteY7" fmla="*/ 546735 h 1043940"/>
                <a:gd name="connsiteX8" fmla="*/ 413385 w 558165"/>
                <a:gd name="connsiteY8" fmla="*/ 1043940 h 1043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58165" h="1043940">
                  <a:moveTo>
                    <a:pt x="413385" y="1043940"/>
                  </a:moveTo>
                  <a:lnTo>
                    <a:pt x="558165" y="1043940"/>
                  </a:lnTo>
                  <a:lnTo>
                    <a:pt x="354330" y="0"/>
                  </a:lnTo>
                  <a:lnTo>
                    <a:pt x="205740" y="7620"/>
                  </a:lnTo>
                  <a:lnTo>
                    <a:pt x="0" y="186690"/>
                  </a:lnTo>
                  <a:lnTo>
                    <a:pt x="133350" y="462915"/>
                  </a:lnTo>
                  <a:lnTo>
                    <a:pt x="257175" y="468630"/>
                  </a:lnTo>
                  <a:lnTo>
                    <a:pt x="175260" y="546735"/>
                  </a:lnTo>
                  <a:lnTo>
                    <a:pt x="413385" y="1043940"/>
                  </a:lnTo>
                  <a:close/>
                </a:path>
              </a:pathLst>
            </a:custGeom>
            <a:solidFill>
              <a:srgbClr val="00206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12" name="グループ化 1111">
            <a:extLst>
              <a:ext uri="{FF2B5EF4-FFF2-40B4-BE49-F238E27FC236}">
                <a16:creationId xmlns:a16="http://schemas.microsoft.com/office/drawing/2014/main" id="{0165EE27-7804-413A-92B3-6319B827027E}"/>
              </a:ext>
            </a:extLst>
          </p:cNvPr>
          <p:cNvGrpSpPr/>
          <p:nvPr/>
        </p:nvGrpSpPr>
        <p:grpSpPr>
          <a:xfrm>
            <a:off x="405262" y="776757"/>
            <a:ext cx="1638090" cy="1754381"/>
            <a:chOff x="-80235" y="-1432411"/>
            <a:chExt cx="2564640" cy="2746708"/>
          </a:xfrm>
        </p:grpSpPr>
        <p:grpSp>
          <p:nvGrpSpPr>
            <p:cNvPr id="1113" name="グループ化 1112">
              <a:extLst>
                <a:ext uri="{FF2B5EF4-FFF2-40B4-BE49-F238E27FC236}">
                  <a16:creationId xmlns:a16="http://schemas.microsoft.com/office/drawing/2014/main" id="{627FA776-2FFE-41CD-B891-1EF67811943B}"/>
                </a:ext>
              </a:extLst>
            </p:cNvPr>
            <p:cNvGrpSpPr/>
            <p:nvPr/>
          </p:nvGrpSpPr>
          <p:grpSpPr>
            <a:xfrm>
              <a:off x="503881" y="-1432411"/>
              <a:ext cx="1395292" cy="2577924"/>
              <a:chOff x="503881" y="3609489"/>
              <a:chExt cx="1395292" cy="2577924"/>
            </a:xfrm>
          </p:grpSpPr>
          <p:grpSp>
            <p:nvGrpSpPr>
              <p:cNvPr id="1120" name="グループ化 1119">
                <a:extLst>
                  <a:ext uri="{FF2B5EF4-FFF2-40B4-BE49-F238E27FC236}">
                    <a16:creationId xmlns:a16="http://schemas.microsoft.com/office/drawing/2014/main" id="{F1314EB0-9DF5-425E-8A2D-B0180BE0631F}"/>
                  </a:ext>
                </a:extLst>
              </p:cNvPr>
              <p:cNvGrpSpPr/>
              <p:nvPr/>
            </p:nvGrpSpPr>
            <p:grpSpPr>
              <a:xfrm>
                <a:off x="623378" y="4904922"/>
                <a:ext cx="1156298" cy="1282491"/>
                <a:chOff x="1474649" y="4836724"/>
                <a:chExt cx="1156298" cy="1282491"/>
              </a:xfrm>
            </p:grpSpPr>
            <p:sp>
              <p:nvSpPr>
                <p:cNvPr id="1140" name="フリーフォーム: 図形 1139">
                  <a:extLst>
                    <a:ext uri="{FF2B5EF4-FFF2-40B4-BE49-F238E27FC236}">
                      <a16:creationId xmlns:a16="http://schemas.microsoft.com/office/drawing/2014/main" id="{01FB6AD8-F5CF-4E83-AC0A-02C9D67D9D11}"/>
                    </a:ext>
                  </a:extLst>
                </p:cNvPr>
                <p:cNvSpPr/>
                <p:nvPr/>
              </p:nvSpPr>
              <p:spPr>
                <a:xfrm rot="10800000">
                  <a:off x="1703577" y="4836724"/>
                  <a:ext cx="698442" cy="521090"/>
                </a:xfrm>
                <a:custGeom>
                  <a:avLst/>
                  <a:gdLst>
                    <a:gd name="connsiteX0" fmla="*/ 483019 w 698442"/>
                    <a:gd name="connsiteY0" fmla="*/ 521090 h 521090"/>
                    <a:gd name="connsiteX1" fmla="*/ 215422 w 698442"/>
                    <a:gd name="connsiteY1" fmla="*/ 521090 h 521090"/>
                    <a:gd name="connsiteX2" fmla="*/ 215422 w 698442"/>
                    <a:gd name="connsiteY2" fmla="*/ 288649 h 521090"/>
                    <a:gd name="connsiteX3" fmla="*/ 213288 w 698442"/>
                    <a:gd name="connsiteY3" fmla="*/ 288464 h 521090"/>
                    <a:gd name="connsiteX4" fmla="*/ 0 w 698442"/>
                    <a:gd name="connsiteY4" fmla="*/ 150131 h 521090"/>
                    <a:gd name="connsiteX5" fmla="*/ 349221 w 698442"/>
                    <a:gd name="connsiteY5" fmla="*/ 0 h 521090"/>
                    <a:gd name="connsiteX6" fmla="*/ 698442 w 698442"/>
                    <a:gd name="connsiteY6" fmla="*/ 150131 h 521090"/>
                    <a:gd name="connsiteX7" fmla="*/ 485153 w 698442"/>
                    <a:gd name="connsiteY7" fmla="*/ 288464 h 521090"/>
                    <a:gd name="connsiteX8" fmla="*/ 483020 w 698442"/>
                    <a:gd name="connsiteY8" fmla="*/ 288649 h 5210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98442" h="521090">
                      <a:moveTo>
                        <a:pt x="483019" y="521090"/>
                      </a:moveTo>
                      <a:lnTo>
                        <a:pt x="215422" y="521090"/>
                      </a:lnTo>
                      <a:lnTo>
                        <a:pt x="215422" y="288649"/>
                      </a:lnTo>
                      <a:lnTo>
                        <a:pt x="213288" y="288464"/>
                      </a:lnTo>
                      <a:cubicBezTo>
                        <a:pt x="87948" y="265673"/>
                        <a:pt x="0" y="212317"/>
                        <a:pt x="0" y="150131"/>
                      </a:cubicBezTo>
                      <a:cubicBezTo>
                        <a:pt x="0" y="67216"/>
                        <a:pt x="156352" y="0"/>
                        <a:pt x="349221" y="0"/>
                      </a:cubicBezTo>
                      <a:cubicBezTo>
                        <a:pt x="542090" y="0"/>
                        <a:pt x="698442" y="67216"/>
                        <a:pt x="698442" y="150131"/>
                      </a:cubicBezTo>
                      <a:cubicBezTo>
                        <a:pt x="698442" y="212317"/>
                        <a:pt x="610494" y="265673"/>
                        <a:pt x="485153" y="288464"/>
                      </a:cubicBezTo>
                      <a:lnTo>
                        <a:pt x="483020" y="288649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141" name="片側の 2 つの角を丸めた四角形 103">
                  <a:extLst>
                    <a:ext uri="{FF2B5EF4-FFF2-40B4-BE49-F238E27FC236}">
                      <a16:creationId xmlns:a16="http://schemas.microsoft.com/office/drawing/2014/main" id="{2E87A301-9717-4E58-A171-7D101E45738F}"/>
                    </a:ext>
                  </a:extLst>
                </p:cNvPr>
                <p:cNvSpPr/>
                <p:nvPr/>
              </p:nvSpPr>
              <p:spPr>
                <a:xfrm>
                  <a:off x="1474649" y="5101729"/>
                  <a:ext cx="1156298" cy="101748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56298" h="1017486">
                      <a:moveTo>
                        <a:pt x="325416" y="0"/>
                      </a:moveTo>
                      <a:lnTo>
                        <a:pt x="323832" y="8159"/>
                      </a:lnTo>
                      <a:cubicBezTo>
                        <a:pt x="323832" y="81115"/>
                        <a:pt x="437694" y="140257"/>
                        <a:pt x="578150" y="140257"/>
                      </a:cubicBezTo>
                      <a:cubicBezTo>
                        <a:pt x="718606" y="140257"/>
                        <a:pt x="832468" y="81115"/>
                        <a:pt x="832468" y="8159"/>
                      </a:cubicBezTo>
                      <a:cubicBezTo>
                        <a:pt x="832468" y="5375"/>
                        <a:pt x="832302" y="2611"/>
                        <a:pt x="830885" y="0"/>
                      </a:cubicBezTo>
                      <a:cubicBezTo>
                        <a:pt x="1013537" y="15445"/>
                        <a:pt x="1156298" y="169101"/>
                        <a:pt x="1156298" y="356100"/>
                      </a:cubicBezTo>
                      <a:lnTo>
                        <a:pt x="1156298" y="1017486"/>
                      </a:lnTo>
                      <a:lnTo>
                        <a:pt x="0" y="1017486"/>
                      </a:lnTo>
                      <a:lnTo>
                        <a:pt x="0" y="356100"/>
                      </a:lnTo>
                      <a:cubicBezTo>
                        <a:pt x="0" y="169100"/>
                        <a:pt x="142763" y="15444"/>
                        <a:pt x="325416" y="0"/>
                      </a:cubicBezTo>
                      <a:close/>
                    </a:path>
                  </a:pathLst>
                </a:custGeom>
                <a:solidFill>
                  <a:srgbClr val="FF33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142" name="片側の 2 つの角を丸めた四角形 101">
                  <a:extLst>
                    <a:ext uri="{FF2B5EF4-FFF2-40B4-BE49-F238E27FC236}">
                      <a16:creationId xmlns:a16="http://schemas.microsoft.com/office/drawing/2014/main" id="{9345C009-A880-4014-A111-79FA96DC95DD}"/>
                    </a:ext>
                  </a:extLst>
                </p:cNvPr>
                <p:cNvSpPr/>
                <p:nvPr/>
              </p:nvSpPr>
              <p:spPr>
                <a:xfrm>
                  <a:off x="1474649" y="5113765"/>
                  <a:ext cx="1156298" cy="10054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56298" h="1005450">
                      <a:moveTo>
                        <a:pt x="895542" y="0"/>
                      </a:moveTo>
                      <a:cubicBezTo>
                        <a:pt x="1046303" y="41469"/>
                        <a:pt x="1156298" y="179921"/>
                        <a:pt x="1156298" y="344064"/>
                      </a:cubicBezTo>
                      <a:lnTo>
                        <a:pt x="1156298" y="1005450"/>
                      </a:lnTo>
                      <a:lnTo>
                        <a:pt x="884199" y="1005450"/>
                      </a:lnTo>
                      <a:lnTo>
                        <a:pt x="667091" y="318293"/>
                      </a:lnTo>
                      <a:cubicBezTo>
                        <a:pt x="800067" y="281104"/>
                        <a:pt x="896919" y="158696"/>
                        <a:pt x="896919" y="13666"/>
                      </a:cubicBezTo>
                      <a:cubicBezTo>
                        <a:pt x="896919" y="9072"/>
                        <a:pt x="896822" y="4501"/>
                        <a:pt x="895542" y="0"/>
                      </a:cubicBezTo>
                      <a:close/>
                      <a:moveTo>
                        <a:pt x="260757" y="0"/>
                      </a:moveTo>
                      <a:lnTo>
                        <a:pt x="259379" y="13666"/>
                      </a:lnTo>
                      <a:cubicBezTo>
                        <a:pt x="259379" y="158696"/>
                        <a:pt x="356232" y="281104"/>
                        <a:pt x="489208" y="318293"/>
                      </a:cubicBezTo>
                      <a:lnTo>
                        <a:pt x="272100" y="1005450"/>
                      </a:lnTo>
                      <a:lnTo>
                        <a:pt x="0" y="1005450"/>
                      </a:lnTo>
                      <a:lnTo>
                        <a:pt x="0" y="344064"/>
                      </a:lnTo>
                      <a:cubicBezTo>
                        <a:pt x="0" y="179921"/>
                        <a:pt x="109996" y="41469"/>
                        <a:pt x="260757" y="0"/>
                      </a:cubicBezTo>
                      <a:close/>
                    </a:path>
                  </a:pathLst>
                </a:custGeom>
                <a:solidFill>
                  <a:srgbClr val="7030A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  <p:grpSp>
            <p:nvGrpSpPr>
              <p:cNvPr id="1121" name="グループ化 1120">
                <a:extLst>
                  <a:ext uri="{FF2B5EF4-FFF2-40B4-BE49-F238E27FC236}">
                    <a16:creationId xmlns:a16="http://schemas.microsoft.com/office/drawing/2014/main" id="{A26D949C-EAE7-4125-9F94-DF5FFD31E137}"/>
                  </a:ext>
                </a:extLst>
              </p:cNvPr>
              <p:cNvGrpSpPr/>
              <p:nvPr/>
            </p:nvGrpSpPr>
            <p:grpSpPr>
              <a:xfrm>
                <a:off x="503881" y="3609489"/>
                <a:ext cx="1395292" cy="1480274"/>
                <a:chOff x="1395996" y="245036"/>
                <a:chExt cx="860611" cy="913028"/>
              </a:xfrm>
            </p:grpSpPr>
            <p:sp>
              <p:nvSpPr>
                <p:cNvPr id="1122" name="雲 391">
                  <a:extLst>
                    <a:ext uri="{FF2B5EF4-FFF2-40B4-BE49-F238E27FC236}">
                      <a16:creationId xmlns:a16="http://schemas.microsoft.com/office/drawing/2014/main" id="{966321EE-6F89-41E9-B2E2-CC855639F2BA}"/>
                    </a:ext>
                  </a:extLst>
                </p:cNvPr>
                <p:cNvSpPr/>
                <p:nvPr/>
              </p:nvSpPr>
              <p:spPr>
                <a:xfrm>
                  <a:off x="1395996" y="245036"/>
                  <a:ext cx="860611" cy="62482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28791" h="684142">
                      <a:moveTo>
                        <a:pt x="390797" y="508"/>
                      </a:moveTo>
                      <a:cubicBezTo>
                        <a:pt x="396003" y="-92"/>
                        <a:pt x="401215" y="35"/>
                        <a:pt x="406166" y="2032"/>
                      </a:cubicBezTo>
                      <a:cubicBezTo>
                        <a:pt x="406732" y="1224"/>
                        <a:pt x="407453" y="1069"/>
                        <a:pt x="408176" y="930"/>
                      </a:cubicBezTo>
                      <a:cubicBezTo>
                        <a:pt x="429611" y="-3209"/>
                        <a:pt x="451022" y="6582"/>
                        <a:pt x="464396" y="28234"/>
                      </a:cubicBezTo>
                      <a:cubicBezTo>
                        <a:pt x="477769" y="6582"/>
                        <a:pt x="499181" y="-3209"/>
                        <a:pt x="520615" y="930"/>
                      </a:cubicBezTo>
                      <a:cubicBezTo>
                        <a:pt x="521339" y="1069"/>
                        <a:pt x="522059" y="1224"/>
                        <a:pt x="522625" y="2032"/>
                      </a:cubicBezTo>
                      <a:cubicBezTo>
                        <a:pt x="535574" y="-1254"/>
                        <a:pt x="549192" y="1211"/>
                        <a:pt x="561945" y="8686"/>
                      </a:cubicBezTo>
                      <a:lnTo>
                        <a:pt x="590055" y="37923"/>
                      </a:lnTo>
                      <a:cubicBezTo>
                        <a:pt x="628400" y="2229"/>
                        <a:pt x="683194" y="20259"/>
                        <a:pt x="706518" y="80110"/>
                      </a:cubicBezTo>
                      <a:cubicBezTo>
                        <a:pt x="749907" y="45522"/>
                        <a:pt x="805137" y="56745"/>
                        <a:pt x="839202" y="107099"/>
                      </a:cubicBezTo>
                      <a:cubicBezTo>
                        <a:pt x="860762" y="138980"/>
                        <a:pt x="870767" y="182290"/>
                        <a:pt x="866477" y="225236"/>
                      </a:cubicBezTo>
                      <a:cubicBezTo>
                        <a:pt x="866667" y="225964"/>
                        <a:pt x="866872" y="226676"/>
                        <a:pt x="867062" y="227404"/>
                      </a:cubicBezTo>
                      <a:cubicBezTo>
                        <a:pt x="899007" y="231900"/>
                        <a:pt x="924429" y="266060"/>
                        <a:pt x="928291" y="309671"/>
                      </a:cubicBezTo>
                      <a:cubicBezTo>
                        <a:pt x="931584" y="346918"/>
                        <a:pt x="918414" y="383279"/>
                        <a:pt x="894764" y="402227"/>
                      </a:cubicBezTo>
                      <a:cubicBezTo>
                        <a:pt x="911433" y="426383"/>
                        <a:pt x="917464" y="460670"/>
                        <a:pt x="910641" y="492440"/>
                      </a:cubicBezTo>
                      <a:cubicBezTo>
                        <a:pt x="901223" y="536351"/>
                        <a:pt x="869801" y="564607"/>
                        <a:pt x="836337" y="559273"/>
                      </a:cubicBezTo>
                      <a:cubicBezTo>
                        <a:pt x="802272" y="640431"/>
                        <a:pt x="726036" y="667516"/>
                        <a:pt x="667340" y="619330"/>
                      </a:cubicBezTo>
                      <a:cubicBezTo>
                        <a:pt x="642472" y="670096"/>
                        <a:pt x="597072" y="694347"/>
                        <a:pt x="553572" y="680116"/>
                      </a:cubicBezTo>
                      <a:cubicBezTo>
                        <a:pt x="520921" y="669433"/>
                        <a:pt x="494102" y="638537"/>
                        <a:pt x="483380" y="596366"/>
                      </a:cubicBezTo>
                      <a:cubicBezTo>
                        <a:pt x="476530" y="595229"/>
                        <a:pt x="469962" y="592400"/>
                        <a:pt x="464396" y="587273"/>
                      </a:cubicBezTo>
                      <a:cubicBezTo>
                        <a:pt x="458829" y="592400"/>
                        <a:pt x="452261" y="595229"/>
                        <a:pt x="445411" y="596366"/>
                      </a:cubicBezTo>
                      <a:cubicBezTo>
                        <a:pt x="434690" y="638537"/>
                        <a:pt x="407871" y="669433"/>
                        <a:pt x="375219" y="680116"/>
                      </a:cubicBezTo>
                      <a:cubicBezTo>
                        <a:pt x="331719" y="694347"/>
                        <a:pt x="286320" y="670096"/>
                        <a:pt x="261452" y="619330"/>
                      </a:cubicBezTo>
                      <a:cubicBezTo>
                        <a:pt x="202755" y="667516"/>
                        <a:pt x="126520" y="640431"/>
                        <a:pt x="92454" y="559273"/>
                      </a:cubicBezTo>
                      <a:cubicBezTo>
                        <a:pt x="58991" y="564607"/>
                        <a:pt x="27569" y="536351"/>
                        <a:pt x="18150" y="492440"/>
                      </a:cubicBezTo>
                      <a:cubicBezTo>
                        <a:pt x="11328" y="460670"/>
                        <a:pt x="17359" y="426383"/>
                        <a:pt x="34027" y="402227"/>
                      </a:cubicBezTo>
                      <a:cubicBezTo>
                        <a:pt x="10378" y="383279"/>
                        <a:pt x="-2793" y="346918"/>
                        <a:pt x="500" y="309671"/>
                      </a:cubicBezTo>
                      <a:cubicBezTo>
                        <a:pt x="4363" y="266060"/>
                        <a:pt x="29785" y="231900"/>
                        <a:pt x="61729" y="227404"/>
                      </a:cubicBezTo>
                      <a:cubicBezTo>
                        <a:pt x="61919" y="226676"/>
                        <a:pt x="62125" y="225964"/>
                        <a:pt x="62315" y="225236"/>
                      </a:cubicBezTo>
                      <a:cubicBezTo>
                        <a:pt x="58025" y="182290"/>
                        <a:pt x="68029" y="138980"/>
                        <a:pt x="89589" y="107099"/>
                      </a:cubicBezTo>
                      <a:cubicBezTo>
                        <a:pt x="123655" y="56745"/>
                        <a:pt x="178884" y="45522"/>
                        <a:pt x="222273" y="80110"/>
                      </a:cubicBezTo>
                      <a:cubicBezTo>
                        <a:pt x="245597" y="20259"/>
                        <a:pt x="300392" y="2229"/>
                        <a:pt x="338736" y="37923"/>
                      </a:cubicBezTo>
                      <a:lnTo>
                        <a:pt x="366846" y="8686"/>
                      </a:lnTo>
                      <a:cubicBezTo>
                        <a:pt x="374611" y="4135"/>
                        <a:pt x="382696" y="1441"/>
                        <a:pt x="390797" y="508"/>
                      </a:cubicBezTo>
                      <a:close/>
                    </a:path>
                  </a:pathLst>
                </a:custGeom>
                <a:solidFill>
                  <a:srgbClr val="7030A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grpSp>
              <p:nvGrpSpPr>
                <p:cNvPr id="1123" name="グループ化 1122">
                  <a:extLst>
                    <a:ext uri="{FF2B5EF4-FFF2-40B4-BE49-F238E27FC236}">
                      <a16:creationId xmlns:a16="http://schemas.microsoft.com/office/drawing/2014/main" id="{2E5DFCFB-33A2-4882-8D85-50180D5B8D4A}"/>
                    </a:ext>
                  </a:extLst>
                </p:cNvPr>
                <p:cNvGrpSpPr/>
                <p:nvPr/>
              </p:nvGrpSpPr>
              <p:grpSpPr>
                <a:xfrm>
                  <a:off x="1409018" y="370664"/>
                  <a:ext cx="834570" cy="787400"/>
                  <a:chOff x="2791855" y="2017486"/>
                  <a:chExt cx="1150919" cy="1045028"/>
                </a:xfrm>
                <a:solidFill>
                  <a:srgbClr val="FFCC99"/>
                </a:solidFill>
              </p:grpSpPr>
              <p:grpSp>
                <p:nvGrpSpPr>
                  <p:cNvPr id="1133" name="グループ化 1132">
                    <a:extLst>
                      <a:ext uri="{FF2B5EF4-FFF2-40B4-BE49-F238E27FC236}">
                        <a16:creationId xmlns:a16="http://schemas.microsoft.com/office/drawing/2014/main" id="{E4517E1A-0E2A-4E18-A7D9-4E3381A691FB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1138" name="円/楕円 256">
                      <a:extLst>
                        <a:ext uri="{FF2B5EF4-FFF2-40B4-BE49-F238E27FC236}">
                          <a16:creationId xmlns:a16="http://schemas.microsoft.com/office/drawing/2014/main" id="{7F1FCD33-4B70-4D6E-897B-C83491E78BE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1139" name="円/楕円 257">
                      <a:extLst>
                        <a:ext uri="{FF2B5EF4-FFF2-40B4-BE49-F238E27FC236}">
                          <a16:creationId xmlns:a16="http://schemas.microsoft.com/office/drawing/2014/main" id="{29EF3DB0-4C25-49C9-8244-405E3CCB057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1134" name="グループ化 1133">
                    <a:extLst>
                      <a:ext uri="{FF2B5EF4-FFF2-40B4-BE49-F238E27FC236}">
                        <a16:creationId xmlns:a16="http://schemas.microsoft.com/office/drawing/2014/main" id="{61776597-D72E-4569-BA6E-2F111721F8D8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1136" name="円/楕円 254">
                      <a:extLst>
                        <a:ext uri="{FF2B5EF4-FFF2-40B4-BE49-F238E27FC236}">
                          <a16:creationId xmlns:a16="http://schemas.microsoft.com/office/drawing/2014/main" id="{469B4D2C-188B-4518-8696-624F9EB5B5C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1137" name="円/楕円 255">
                      <a:extLst>
                        <a:ext uri="{FF2B5EF4-FFF2-40B4-BE49-F238E27FC236}">
                          <a16:creationId xmlns:a16="http://schemas.microsoft.com/office/drawing/2014/main" id="{B8D172E1-55B6-45FB-B2E5-BBDB20D6E48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1135" name="円/楕円 253">
                    <a:extLst>
                      <a:ext uri="{FF2B5EF4-FFF2-40B4-BE49-F238E27FC236}">
                        <a16:creationId xmlns:a16="http://schemas.microsoft.com/office/drawing/2014/main" id="{B6D81299-1BEC-4D30-9B40-61650D54602C}"/>
                      </a:ext>
                    </a:extLst>
                  </p:cNvPr>
                  <p:cNvSpPr/>
                  <p:nvPr/>
                </p:nvSpPr>
                <p:spPr>
                  <a:xfrm>
                    <a:off x="2902857" y="2017486"/>
                    <a:ext cx="928914" cy="1045028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sp>
              <p:nvSpPr>
                <p:cNvPr id="1124" name="円/楕円 127">
                  <a:extLst>
                    <a:ext uri="{FF2B5EF4-FFF2-40B4-BE49-F238E27FC236}">
                      <a16:creationId xmlns:a16="http://schemas.microsoft.com/office/drawing/2014/main" id="{36AE3301-A599-42F3-B308-1BD5B11DAFF5}"/>
                    </a:ext>
                  </a:extLst>
                </p:cNvPr>
                <p:cNvSpPr/>
                <p:nvPr/>
              </p:nvSpPr>
              <p:spPr>
                <a:xfrm>
                  <a:off x="1590675" y="677587"/>
                  <a:ext cx="83926" cy="14341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3926" h="143413">
                      <a:moveTo>
                        <a:pt x="12759" y="0"/>
                      </a:moveTo>
                      <a:cubicBezTo>
                        <a:pt x="8263" y="9969"/>
                        <a:pt x="9023" y="21953"/>
                        <a:pt x="14783" y="31931"/>
                      </a:cubicBezTo>
                      <a:lnTo>
                        <a:pt x="15311" y="32495"/>
                      </a:lnTo>
                      <a:cubicBezTo>
                        <a:pt x="22472" y="20393"/>
                        <a:pt x="32600" y="12933"/>
                        <a:pt x="43800" y="12933"/>
                      </a:cubicBezTo>
                      <a:cubicBezTo>
                        <a:pt x="65961" y="12933"/>
                        <a:pt x="83926" y="42142"/>
                        <a:pt x="83926" y="78173"/>
                      </a:cubicBezTo>
                      <a:cubicBezTo>
                        <a:pt x="83926" y="114204"/>
                        <a:pt x="65961" y="143413"/>
                        <a:pt x="43800" y="143413"/>
                      </a:cubicBezTo>
                      <a:cubicBezTo>
                        <a:pt x="21639" y="143413"/>
                        <a:pt x="3674" y="114204"/>
                        <a:pt x="3674" y="78173"/>
                      </a:cubicBezTo>
                      <a:lnTo>
                        <a:pt x="12211" y="44663"/>
                      </a:lnTo>
                      <a:cubicBezTo>
                        <a:pt x="8264" y="44011"/>
                        <a:pt x="5947" y="41284"/>
                        <a:pt x="4106" y="38095"/>
                      </a:cubicBezTo>
                      <a:cubicBezTo>
                        <a:pt x="-3810" y="24385"/>
                        <a:pt x="64" y="7329"/>
                        <a:pt x="12759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125" name="円/楕円 27">
                  <a:extLst>
                    <a:ext uri="{FF2B5EF4-FFF2-40B4-BE49-F238E27FC236}">
                      <a16:creationId xmlns:a16="http://schemas.microsoft.com/office/drawing/2014/main" id="{6B82248E-C948-4083-AA53-08FB6AFC3E5F}"/>
                    </a:ext>
                  </a:extLst>
                </p:cNvPr>
                <p:cNvSpPr/>
                <p:nvPr/>
              </p:nvSpPr>
              <p:spPr>
                <a:xfrm rot="10800000">
                  <a:off x="1746184" y="1048807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126" name="円/楕円 27">
                  <a:extLst>
                    <a:ext uri="{FF2B5EF4-FFF2-40B4-BE49-F238E27FC236}">
                      <a16:creationId xmlns:a16="http://schemas.microsoft.com/office/drawing/2014/main" id="{92A9CF26-B940-48CA-AC61-88F4E6CEC30A}"/>
                    </a:ext>
                  </a:extLst>
                </p:cNvPr>
                <p:cNvSpPr/>
                <p:nvPr/>
              </p:nvSpPr>
              <p:spPr>
                <a:xfrm rot="11700000">
                  <a:off x="1552351" y="591538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127" name="円/楕円 27">
                  <a:extLst>
                    <a:ext uri="{FF2B5EF4-FFF2-40B4-BE49-F238E27FC236}">
                      <a16:creationId xmlns:a16="http://schemas.microsoft.com/office/drawing/2014/main" id="{E48D11E4-BF47-4FD9-BCA9-C643905D07B5}"/>
                    </a:ext>
                  </a:extLst>
                </p:cNvPr>
                <p:cNvSpPr/>
                <p:nvPr/>
              </p:nvSpPr>
              <p:spPr>
                <a:xfrm rot="9900000">
                  <a:off x="1944193" y="591538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128" name="円/楕円 127">
                  <a:extLst>
                    <a:ext uri="{FF2B5EF4-FFF2-40B4-BE49-F238E27FC236}">
                      <a16:creationId xmlns:a16="http://schemas.microsoft.com/office/drawing/2014/main" id="{1A5618F0-01F8-4C84-9D9D-FAD8C79B68A4}"/>
                    </a:ext>
                  </a:extLst>
                </p:cNvPr>
                <p:cNvSpPr/>
                <p:nvPr/>
              </p:nvSpPr>
              <p:spPr>
                <a:xfrm>
                  <a:off x="1982415" y="677587"/>
                  <a:ext cx="83926" cy="14341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3926" h="143413">
                      <a:moveTo>
                        <a:pt x="12759" y="0"/>
                      </a:moveTo>
                      <a:cubicBezTo>
                        <a:pt x="8263" y="9969"/>
                        <a:pt x="9023" y="21953"/>
                        <a:pt x="14783" y="31931"/>
                      </a:cubicBezTo>
                      <a:lnTo>
                        <a:pt x="15311" y="32495"/>
                      </a:lnTo>
                      <a:cubicBezTo>
                        <a:pt x="22472" y="20393"/>
                        <a:pt x="32600" y="12933"/>
                        <a:pt x="43800" y="12933"/>
                      </a:cubicBezTo>
                      <a:cubicBezTo>
                        <a:pt x="65961" y="12933"/>
                        <a:pt x="83926" y="42142"/>
                        <a:pt x="83926" y="78173"/>
                      </a:cubicBezTo>
                      <a:cubicBezTo>
                        <a:pt x="83926" y="114204"/>
                        <a:pt x="65961" y="143413"/>
                        <a:pt x="43800" y="143413"/>
                      </a:cubicBezTo>
                      <a:cubicBezTo>
                        <a:pt x="21639" y="143413"/>
                        <a:pt x="3674" y="114204"/>
                        <a:pt x="3674" y="78173"/>
                      </a:cubicBezTo>
                      <a:lnTo>
                        <a:pt x="12211" y="44663"/>
                      </a:lnTo>
                      <a:cubicBezTo>
                        <a:pt x="8264" y="44011"/>
                        <a:pt x="5947" y="41284"/>
                        <a:pt x="4106" y="38095"/>
                      </a:cubicBezTo>
                      <a:cubicBezTo>
                        <a:pt x="-3810" y="24385"/>
                        <a:pt x="64" y="7329"/>
                        <a:pt x="12759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129" name="円/楕円 247">
                  <a:extLst>
                    <a:ext uri="{FF2B5EF4-FFF2-40B4-BE49-F238E27FC236}">
                      <a16:creationId xmlns:a16="http://schemas.microsoft.com/office/drawing/2014/main" id="{63336241-996B-4434-84DD-087B5BFB2C1C}"/>
                    </a:ext>
                  </a:extLst>
                </p:cNvPr>
                <p:cNvSpPr/>
                <p:nvPr/>
              </p:nvSpPr>
              <p:spPr>
                <a:xfrm>
                  <a:off x="1766176" y="892206"/>
                  <a:ext cx="118869" cy="69275"/>
                </a:xfrm>
                <a:prstGeom prst="ellipse">
                  <a:avLst/>
                </a:pr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130" name="フリーフォーム 248">
                  <a:extLst>
                    <a:ext uri="{FF2B5EF4-FFF2-40B4-BE49-F238E27FC236}">
                      <a16:creationId xmlns:a16="http://schemas.microsoft.com/office/drawing/2014/main" id="{A9C3654F-84C7-4927-95BA-AA7580659744}"/>
                    </a:ext>
                  </a:extLst>
                </p:cNvPr>
                <p:cNvSpPr/>
                <p:nvPr/>
              </p:nvSpPr>
              <p:spPr>
                <a:xfrm>
                  <a:off x="1796291" y="832418"/>
                  <a:ext cx="59058" cy="139533"/>
                </a:xfrm>
                <a:custGeom>
                  <a:avLst/>
                  <a:gdLst>
                    <a:gd name="connsiteX0" fmla="*/ 11873 w 59058"/>
                    <a:gd name="connsiteY0" fmla="*/ 0 h 139533"/>
                    <a:gd name="connsiteX1" fmla="*/ 47185 w 59058"/>
                    <a:gd name="connsiteY1" fmla="*/ 0 h 139533"/>
                    <a:gd name="connsiteX2" fmla="*/ 50409 w 59058"/>
                    <a:gd name="connsiteY2" fmla="*/ 5768 h 139533"/>
                    <a:gd name="connsiteX3" fmla="*/ 59058 w 59058"/>
                    <a:gd name="connsiteY3" fmla="*/ 61175 h 139533"/>
                    <a:gd name="connsiteX4" fmla="*/ 29529 w 59058"/>
                    <a:gd name="connsiteY4" fmla="*/ 139533 h 139533"/>
                    <a:gd name="connsiteX5" fmla="*/ 0 w 59058"/>
                    <a:gd name="connsiteY5" fmla="*/ 61175 h 139533"/>
                    <a:gd name="connsiteX6" fmla="*/ 8649 w 59058"/>
                    <a:gd name="connsiteY6" fmla="*/ 5768 h 139533"/>
                    <a:gd name="connsiteX0" fmla="*/ 11873 w 103313"/>
                    <a:gd name="connsiteY0" fmla="*/ 0 h 139533"/>
                    <a:gd name="connsiteX1" fmla="*/ 47185 w 103313"/>
                    <a:gd name="connsiteY1" fmla="*/ 0 h 139533"/>
                    <a:gd name="connsiteX2" fmla="*/ 50409 w 103313"/>
                    <a:gd name="connsiteY2" fmla="*/ 5768 h 139533"/>
                    <a:gd name="connsiteX3" fmla="*/ 59058 w 103313"/>
                    <a:gd name="connsiteY3" fmla="*/ 61175 h 139533"/>
                    <a:gd name="connsiteX4" fmla="*/ 29529 w 103313"/>
                    <a:gd name="connsiteY4" fmla="*/ 139533 h 139533"/>
                    <a:gd name="connsiteX5" fmla="*/ 0 w 103313"/>
                    <a:gd name="connsiteY5" fmla="*/ 61175 h 139533"/>
                    <a:gd name="connsiteX6" fmla="*/ 8649 w 103313"/>
                    <a:gd name="connsiteY6" fmla="*/ 5768 h 139533"/>
                    <a:gd name="connsiteX7" fmla="*/ 103313 w 103313"/>
                    <a:gd name="connsiteY7" fmla="*/ 91440 h 139533"/>
                    <a:gd name="connsiteX0" fmla="*/ 11873 w 59058"/>
                    <a:gd name="connsiteY0" fmla="*/ 0 h 139533"/>
                    <a:gd name="connsiteX1" fmla="*/ 47185 w 59058"/>
                    <a:gd name="connsiteY1" fmla="*/ 0 h 139533"/>
                    <a:gd name="connsiteX2" fmla="*/ 50409 w 59058"/>
                    <a:gd name="connsiteY2" fmla="*/ 5768 h 139533"/>
                    <a:gd name="connsiteX3" fmla="*/ 59058 w 59058"/>
                    <a:gd name="connsiteY3" fmla="*/ 61175 h 139533"/>
                    <a:gd name="connsiteX4" fmla="*/ 29529 w 59058"/>
                    <a:gd name="connsiteY4" fmla="*/ 139533 h 139533"/>
                    <a:gd name="connsiteX5" fmla="*/ 0 w 59058"/>
                    <a:gd name="connsiteY5" fmla="*/ 61175 h 139533"/>
                    <a:gd name="connsiteX6" fmla="*/ 8649 w 59058"/>
                    <a:gd name="connsiteY6" fmla="*/ 5768 h 139533"/>
                    <a:gd name="connsiteX0" fmla="*/ 11873 w 59058"/>
                    <a:gd name="connsiteY0" fmla="*/ 0 h 139533"/>
                    <a:gd name="connsiteX1" fmla="*/ 47185 w 59058"/>
                    <a:gd name="connsiteY1" fmla="*/ 0 h 139533"/>
                    <a:gd name="connsiteX2" fmla="*/ 59058 w 59058"/>
                    <a:gd name="connsiteY2" fmla="*/ 61175 h 139533"/>
                    <a:gd name="connsiteX3" fmla="*/ 29529 w 59058"/>
                    <a:gd name="connsiteY3" fmla="*/ 139533 h 139533"/>
                    <a:gd name="connsiteX4" fmla="*/ 0 w 59058"/>
                    <a:gd name="connsiteY4" fmla="*/ 61175 h 139533"/>
                    <a:gd name="connsiteX5" fmla="*/ 8649 w 59058"/>
                    <a:gd name="connsiteY5" fmla="*/ 5768 h 139533"/>
                    <a:gd name="connsiteX0" fmla="*/ 102360 w 102360"/>
                    <a:gd name="connsiteY0" fmla="*/ 0 h 251452"/>
                    <a:gd name="connsiteX1" fmla="*/ 47185 w 102360"/>
                    <a:gd name="connsiteY1" fmla="*/ 111919 h 251452"/>
                    <a:gd name="connsiteX2" fmla="*/ 59058 w 102360"/>
                    <a:gd name="connsiteY2" fmla="*/ 173094 h 251452"/>
                    <a:gd name="connsiteX3" fmla="*/ 29529 w 102360"/>
                    <a:gd name="connsiteY3" fmla="*/ 251452 h 251452"/>
                    <a:gd name="connsiteX4" fmla="*/ 0 w 102360"/>
                    <a:gd name="connsiteY4" fmla="*/ 173094 h 251452"/>
                    <a:gd name="connsiteX5" fmla="*/ 8649 w 102360"/>
                    <a:gd name="connsiteY5" fmla="*/ 117687 h 251452"/>
                    <a:gd name="connsiteX0" fmla="*/ 47185 w 59058"/>
                    <a:gd name="connsiteY0" fmla="*/ 0 h 139533"/>
                    <a:gd name="connsiteX1" fmla="*/ 59058 w 59058"/>
                    <a:gd name="connsiteY1" fmla="*/ 61175 h 139533"/>
                    <a:gd name="connsiteX2" fmla="*/ 29529 w 59058"/>
                    <a:gd name="connsiteY2" fmla="*/ 139533 h 139533"/>
                    <a:gd name="connsiteX3" fmla="*/ 0 w 59058"/>
                    <a:gd name="connsiteY3" fmla="*/ 61175 h 139533"/>
                    <a:gd name="connsiteX4" fmla="*/ 8649 w 59058"/>
                    <a:gd name="connsiteY4" fmla="*/ 5768 h 1395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9058" h="139533">
                      <a:moveTo>
                        <a:pt x="47185" y="0"/>
                      </a:moveTo>
                      <a:lnTo>
                        <a:pt x="59058" y="61175"/>
                      </a:lnTo>
                      <a:cubicBezTo>
                        <a:pt x="59058" y="104451"/>
                        <a:pt x="45837" y="139533"/>
                        <a:pt x="29529" y="139533"/>
                      </a:cubicBezTo>
                      <a:cubicBezTo>
                        <a:pt x="13221" y="139533"/>
                        <a:pt x="0" y="104451"/>
                        <a:pt x="0" y="61175"/>
                      </a:cubicBezTo>
                      <a:cubicBezTo>
                        <a:pt x="0" y="39537"/>
                        <a:pt x="3305" y="19948"/>
                        <a:pt x="8649" y="5768"/>
                      </a:cubicBezTo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131" name="月 1130">
                  <a:extLst>
                    <a:ext uri="{FF2B5EF4-FFF2-40B4-BE49-F238E27FC236}">
                      <a16:creationId xmlns:a16="http://schemas.microsoft.com/office/drawing/2014/main" id="{33EC0BD4-D10D-4B7A-8689-65DF955E90A1}"/>
                    </a:ext>
                  </a:extLst>
                </p:cNvPr>
                <p:cNvSpPr/>
                <p:nvPr/>
              </p:nvSpPr>
              <p:spPr>
                <a:xfrm rot="1800000">
                  <a:off x="1676139" y="933447"/>
                  <a:ext cx="45719" cy="128698"/>
                </a:xfrm>
                <a:prstGeom prst="moon">
                  <a:avLst/>
                </a:pr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132" name="月 1131">
                  <a:extLst>
                    <a:ext uri="{FF2B5EF4-FFF2-40B4-BE49-F238E27FC236}">
                      <a16:creationId xmlns:a16="http://schemas.microsoft.com/office/drawing/2014/main" id="{230D2A5F-4A21-47AA-9304-136A0F6948E5}"/>
                    </a:ext>
                  </a:extLst>
                </p:cNvPr>
                <p:cNvSpPr/>
                <p:nvPr/>
              </p:nvSpPr>
              <p:spPr>
                <a:xfrm rot="19800000" flipH="1">
                  <a:off x="1921334" y="933447"/>
                  <a:ext cx="45719" cy="128698"/>
                </a:xfrm>
                <a:prstGeom prst="moon">
                  <a:avLst/>
                </a:pr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</p:grpSp>
        <p:grpSp>
          <p:nvGrpSpPr>
            <p:cNvPr id="1114" name="グループ化 1113">
              <a:extLst>
                <a:ext uri="{FF2B5EF4-FFF2-40B4-BE49-F238E27FC236}">
                  <a16:creationId xmlns:a16="http://schemas.microsoft.com/office/drawing/2014/main" id="{F663BCCE-E4D8-4879-8D99-8F70A19CF91A}"/>
                </a:ext>
              </a:extLst>
            </p:cNvPr>
            <p:cNvGrpSpPr/>
            <p:nvPr/>
          </p:nvGrpSpPr>
          <p:grpSpPr>
            <a:xfrm>
              <a:off x="-80235" y="336922"/>
              <a:ext cx="1057417" cy="977375"/>
              <a:chOff x="5166034" y="5653815"/>
              <a:chExt cx="1057417" cy="977375"/>
            </a:xfrm>
          </p:grpSpPr>
          <p:sp>
            <p:nvSpPr>
              <p:cNvPr id="1118" name="フリーフォーム 73">
                <a:extLst>
                  <a:ext uri="{FF2B5EF4-FFF2-40B4-BE49-F238E27FC236}">
                    <a16:creationId xmlns:a16="http://schemas.microsoft.com/office/drawing/2014/main" id="{FD567FB6-BCB7-4B75-A610-DC755D157809}"/>
                  </a:ext>
                </a:extLst>
              </p:cNvPr>
              <p:cNvSpPr/>
              <p:nvPr/>
            </p:nvSpPr>
            <p:spPr>
              <a:xfrm rot="610876">
                <a:off x="5713325" y="6238674"/>
                <a:ext cx="407496" cy="392516"/>
              </a:xfrm>
              <a:custGeom>
                <a:avLst/>
                <a:gdLst>
                  <a:gd name="connsiteX0" fmla="*/ 107625 w 407496"/>
                  <a:gd name="connsiteY0" fmla="*/ 2811 h 392721"/>
                  <a:gd name="connsiteX1" fmla="*/ 130169 w 407496"/>
                  <a:gd name="connsiteY1" fmla="*/ 205 h 392721"/>
                  <a:gd name="connsiteX2" fmla="*/ 355143 w 407496"/>
                  <a:gd name="connsiteY2" fmla="*/ 19170 h 392721"/>
                  <a:gd name="connsiteX3" fmla="*/ 407291 w 407496"/>
                  <a:gd name="connsiteY3" fmla="*/ 80919 h 392721"/>
                  <a:gd name="connsiteX4" fmla="*/ 345542 w 407496"/>
                  <a:gd name="connsiteY4" fmla="*/ 133066 h 392721"/>
                  <a:gd name="connsiteX5" fmla="*/ 166624 w 407496"/>
                  <a:gd name="connsiteY5" fmla="*/ 117983 h 392721"/>
                  <a:gd name="connsiteX6" fmla="*/ 196882 w 407496"/>
                  <a:gd name="connsiteY6" fmla="*/ 286467 h 392721"/>
                  <a:gd name="connsiteX7" fmla="*/ 235586 w 407496"/>
                  <a:gd name="connsiteY7" fmla="*/ 286467 h 392721"/>
                  <a:gd name="connsiteX8" fmla="*/ 288713 w 407496"/>
                  <a:gd name="connsiteY8" fmla="*/ 339594 h 392721"/>
                  <a:gd name="connsiteX9" fmla="*/ 288712 w 407496"/>
                  <a:gd name="connsiteY9" fmla="*/ 339594 h 392721"/>
                  <a:gd name="connsiteX10" fmla="*/ 235585 w 407496"/>
                  <a:gd name="connsiteY10" fmla="*/ 392721 h 392721"/>
                  <a:gd name="connsiteX11" fmla="*/ 167647 w 407496"/>
                  <a:gd name="connsiteY11" fmla="*/ 392720 h 392721"/>
                  <a:gd name="connsiteX12" fmla="*/ 146968 w 407496"/>
                  <a:gd name="connsiteY12" fmla="*/ 388545 h 392721"/>
                  <a:gd name="connsiteX13" fmla="*/ 145241 w 407496"/>
                  <a:gd name="connsiteY13" fmla="*/ 387381 h 392721"/>
                  <a:gd name="connsiteX14" fmla="*/ 124022 w 407496"/>
                  <a:gd name="connsiteY14" fmla="*/ 384849 h 392721"/>
                  <a:gd name="connsiteX15" fmla="*/ 99198 w 407496"/>
                  <a:gd name="connsiteY15" fmla="*/ 363761 h 392721"/>
                  <a:gd name="connsiteX16" fmla="*/ 98212 w 407496"/>
                  <a:gd name="connsiteY16" fmla="*/ 361270 h 392721"/>
                  <a:gd name="connsiteX17" fmla="*/ 93849 w 407496"/>
                  <a:gd name="connsiteY17" fmla="*/ 366650 h 392721"/>
                  <a:gd name="connsiteX18" fmla="*/ 52121 w 407496"/>
                  <a:gd name="connsiteY18" fmla="*/ 379766 h 392721"/>
                  <a:gd name="connsiteX19" fmla="*/ 225 w 407496"/>
                  <a:gd name="connsiteY19" fmla="*/ 317806 h 392721"/>
                  <a:gd name="connsiteX20" fmla="*/ 20103 w 407496"/>
                  <a:gd name="connsiteY20" fmla="*/ 92911 h 392721"/>
                  <a:gd name="connsiteX21" fmla="*/ 59509 w 407496"/>
                  <a:gd name="connsiteY21" fmla="*/ 43530 h 392721"/>
                  <a:gd name="connsiteX22" fmla="*/ 71374 w 407496"/>
                  <a:gd name="connsiteY22" fmla="*/ 42206 h 392721"/>
                  <a:gd name="connsiteX23" fmla="*/ 74764 w 407496"/>
                  <a:gd name="connsiteY23" fmla="*/ 30563 h 392721"/>
                  <a:gd name="connsiteX24" fmla="*/ 107625 w 407496"/>
                  <a:gd name="connsiteY24" fmla="*/ 2811 h 392721"/>
                  <a:gd name="connsiteX0" fmla="*/ 107625 w 407496"/>
                  <a:gd name="connsiteY0" fmla="*/ 2811 h 392721"/>
                  <a:gd name="connsiteX1" fmla="*/ 130169 w 407496"/>
                  <a:gd name="connsiteY1" fmla="*/ 205 h 392721"/>
                  <a:gd name="connsiteX2" fmla="*/ 355143 w 407496"/>
                  <a:gd name="connsiteY2" fmla="*/ 19170 h 392721"/>
                  <a:gd name="connsiteX3" fmla="*/ 407291 w 407496"/>
                  <a:gd name="connsiteY3" fmla="*/ 80919 h 392721"/>
                  <a:gd name="connsiteX4" fmla="*/ 345542 w 407496"/>
                  <a:gd name="connsiteY4" fmla="*/ 133066 h 392721"/>
                  <a:gd name="connsiteX5" fmla="*/ 166624 w 407496"/>
                  <a:gd name="connsiteY5" fmla="*/ 117983 h 392721"/>
                  <a:gd name="connsiteX6" fmla="*/ 196882 w 407496"/>
                  <a:gd name="connsiteY6" fmla="*/ 286467 h 392721"/>
                  <a:gd name="connsiteX7" fmla="*/ 235586 w 407496"/>
                  <a:gd name="connsiteY7" fmla="*/ 286467 h 392721"/>
                  <a:gd name="connsiteX8" fmla="*/ 288713 w 407496"/>
                  <a:gd name="connsiteY8" fmla="*/ 339594 h 392721"/>
                  <a:gd name="connsiteX9" fmla="*/ 288712 w 407496"/>
                  <a:gd name="connsiteY9" fmla="*/ 339594 h 392721"/>
                  <a:gd name="connsiteX10" fmla="*/ 235585 w 407496"/>
                  <a:gd name="connsiteY10" fmla="*/ 392721 h 392721"/>
                  <a:gd name="connsiteX11" fmla="*/ 167647 w 407496"/>
                  <a:gd name="connsiteY11" fmla="*/ 392720 h 392721"/>
                  <a:gd name="connsiteX12" fmla="*/ 146968 w 407496"/>
                  <a:gd name="connsiteY12" fmla="*/ 388545 h 392721"/>
                  <a:gd name="connsiteX13" fmla="*/ 145241 w 407496"/>
                  <a:gd name="connsiteY13" fmla="*/ 387381 h 392721"/>
                  <a:gd name="connsiteX14" fmla="*/ 124022 w 407496"/>
                  <a:gd name="connsiteY14" fmla="*/ 384849 h 392721"/>
                  <a:gd name="connsiteX15" fmla="*/ 99198 w 407496"/>
                  <a:gd name="connsiteY15" fmla="*/ 363761 h 392721"/>
                  <a:gd name="connsiteX16" fmla="*/ 98212 w 407496"/>
                  <a:gd name="connsiteY16" fmla="*/ 361270 h 392721"/>
                  <a:gd name="connsiteX17" fmla="*/ 93849 w 407496"/>
                  <a:gd name="connsiteY17" fmla="*/ 366650 h 392721"/>
                  <a:gd name="connsiteX18" fmla="*/ 52121 w 407496"/>
                  <a:gd name="connsiteY18" fmla="*/ 379766 h 392721"/>
                  <a:gd name="connsiteX19" fmla="*/ 225 w 407496"/>
                  <a:gd name="connsiteY19" fmla="*/ 317806 h 392721"/>
                  <a:gd name="connsiteX20" fmla="*/ 20103 w 407496"/>
                  <a:gd name="connsiteY20" fmla="*/ 92911 h 392721"/>
                  <a:gd name="connsiteX21" fmla="*/ 59509 w 407496"/>
                  <a:gd name="connsiteY21" fmla="*/ 43530 h 392721"/>
                  <a:gd name="connsiteX22" fmla="*/ 71374 w 407496"/>
                  <a:gd name="connsiteY22" fmla="*/ 42206 h 392721"/>
                  <a:gd name="connsiteX23" fmla="*/ 107625 w 407496"/>
                  <a:gd name="connsiteY23" fmla="*/ 2811 h 392721"/>
                  <a:gd name="connsiteX0" fmla="*/ 107625 w 407496"/>
                  <a:gd name="connsiteY0" fmla="*/ 2811 h 392721"/>
                  <a:gd name="connsiteX1" fmla="*/ 130169 w 407496"/>
                  <a:gd name="connsiteY1" fmla="*/ 205 h 392721"/>
                  <a:gd name="connsiteX2" fmla="*/ 355143 w 407496"/>
                  <a:gd name="connsiteY2" fmla="*/ 19170 h 392721"/>
                  <a:gd name="connsiteX3" fmla="*/ 407291 w 407496"/>
                  <a:gd name="connsiteY3" fmla="*/ 80919 h 392721"/>
                  <a:gd name="connsiteX4" fmla="*/ 345542 w 407496"/>
                  <a:gd name="connsiteY4" fmla="*/ 133066 h 392721"/>
                  <a:gd name="connsiteX5" fmla="*/ 166624 w 407496"/>
                  <a:gd name="connsiteY5" fmla="*/ 117983 h 392721"/>
                  <a:gd name="connsiteX6" fmla="*/ 196882 w 407496"/>
                  <a:gd name="connsiteY6" fmla="*/ 286467 h 392721"/>
                  <a:gd name="connsiteX7" fmla="*/ 235586 w 407496"/>
                  <a:gd name="connsiteY7" fmla="*/ 286467 h 392721"/>
                  <a:gd name="connsiteX8" fmla="*/ 288713 w 407496"/>
                  <a:gd name="connsiteY8" fmla="*/ 339594 h 392721"/>
                  <a:gd name="connsiteX9" fmla="*/ 288712 w 407496"/>
                  <a:gd name="connsiteY9" fmla="*/ 339594 h 392721"/>
                  <a:gd name="connsiteX10" fmla="*/ 235585 w 407496"/>
                  <a:gd name="connsiteY10" fmla="*/ 392721 h 392721"/>
                  <a:gd name="connsiteX11" fmla="*/ 167647 w 407496"/>
                  <a:gd name="connsiteY11" fmla="*/ 392720 h 392721"/>
                  <a:gd name="connsiteX12" fmla="*/ 146968 w 407496"/>
                  <a:gd name="connsiteY12" fmla="*/ 388545 h 392721"/>
                  <a:gd name="connsiteX13" fmla="*/ 145241 w 407496"/>
                  <a:gd name="connsiteY13" fmla="*/ 387381 h 392721"/>
                  <a:gd name="connsiteX14" fmla="*/ 124022 w 407496"/>
                  <a:gd name="connsiteY14" fmla="*/ 384849 h 392721"/>
                  <a:gd name="connsiteX15" fmla="*/ 99198 w 407496"/>
                  <a:gd name="connsiteY15" fmla="*/ 363761 h 392721"/>
                  <a:gd name="connsiteX16" fmla="*/ 98212 w 407496"/>
                  <a:gd name="connsiteY16" fmla="*/ 361270 h 392721"/>
                  <a:gd name="connsiteX17" fmla="*/ 93849 w 407496"/>
                  <a:gd name="connsiteY17" fmla="*/ 366650 h 392721"/>
                  <a:gd name="connsiteX18" fmla="*/ 52121 w 407496"/>
                  <a:gd name="connsiteY18" fmla="*/ 379766 h 392721"/>
                  <a:gd name="connsiteX19" fmla="*/ 225 w 407496"/>
                  <a:gd name="connsiteY19" fmla="*/ 317806 h 392721"/>
                  <a:gd name="connsiteX20" fmla="*/ 20103 w 407496"/>
                  <a:gd name="connsiteY20" fmla="*/ 92911 h 392721"/>
                  <a:gd name="connsiteX21" fmla="*/ 59509 w 407496"/>
                  <a:gd name="connsiteY21" fmla="*/ 43530 h 392721"/>
                  <a:gd name="connsiteX22" fmla="*/ 107625 w 407496"/>
                  <a:gd name="connsiteY22" fmla="*/ 2811 h 392721"/>
                  <a:gd name="connsiteX0" fmla="*/ 107625 w 407496"/>
                  <a:gd name="connsiteY0" fmla="*/ 2811 h 392721"/>
                  <a:gd name="connsiteX1" fmla="*/ 130169 w 407496"/>
                  <a:gd name="connsiteY1" fmla="*/ 205 h 392721"/>
                  <a:gd name="connsiteX2" fmla="*/ 355143 w 407496"/>
                  <a:gd name="connsiteY2" fmla="*/ 19170 h 392721"/>
                  <a:gd name="connsiteX3" fmla="*/ 407291 w 407496"/>
                  <a:gd name="connsiteY3" fmla="*/ 80919 h 392721"/>
                  <a:gd name="connsiteX4" fmla="*/ 345542 w 407496"/>
                  <a:gd name="connsiteY4" fmla="*/ 133066 h 392721"/>
                  <a:gd name="connsiteX5" fmla="*/ 166624 w 407496"/>
                  <a:gd name="connsiteY5" fmla="*/ 117983 h 392721"/>
                  <a:gd name="connsiteX6" fmla="*/ 196882 w 407496"/>
                  <a:gd name="connsiteY6" fmla="*/ 286467 h 392721"/>
                  <a:gd name="connsiteX7" fmla="*/ 235586 w 407496"/>
                  <a:gd name="connsiteY7" fmla="*/ 286467 h 392721"/>
                  <a:gd name="connsiteX8" fmla="*/ 288713 w 407496"/>
                  <a:gd name="connsiteY8" fmla="*/ 339594 h 392721"/>
                  <a:gd name="connsiteX9" fmla="*/ 288712 w 407496"/>
                  <a:gd name="connsiteY9" fmla="*/ 339594 h 392721"/>
                  <a:gd name="connsiteX10" fmla="*/ 235585 w 407496"/>
                  <a:gd name="connsiteY10" fmla="*/ 392721 h 392721"/>
                  <a:gd name="connsiteX11" fmla="*/ 167647 w 407496"/>
                  <a:gd name="connsiteY11" fmla="*/ 392720 h 392721"/>
                  <a:gd name="connsiteX12" fmla="*/ 146968 w 407496"/>
                  <a:gd name="connsiteY12" fmla="*/ 388545 h 392721"/>
                  <a:gd name="connsiteX13" fmla="*/ 145241 w 407496"/>
                  <a:gd name="connsiteY13" fmla="*/ 387381 h 392721"/>
                  <a:gd name="connsiteX14" fmla="*/ 124022 w 407496"/>
                  <a:gd name="connsiteY14" fmla="*/ 384849 h 392721"/>
                  <a:gd name="connsiteX15" fmla="*/ 99198 w 407496"/>
                  <a:gd name="connsiteY15" fmla="*/ 363761 h 392721"/>
                  <a:gd name="connsiteX16" fmla="*/ 98212 w 407496"/>
                  <a:gd name="connsiteY16" fmla="*/ 361270 h 392721"/>
                  <a:gd name="connsiteX17" fmla="*/ 93849 w 407496"/>
                  <a:gd name="connsiteY17" fmla="*/ 366650 h 392721"/>
                  <a:gd name="connsiteX18" fmla="*/ 52121 w 407496"/>
                  <a:gd name="connsiteY18" fmla="*/ 379766 h 392721"/>
                  <a:gd name="connsiteX19" fmla="*/ 225 w 407496"/>
                  <a:gd name="connsiteY19" fmla="*/ 317806 h 392721"/>
                  <a:gd name="connsiteX20" fmla="*/ 20103 w 407496"/>
                  <a:gd name="connsiteY20" fmla="*/ 92911 h 392721"/>
                  <a:gd name="connsiteX21" fmla="*/ 107625 w 407496"/>
                  <a:gd name="connsiteY21" fmla="*/ 2811 h 392721"/>
                  <a:gd name="connsiteX0" fmla="*/ 20103 w 407496"/>
                  <a:gd name="connsiteY0" fmla="*/ 92706 h 392516"/>
                  <a:gd name="connsiteX1" fmla="*/ 130169 w 407496"/>
                  <a:gd name="connsiteY1" fmla="*/ 0 h 392516"/>
                  <a:gd name="connsiteX2" fmla="*/ 355143 w 407496"/>
                  <a:gd name="connsiteY2" fmla="*/ 18965 h 392516"/>
                  <a:gd name="connsiteX3" fmla="*/ 407291 w 407496"/>
                  <a:gd name="connsiteY3" fmla="*/ 80714 h 392516"/>
                  <a:gd name="connsiteX4" fmla="*/ 345542 w 407496"/>
                  <a:gd name="connsiteY4" fmla="*/ 132861 h 392516"/>
                  <a:gd name="connsiteX5" fmla="*/ 166624 w 407496"/>
                  <a:gd name="connsiteY5" fmla="*/ 117778 h 392516"/>
                  <a:gd name="connsiteX6" fmla="*/ 196882 w 407496"/>
                  <a:gd name="connsiteY6" fmla="*/ 286262 h 392516"/>
                  <a:gd name="connsiteX7" fmla="*/ 235586 w 407496"/>
                  <a:gd name="connsiteY7" fmla="*/ 286262 h 392516"/>
                  <a:gd name="connsiteX8" fmla="*/ 288713 w 407496"/>
                  <a:gd name="connsiteY8" fmla="*/ 339389 h 392516"/>
                  <a:gd name="connsiteX9" fmla="*/ 288712 w 407496"/>
                  <a:gd name="connsiteY9" fmla="*/ 339389 h 392516"/>
                  <a:gd name="connsiteX10" fmla="*/ 235585 w 407496"/>
                  <a:gd name="connsiteY10" fmla="*/ 392516 h 392516"/>
                  <a:gd name="connsiteX11" fmla="*/ 167647 w 407496"/>
                  <a:gd name="connsiteY11" fmla="*/ 392515 h 392516"/>
                  <a:gd name="connsiteX12" fmla="*/ 146968 w 407496"/>
                  <a:gd name="connsiteY12" fmla="*/ 388340 h 392516"/>
                  <a:gd name="connsiteX13" fmla="*/ 145241 w 407496"/>
                  <a:gd name="connsiteY13" fmla="*/ 387176 h 392516"/>
                  <a:gd name="connsiteX14" fmla="*/ 124022 w 407496"/>
                  <a:gd name="connsiteY14" fmla="*/ 384644 h 392516"/>
                  <a:gd name="connsiteX15" fmla="*/ 99198 w 407496"/>
                  <a:gd name="connsiteY15" fmla="*/ 363556 h 392516"/>
                  <a:gd name="connsiteX16" fmla="*/ 98212 w 407496"/>
                  <a:gd name="connsiteY16" fmla="*/ 361065 h 392516"/>
                  <a:gd name="connsiteX17" fmla="*/ 93849 w 407496"/>
                  <a:gd name="connsiteY17" fmla="*/ 366445 h 392516"/>
                  <a:gd name="connsiteX18" fmla="*/ 52121 w 407496"/>
                  <a:gd name="connsiteY18" fmla="*/ 379561 h 392516"/>
                  <a:gd name="connsiteX19" fmla="*/ 225 w 407496"/>
                  <a:gd name="connsiteY19" fmla="*/ 317601 h 392516"/>
                  <a:gd name="connsiteX20" fmla="*/ 20103 w 407496"/>
                  <a:gd name="connsiteY20" fmla="*/ 92706 h 392516"/>
                  <a:gd name="connsiteX0" fmla="*/ 20103 w 407496"/>
                  <a:gd name="connsiteY0" fmla="*/ 92706 h 392516"/>
                  <a:gd name="connsiteX1" fmla="*/ 130169 w 407496"/>
                  <a:gd name="connsiteY1" fmla="*/ 0 h 392516"/>
                  <a:gd name="connsiteX2" fmla="*/ 355143 w 407496"/>
                  <a:gd name="connsiteY2" fmla="*/ 18965 h 392516"/>
                  <a:gd name="connsiteX3" fmla="*/ 407291 w 407496"/>
                  <a:gd name="connsiteY3" fmla="*/ 80714 h 392516"/>
                  <a:gd name="connsiteX4" fmla="*/ 345542 w 407496"/>
                  <a:gd name="connsiteY4" fmla="*/ 132861 h 392516"/>
                  <a:gd name="connsiteX5" fmla="*/ 166624 w 407496"/>
                  <a:gd name="connsiteY5" fmla="*/ 117778 h 392516"/>
                  <a:gd name="connsiteX6" fmla="*/ 196882 w 407496"/>
                  <a:gd name="connsiteY6" fmla="*/ 286262 h 392516"/>
                  <a:gd name="connsiteX7" fmla="*/ 235586 w 407496"/>
                  <a:gd name="connsiteY7" fmla="*/ 286262 h 392516"/>
                  <a:gd name="connsiteX8" fmla="*/ 288713 w 407496"/>
                  <a:gd name="connsiteY8" fmla="*/ 339389 h 392516"/>
                  <a:gd name="connsiteX9" fmla="*/ 288712 w 407496"/>
                  <a:gd name="connsiteY9" fmla="*/ 339389 h 392516"/>
                  <a:gd name="connsiteX10" fmla="*/ 235585 w 407496"/>
                  <a:gd name="connsiteY10" fmla="*/ 392516 h 392516"/>
                  <a:gd name="connsiteX11" fmla="*/ 167647 w 407496"/>
                  <a:gd name="connsiteY11" fmla="*/ 392515 h 392516"/>
                  <a:gd name="connsiteX12" fmla="*/ 146968 w 407496"/>
                  <a:gd name="connsiteY12" fmla="*/ 388340 h 392516"/>
                  <a:gd name="connsiteX13" fmla="*/ 145241 w 407496"/>
                  <a:gd name="connsiteY13" fmla="*/ 387176 h 392516"/>
                  <a:gd name="connsiteX14" fmla="*/ 124022 w 407496"/>
                  <a:gd name="connsiteY14" fmla="*/ 384644 h 392516"/>
                  <a:gd name="connsiteX15" fmla="*/ 99198 w 407496"/>
                  <a:gd name="connsiteY15" fmla="*/ 363556 h 392516"/>
                  <a:gd name="connsiteX16" fmla="*/ 98212 w 407496"/>
                  <a:gd name="connsiteY16" fmla="*/ 361065 h 392516"/>
                  <a:gd name="connsiteX17" fmla="*/ 93849 w 407496"/>
                  <a:gd name="connsiteY17" fmla="*/ 366445 h 392516"/>
                  <a:gd name="connsiteX18" fmla="*/ 52121 w 407496"/>
                  <a:gd name="connsiteY18" fmla="*/ 379561 h 392516"/>
                  <a:gd name="connsiteX19" fmla="*/ 225 w 407496"/>
                  <a:gd name="connsiteY19" fmla="*/ 317601 h 392516"/>
                  <a:gd name="connsiteX20" fmla="*/ 20103 w 407496"/>
                  <a:gd name="connsiteY20" fmla="*/ 92706 h 3925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407496" h="392516">
                    <a:moveTo>
                      <a:pt x="20103" y="92706"/>
                    </a:moveTo>
                    <a:lnTo>
                      <a:pt x="130169" y="0"/>
                    </a:lnTo>
                    <a:lnTo>
                      <a:pt x="355143" y="18965"/>
                    </a:lnTo>
                    <a:cubicBezTo>
                      <a:pt x="386595" y="21616"/>
                      <a:pt x="409942" y="49262"/>
                      <a:pt x="407291" y="80714"/>
                    </a:cubicBezTo>
                    <a:cubicBezTo>
                      <a:pt x="404639" y="112166"/>
                      <a:pt x="376993" y="135512"/>
                      <a:pt x="345542" y="132861"/>
                    </a:cubicBezTo>
                    <a:lnTo>
                      <a:pt x="166624" y="117778"/>
                    </a:lnTo>
                    <a:lnTo>
                      <a:pt x="196882" y="286262"/>
                    </a:lnTo>
                    <a:lnTo>
                      <a:pt x="235586" y="286262"/>
                    </a:lnTo>
                    <a:cubicBezTo>
                      <a:pt x="264927" y="286262"/>
                      <a:pt x="288713" y="310048"/>
                      <a:pt x="288713" y="339389"/>
                    </a:cubicBezTo>
                    <a:lnTo>
                      <a:pt x="288712" y="339389"/>
                    </a:lnTo>
                    <a:cubicBezTo>
                      <a:pt x="288712" y="368730"/>
                      <a:pt x="264926" y="392516"/>
                      <a:pt x="235585" y="392516"/>
                    </a:cubicBezTo>
                    <a:lnTo>
                      <a:pt x="167647" y="392515"/>
                    </a:lnTo>
                    <a:cubicBezTo>
                      <a:pt x="160312" y="392515"/>
                      <a:pt x="153324" y="391028"/>
                      <a:pt x="146968" y="388340"/>
                    </a:cubicBezTo>
                    <a:lnTo>
                      <a:pt x="145241" y="387176"/>
                    </a:lnTo>
                    <a:lnTo>
                      <a:pt x="124022" y="384644"/>
                    </a:lnTo>
                    <a:cubicBezTo>
                      <a:pt x="113956" y="380191"/>
                      <a:pt x="105280" y="372883"/>
                      <a:pt x="99198" y="363556"/>
                    </a:cubicBezTo>
                    <a:lnTo>
                      <a:pt x="98212" y="361065"/>
                    </a:lnTo>
                    <a:lnTo>
                      <a:pt x="93849" y="366445"/>
                    </a:lnTo>
                    <a:cubicBezTo>
                      <a:pt x="82637" y="375837"/>
                      <a:pt x="67842" y="380951"/>
                      <a:pt x="52121" y="379561"/>
                    </a:cubicBezTo>
                    <a:cubicBezTo>
                      <a:pt x="20681" y="376782"/>
                      <a:pt x="-2554" y="349042"/>
                      <a:pt x="225" y="317601"/>
                    </a:cubicBezTo>
                    <a:lnTo>
                      <a:pt x="20103" y="92706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119" name="フリーフォーム 74">
                <a:extLst>
                  <a:ext uri="{FF2B5EF4-FFF2-40B4-BE49-F238E27FC236}">
                    <a16:creationId xmlns:a16="http://schemas.microsoft.com/office/drawing/2014/main" id="{31EF4376-E2F8-41B9-92A1-A8ECA8224941}"/>
                  </a:ext>
                </a:extLst>
              </p:cNvPr>
              <p:cNvSpPr/>
              <p:nvPr/>
            </p:nvSpPr>
            <p:spPr>
              <a:xfrm rot="20339314">
                <a:off x="5166034" y="5653815"/>
                <a:ext cx="1057417" cy="710627"/>
              </a:xfrm>
              <a:custGeom>
                <a:avLst/>
                <a:gdLst>
                  <a:gd name="connsiteX0" fmla="*/ 1051281 w 1150041"/>
                  <a:gd name="connsiteY0" fmla="*/ 12707 h 813876"/>
                  <a:gd name="connsiteX1" fmla="*/ 1150041 w 1150041"/>
                  <a:gd name="connsiteY1" fmla="*/ 161702 h 813876"/>
                  <a:gd name="connsiteX2" fmla="*/ 988339 w 1150041"/>
                  <a:gd name="connsiteY2" fmla="*/ 323404 h 813876"/>
                  <a:gd name="connsiteX3" fmla="*/ 482724 w 1150041"/>
                  <a:gd name="connsiteY3" fmla="*/ 323404 h 813876"/>
                  <a:gd name="connsiteX4" fmla="*/ 701228 w 1150041"/>
                  <a:gd name="connsiteY4" fmla="*/ 617809 h 813876"/>
                  <a:gd name="connsiteX5" fmla="*/ 437055 w 1150041"/>
                  <a:gd name="connsiteY5" fmla="*/ 813876 h 813876"/>
                  <a:gd name="connsiteX6" fmla="*/ 32415 w 1150041"/>
                  <a:gd name="connsiteY6" fmla="*/ 268681 h 813876"/>
                  <a:gd name="connsiteX7" fmla="*/ 66468 w 1150041"/>
                  <a:gd name="connsiteY7" fmla="*/ 38560 h 813876"/>
                  <a:gd name="connsiteX8" fmla="*/ 90192 w 1150041"/>
                  <a:gd name="connsiteY8" fmla="*/ 27412 h 813876"/>
                  <a:gd name="connsiteX9" fmla="*/ 112002 w 1150041"/>
                  <a:gd name="connsiteY9" fmla="*/ 12707 h 813876"/>
                  <a:gd name="connsiteX10" fmla="*/ 174944 w 1150041"/>
                  <a:gd name="connsiteY10" fmla="*/ 0 h 813876"/>
                  <a:gd name="connsiteX11" fmla="*/ 988339 w 1150041"/>
                  <a:gd name="connsiteY11" fmla="*/ 0 h 813876"/>
                  <a:gd name="connsiteX12" fmla="*/ 1051281 w 1150041"/>
                  <a:gd name="connsiteY12" fmla="*/ 12707 h 813876"/>
                  <a:gd name="connsiteX0" fmla="*/ 1150041 w 1241481"/>
                  <a:gd name="connsiteY0" fmla="*/ 161702 h 813876"/>
                  <a:gd name="connsiteX1" fmla="*/ 988339 w 1241481"/>
                  <a:gd name="connsiteY1" fmla="*/ 323404 h 813876"/>
                  <a:gd name="connsiteX2" fmla="*/ 482724 w 1241481"/>
                  <a:gd name="connsiteY2" fmla="*/ 323404 h 813876"/>
                  <a:gd name="connsiteX3" fmla="*/ 701228 w 1241481"/>
                  <a:gd name="connsiteY3" fmla="*/ 617809 h 813876"/>
                  <a:gd name="connsiteX4" fmla="*/ 437055 w 1241481"/>
                  <a:gd name="connsiteY4" fmla="*/ 813876 h 813876"/>
                  <a:gd name="connsiteX5" fmla="*/ 32415 w 1241481"/>
                  <a:gd name="connsiteY5" fmla="*/ 268681 h 813876"/>
                  <a:gd name="connsiteX6" fmla="*/ 66468 w 1241481"/>
                  <a:gd name="connsiteY6" fmla="*/ 38560 h 813876"/>
                  <a:gd name="connsiteX7" fmla="*/ 90192 w 1241481"/>
                  <a:gd name="connsiteY7" fmla="*/ 27412 h 813876"/>
                  <a:gd name="connsiteX8" fmla="*/ 112002 w 1241481"/>
                  <a:gd name="connsiteY8" fmla="*/ 12707 h 813876"/>
                  <a:gd name="connsiteX9" fmla="*/ 174944 w 1241481"/>
                  <a:gd name="connsiteY9" fmla="*/ 0 h 813876"/>
                  <a:gd name="connsiteX10" fmla="*/ 988339 w 1241481"/>
                  <a:gd name="connsiteY10" fmla="*/ 0 h 813876"/>
                  <a:gd name="connsiteX11" fmla="*/ 1051281 w 1241481"/>
                  <a:gd name="connsiteY11" fmla="*/ 12707 h 813876"/>
                  <a:gd name="connsiteX12" fmla="*/ 1241481 w 1241481"/>
                  <a:gd name="connsiteY12" fmla="*/ 253142 h 813876"/>
                  <a:gd name="connsiteX0" fmla="*/ 988339 w 1241481"/>
                  <a:gd name="connsiteY0" fmla="*/ 323404 h 813876"/>
                  <a:gd name="connsiteX1" fmla="*/ 482724 w 1241481"/>
                  <a:gd name="connsiteY1" fmla="*/ 323404 h 813876"/>
                  <a:gd name="connsiteX2" fmla="*/ 701228 w 1241481"/>
                  <a:gd name="connsiteY2" fmla="*/ 617809 h 813876"/>
                  <a:gd name="connsiteX3" fmla="*/ 437055 w 1241481"/>
                  <a:gd name="connsiteY3" fmla="*/ 813876 h 813876"/>
                  <a:gd name="connsiteX4" fmla="*/ 32415 w 1241481"/>
                  <a:gd name="connsiteY4" fmla="*/ 268681 h 813876"/>
                  <a:gd name="connsiteX5" fmla="*/ 66468 w 1241481"/>
                  <a:gd name="connsiteY5" fmla="*/ 38560 h 813876"/>
                  <a:gd name="connsiteX6" fmla="*/ 90192 w 1241481"/>
                  <a:gd name="connsiteY6" fmla="*/ 27412 h 813876"/>
                  <a:gd name="connsiteX7" fmla="*/ 112002 w 1241481"/>
                  <a:gd name="connsiteY7" fmla="*/ 12707 h 813876"/>
                  <a:gd name="connsiteX8" fmla="*/ 174944 w 1241481"/>
                  <a:gd name="connsiteY8" fmla="*/ 0 h 813876"/>
                  <a:gd name="connsiteX9" fmla="*/ 988339 w 1241481"/>
                  <a:gd name="connsiteY9" fmla="*/ 0 h 813876"/>
                  <a:gd name="connsiteX10" fmla="*/ 1051281 w 1241481"/>
                  <a:gd name="connsiteY10" fmla="*/ 12707 h 813876"/>
                  <a:gd name="connsiteX11" fmla="*/ 1241481 w 1241481"/>
                  <a:gd name="connsiteY11" fmla="*/ 253142 h 813876"/>
                  <a:gd name="connsiteX0" fmla="*/ 988339 w 1051281"/>
                  <a:gd name="connsiteY0" fmla="*/ 323404 h 813876"/>
                  <a:gd name="connsiteX1" fmla="*/ 482724 w 1051281"/>
                  <a:gd name="connsiteY1" fmla="*/ 323404 h 813876"/>
                  <a:gd name="connsiteX2" fmla="*/ 701228 w 1051281"/>
                  <a:gd name="connsiteY2" fmla="*/ 617809 h 813876"/>
                  <a:gd name="connsiteX3" fmla="*/ 437055 w 1051281"/>
                  <a:gd name="connsiteY3" fmla="*/ 813876 h 813876"/>
                  <a:gd name="connsiteX4" fmla="*/ 32415 w 1051281"/>
                  <a:gd name="connsiteY4" fmla="*/ 268681 h 813876"/>
                  <a:gd name="connsiteX5" fmla="*/ 66468 w 1051281"/>
                  <a:gd name="connsiteY5" fmla="*/ 38560 h 813876"/>
                  <a:gd name="connsiteX6" fmla="*/ 90192 w 1051281"/>
                  <a:gd name="connsiteY6" fmla="*/ 27412 h 813876"/>
                  <a:gd name="connsiteX7" fmla="*/ 112002 w 1051281"/>
                  <a:gd name="connsiteY7" fmla="*/ 12707 h 813876"/>
                  <a:gd name="connsiteX8" fmla="*/ 174944 w 1051281"/>
                  <a:gd name="connsiteY8" fmla="*/ 0 h 813876"/>
                  <a:gd name="connsiteX9" fmla="*/ 988339 w 1051281"/>
                  <a:gd name="connsiteY9" fmla="*/ 0 h 813876"/>
                  <a:gd name="connsiteX10" fmla="*/ 1051281 w 1051281"/>
                  <a:gd name="connsiteY10" fmla="*/ 12707 h 813876"/>
                  <a:gd name="connsiteX0" fmla="*/ 988339 w 988339"/>
                  <a:gd name="connsiteY0" fmla="*/ 323404 h 813876"/>
                  <a:gd name="connsiteX1" fmla="*/ 482724 w 988339"/>
                  <a:gd name="connsiteY1" fmla="*/ 323404 h 813876"/>
                  <a:gd name="connsiteX2" fmla="*/ 701228 w 988339"/>
                  <a:gd name="connsiteY2" fmla="*/ 617809 h 813876"/>
                  <a:gd name="connsiteX3" fmla="*/ 437055 w 988339"/>
                  <a:gd name="connsiteY3" fmla="*/ 813876 h 813876"/>
                  <a:gd name="connsiteX4" fmla="*/ 32415 w 988339"/>
                  <a:gd name="connsiteY4" fmla="*/ 268681 h 813876"/>
                  <a:gd name="connsiteX5" fmla="*/ 66468 w 988339"/>
                  <a:gd name="connsiteY5" fmla="*/ 38560 h 813876"/>
                  <a:gd name="connsiteX6" fmla="*/ 90192 w 988339"/>
                  <a:gd name="connsiteY6" fmla="*/ 27412 h 813876"/>
                  <a:gd name="connsiteX7" fmla="*/ 112002 w 988339"/>
                  <a:gd name="connsiteY7" fmla="*/ 12707 h 813876"/>
                  <a:gd name="connsiteX8" fmla="*/ 174944 w 988339"/>
                  <a:gd name="connsiteY8" fmla="*/ 0 h 813876"/>
                  <a:gd name="connsiteX9" fmla="*/ 988339 w 988339"/>
                  <a:gd name="connsiteY9" fmla="*/ 0 h 813876"/>
                  <a:gd name="connsiteX0" fmla="*/ 750224 w 988339"/>
                  <a:gd name="connsiteY0" fmla="*/ 309112 h 813876"/>
                  <a:gd name="connsiteX1" fmla="*/ 482724 w 988339"/>
                  <a:gd name="connsiteY1" fmla="*/ 323404 h 813876"/>
                  <a:gd name="connsiteX2" fmla="*/ 701228 w 988339"/>
                  <a:gd name="connsiteY2" fmla="*/ 617809 h 813876"/>
                  <a:gd name="connsiteX3" fmla="*/ 437055 w 988339"/>
                  <a:gd name="connsiteY3" fmla="*/ 813876 h 813876"/>
                  <a:gd name="connsiteX4" fmla="*/ 32415 w 988339"/>
                  <a:gd name="connsiteY4" fmla="*/ 268681 h 813876"/>
                  <a:gd name="connsiteX5" fmla="*/ 66468 w 988339"/>
                  <a:gd name="connsiteY5" fmla="*/ 38560 h 813876"/>
                  <a:gd name="connsiteX6" fmla="*/ 90192 w 988339"/>
                  <a:gd name="connsiteY6" fmla="*/ 27412 h 813876"/>
                  <a:gd name="connsiteX7" fmla="*/ 112002 w 988339"/>
                  <a:gd name="connsiteY7" fmla="*/ 12707 h 813876"/>
                  <a:gd name="connsiteX8" fmla="*/ 174944 w 988339"/>
                  <a:gd name="connsiteY8" fmla="*/ 0 h 813876"/>
                  <a:gd name="connsiteX9" fmla="*/ 988339 w 988339"/>
                  <a:gd name="connsiteY9" fmla="*/ 0 h 813876"/>
                  <a:gd name="connsiteX0" fmla="*/ 750224 w 988339"/>
                  <a:gd name="connsiteY0" fmla="*/ 309112 h 698247"/>
                  <a:gd name="connsiteX1" fmla="*/ 482724 w 988339"/>
                  <a:gd name="connsiteY1" fmla="*/ 323404 h 698247"/>
                  <a:gd name="connsiteX2" fmla="*/ 701228 w 988339"/>
                  <a:gd name="connsiteY2" fmla="*/ 617809 h 698247"/>
                  <a:gd name="connsiteX3" fmla="*/ 382829 w 988339"/>
                  <a:gd name="connsiteY3" fmla="*/ 698247 h 698247"/>
                  <a:gd name="connsiteX4" fmla="*/ 32415 w 988339"/>
                  <a:gd name="connsiteY4" fmla="*/ 268681 h 698247"/>
                  <a:gd name="connsiteX5" fmla="*/ 66468 w 988339"/>
                  <a:gd name="connsiteY5" fmla="*/ 38560 h 698247"/>
                  <a:gd name="connsiteX6" fmla="*/ 90192 w 988339"/>
                  <a:gd name="connsiteY6" fmla="*/ 27412 h 698247"/>
                  <a:gd name="connsiteX7" fmla="*/ 112002 w 988339"/>
                  <a:gd name="connsiteY7" fmla="*/ 12707 h 698247"/>
                  <a:gd name="connsiteX8" fmla="*/ 174944 w 988339"/>
                  <a:gd name="connsiteY8" fmla="*/ 0 h 698247"/>
                  <a:gd name="connsiteX9" fmla="*/ 988339 w 988339"/>
                  <a:gd name="connsiteY9" fmla="*/ 0 h 698247"/>
                  <a:gd name="connsiteX0" fmla="*/ 750224 w 988339"/>
                  <a:gd name="connsiteY0" fmla="*/ 309112 h 698247"/>
                  <a:gd name="connsiteX1" fmla="*/ 482724 w 988339"/>
                  <a:gd name="connsiteY1" fmla="*/ 323404 h 698247"/>
                  <a:gd name="connsiteX2" fmla="*/ 598329 w 988339"/>
                  <a:gd name="connsiteY2" fmla="*/ 554735 h 698247"/>
                  <a:gd name="connsiteX3" fmla="*/ 382829 w 988339"/>
                  <a:gd name="connsiteY3" fmla="*/ 698247 h 698247"/>
                  <a:gd name="connsiteX4" fmla="*/ 32415 w 988339"/>
                  <a:gd name="connsiteY4" fmla="*/ 268681 h 698247"/>
                  <a:gd name="connsiteX5" fmla="*/ 66468 w 988339"/>
                  <a:gd name="connsiteY5" fmla="*/ 38560 h 698247"/>
                  <a:gd name="connsiteX6" fmla="*/ 90192 w 988339"/>
                  <a:gd name="connsiteY6" fmla="*/ 27412 h 698247"/>
                  <a:gd name="connsiteX7" fmla="*/ 112002 w 988339"/>
                  <a:gd name="connsiteY7" fmla="*/ 12707 h 698247"/>
                  <a:gd name="connsiteX8" fmla="*/ 174944 w 988339"/>
                  <a:gd name="connsiteY8" fmla="*/ 0 h 698247"/>
                  <a:gd name="connsiteX9" fmla="*/ 988339 w 988339"/>
                  <a:gd name="connsiteY9" fmla="*/ 0 h 698247"/>
                  <a:gd name="connsiteX0" fmla="*/ 750224 w 988339"/>
                  <a:gd name="connsiteY0" fmla="*/ 309112 h 698247"/>
                  <a:gd name="connsiteX1" fmla="*/ 400972 w 988339"/>
                  <a:gd name="connsiteY1" fmla="*/ 287203 h 698247"/>
                  <a:gd name="connsiteX2" fmla="*/ 598329 w 988339"/>
                  <a:gd name="connsiteY2" fmla="*/ 554735 h 698247"/>
                  <a:gd name="connsiteX3" fmla="*/ 382829 w 988339"/>
                  <a:gd name="connsiteY3" fmla="*/ 698247 h 698247"/>
                  <a:gd name="connsiteX4" fmla="*/ 32415 w 988339"/>
                  <a:gd name="connsiteY4" fmla="*/ 268681 h 698247"/>
                  <a:gd name="connsiteX5" fmla="*/ 66468 w 988339"/>
                  <a:gd name="connsiteY5" fmla="*/ 38560 h 698247"/>
                  <a:gd name="connsiteX6" fmla="*/ 90192 w 988339"/>
                  <a:gd name="connsiteY6" fmla="*/ 27412 h 698247"/>
                  <a:gd name="connsiteX7" fmla="*/ 112002 w 988339"/>
                  <a:gd name="connsiteY7" fmla="*/ 12707 h 698247"/>
                  <a:gd name="connsiteX8" fmla="*/ 174944 w 988339"/>
                  <a:gd name="connsiteY8" fmla="*/ 0 h 698247"/>
                  <a:gd name="connsiteX9" fmla="*/ 988339 w 988339"/>
                  <a:gd name="connsiteY9" fmla="*/ 0 h 698247"/>
                  <a:gd name="connsiteX0" fmla="*/ 750224 w 988339"/>
                  <a:gd name="connsiteY0" fmla="*/ 309112 h 698247"/>
                  <a:gd name="connsiteX1" fmla="*/ 400972 w 988339"/>
                  <a:gd name="connsiteY1" fmla="*/ 287203 h 698247"/>
                  <a:gd name="connsiteX2" fmla="*/ 598329 w 988339"/>
                  <a:gd name="connsiteY2" fmla="*/ 554735 h 698247"/>
                  <a:gd name="connsiteX3" fmla="*/ 382829 w 988339"/>
                  <a:gd name="connsiteY3" fmla="*/ 698247 h 698247"/>
                  <a:gd name="connsiteX4" fmla="*/ 32415 w 988339"/>
                  <a:gd name="connsiteY4" fmla="*/ 268681 h 698247"/>
                  <a:gd name="connsiteX5" fmla="*/ 66468 w 988339"/>
                  <a:gd name="connsiteY5" fmla="*/ 38560 h 698247"/>
                  <a:gd name="connsiteX6" fmla="*/ 90192 w 988339"/>
                  <a:gd name="connsiteY6" fmla="*/ 27412 h 698247"/>
                  <a:gd name="connsiteX7" fmla="*/ 174944 w 988339"/>
                  <a:gd name="connsiteY7" fmla="*/ 0 h 698247"/>
                  <a:gd name="connsiteX8" fmla="*/ 988339 w 988339"/>
                  <a:gd name="connsiteY8" fmla="*/ 0 h 698247"/>
                  <a:gd name="connsiteX0" fmla="*/ 750224 w 988339"/>
                  <a:gd name="connsiteY0" fmla="*/ 309112 h 698247"/>
                  <a:gd name="connsiteX1" fmla="*/ 400972 w 988339"/>
                  <a:gd name="connsiteY1" fmla="*/ 287203 h 698247"/>
                  <a:gd name="connsiteX2" fmla="*/ 598329 w 988339"/>
                  <a:gd name="connsiteY2" fmla="*/ 554735 h 698247"/>
                  <a:gd name="connsiteX3" fmla="*/ 382829 w 988339"/>
                  <a:gd name="connsiteY3" fmla="*/ 698247 h 698247"/>
                  <a:gd name="connsiteX4" fmla="*/ 32415 w 988339"/>
                  <a:gd name="connsiteY4" fmla="*/ 268681 h 698247"/>
                  <a:gd name="connsiteX5" fmla="*/ 66468 w 988339"/>
                  <a:gd name="connsiteY5" fmla="*/ 38560 h 698247"/>
                  <a:gd name="connsiteX6" fmla="*/ 90192 w 988339"/>
                  <a:gd name="connsiteY6" fmla="*/ 27412 h 698247"/>
                  <a:gd name="connsiteX7" fmla="*/ 988339 w 988339"/>
                  <a:gd name="connsiteY7" fmla="*/ 0 h 698247"/>
                  <a:gd name="connsiteX0" fmla="*/ 589978 w 988339"/>
                  <a:gd name="connsiteY0" fmla="*/ 300916 h 698247"/>
                  <a:gd name="connsiteX1" fmla="*/ 400972 w 988339"/>
                  <a:gd name="connsiteY1" fmla="*/ 287203 h 698247"/>
                  <a:gd name="connsiteX2" fmla="*/ 598329 w 988339"/>
                  <a:gd name="connsiteY2" fmla="*/ 554735 h 698247"/>
                  <a:gd name="connsiteX3" fmla="*/ 382829 w 988339"/>
                  <a:gd name="connsiteY3" fmla="*/ 698247 h 698247"/>
                  <a:gd name="connsiteX4" fmla="*/ 32415 w 988339"/>
                  <a:gd name="connsiteY4" fmla="*/ 268681 h 698247"/>
                  <a:gd name="connsiteX5" fmla="*/ 66468 w 988339"/>
                  <a:gd name="connsiteY5" fmla="*/ 38560 h 698247"/>
                  <a:gd name="connsiteX6" fmla="*/ 90192 w 988339"/>
                  <a:gd name="connsiteY6" fmla="*/ 27412 h 698247"/>
                  <a:gd name="connsiteX7" fmla="*/ 988339 w 988339"/>
                  <a:gd name="connsiteY7" fmla="*/ 0 h 698247"/>
                  <a:gd name="connsiteX0" fmla="*/ 589978 w 1094568"/>
                  <a:gd name="connsiteY0" fmla="*/ 294126 h 691457"/>
                  <a:gd name="connsiteX1" fmla="*/ 400972 w 1094568"/>
                  <a:gd name="connsiteY1" fmla="*/ 280413 h 691457"/>
                  <a:gd name="connsiteX2" fmla="*/ 598329 w 1094568"/>
                  <a:gd name="connsiteY2" fmla="*/ 547945 h 691457"/>
                  <a:gd name="connsiteX3" fmla="*/ 382829 w 1094568"/>
                  <a:gd name="connsiteY3" fmla="*/ 691457 h 691457"/>
                  <a:gd name="connsiteX4" fmla="*/ 32415 w 1094568"/>
                  <a:gd name="connsiteY4" fmla="*/ 261891 h 691457"/>
                  <a:gd name="connsiteX5" fmla="*/ 66468 w 1094568"/>
                  <a:gd name="connsiteY5" fmla="*/ 31770 h 691457"/>
                  <a:gd name="connsiteX6" fmla="*/ 90192 w 1094568"/>
                  <a:gd name="connsiteY6" fmla="*/ 20622 h 691457"/>
                  <a:gd name="connsiteX7" fmla="*/ 1094568 w 1094568"/>
                  <a:gd name="connsiteY7" fmla="*/ 0 h 691457"/>
                  <a:gd name="connsiteX0" fmla="*/ 657912 w 1094568"/>
                  <a:gd name="connsiteY0" fmla="*/ 303213 h 691457"/>
                  <a:gd name="connsiteX1" fmla="*/ 400972 w 1094568"/>
                  <a:gd name="connsiteY1" fmla="*/ 280413 h 691457"/>
                  <a:gd name="connsiteX2" fmla="*/ 598329 w 1094568"/>
                  <a:gd name="connsiteY2" fmla="*/ 547945 h 691457"/>
                  <a:gd name="connsiteX3" fmla="*/ 382829 w 1094568"/>
                  <a:gd name="connsiteY3" fmla="*/ 691457 h 691457"/>
                  <a:gd name="connsiteX4" fmla="*/ 32415 w 1094568"/>
                  <a:gd name="connsiteY4" fmla="*/ 261891 h 691457"/>
                  <a:gd name="connsiteX5" fmla="*/ 66468 w 1094568"/>
                  <a:gd name="connsiteY5" fmla="*/ 31770 h 691457"/>
                  <a:gd name="connsiteX6" fmla="*/ 90192 w 1094568"/>
                  <a:gd name="connsiteY6" fmla="*/ 20622 h 691457"/>
                  <a:gd name="connsiteX7" fmla="*/ 1094568 w 1094568"/>
                  <a:gd name="connsiteY7" fmla="*/ 0 h 691457"/>
                  <a:gd name="connsiteX0" fmla="*/ 657912 w 1104599"/>
                  <a:gd name="connsiteY0" fmla="*/ 302761 h 691005"/>
                  <a:gd name="connsiteX1" fmla="*/ 400972 w 1104599"/>
                  <a:gd name="connsiteY1" fmla="*/ 279961 h 691005"/>
                  <a:gd name="connsiteX2" fmla="*/ 598329 w 1104599"/>
                  <a:gd name="connsiteY2" fmla="*/ 547493 h 691005"/>
                  <a:gd name="connsiteX3" fmla="*/ 382829 w 1104599"/>
                  <a:gd name="connsiteY3" fmla="*/ 691005 h 691005"/>
                  <a:gd name="connsiteX4" fmla="*/ 32415 w 1104599"/>
                  <a:gd name="connsiteY4" fmla="*/ 261439 h 691005"/>
                  <a:gd name="connsiteX5" fmla="*/ 66468 w 1104599"/>
                  <a:gd name="connsiteY5" fmla="*/ 31318 h 691005"/>
                  <a:gd name="connsiteX6" fmla="*/ 90192 w 1104599"/>
                  <a:gd name="connsiteY6" fmla="*/ 20170 h 691005"/>
                  <a:gd name="connsiteX7" fmla="*/ 1104599 w 1104599"/>
                  <a:gd name="connsiteY7" fmla="*/ 0 h 691005"/>
                  <a:gd name="connsiteX0" fmla="*/ 657912 w 1104599"/>
                  <a:gd name="connsiteY0" fmla="*/ 302761 h 691005"/>
                  <a:gd name="connsiteX1" fmla="*/ 400972 w 1104599"/>
                  <a:gd name="connsiteY1" fmla="*/ 279961 h 691005"/>
                  <a:gd name="connsiteX2" fmla="*/ 638033 w 1104599"/>
                  <a:gd name="connsiteY2" fmla="*/ 636718 h 691005"/>
                  <a:gd name="connsiteX3" fmla="*/ 382829 w 1104599"/>
                  <a:gd name="connsiteY3" fmla="*/ 691005 h 691005"/>
                  <a:gd name="connsiteX4" fmla="*/ 32415 w 1104599"/>
                  <a:gd name="connsiteY4" fmla="*/ 261439 h 691005"/>
                  <a:gd name="connsiteX5" fmla="*/ 66468 w 1104599"/>
                  <a:gd name="connsiteY5" fmla="*/ 31318 h 691005"/>
                  <a:gd name="connsiteX6" fmla="*/ 90192 w 1104599"/>
                  <a:gd name="connsiteY6" fmla="*/ 20170 h 691005"/>
                  <a:gd name="connsiteX7" fmla="*/ 1104599 w 1104599"/>
                  <a:gd name="connsiteY7" fmla="*/ 0 h 691005"/>
                  <a:gd name="connsiteX0" fmla="*/ 657912 w 1104599"/>
                  <a:gd name="connsiteY0" fmla="*/ 302761 h 720564"/>
                  <a:gd name="connsiteX1" fmla="*/ 400972 w 1104599"/>
                  <a:gd name="connsiteY1" fmla="*/ 279961 h 720564"/>
                  <a:gd name="connsiteX2" fmla="*/ 638033 w 1104599"/>
                  <a:gd name="connsiteY2" fmla="*/ 636718 h 720564"/>
                  <a:gd name="connsiteX3" fmla="*/ 419942 w 1104599"/>
                  <a:gd name="connsiteY3" fmla="*/ 720564 h 720564"/>
                  <a:gd name="connsiteX4" fmla="*/ 32415 w 1104599"/>
                  <a:gd name="connsiteY4" fmla="*/ 261439 h 720564"/>
                  <a:gd name="connsiteX5" fmla="*/ 66468 w 1104599"/>
                  <a:gd name="connsiteY5" fmla="*/ 31318 h 720564"/>
                  <a:gd name="connsiteX6" fmla="*/ 90192 w 1104599"/>
                  <a:gd name="connsiteY6" fmla="*/ 20170 h 720564"/>
                  <a:gd name="connsiteX7" fmla="*/ 1104599 w 1104599"/>
                  <a:gd name="connsiteY7" fmla="*/ 0 h 720564"/>
                  <a:gd name="connsiteX0" fmla="*/ 731268 w 1104599"/>
                  <a:gd name="connsiteY0" fmla="*/ 330936 h 720564"/>
                  <a:gd name="connsiteX1" fmla="*/ 400972 w 1104599"/>
                  <a:gd name="connsiteY1" fmla="*/ 279961 h 720564"/>
                  <a:gd name="connsiteX2" fmla="*/ 638033 w 1104599"/>
                  <a:gd name="connsiteY2" fmla="*/ 636718 h 720564"/>
                  <a:gd name="connsiteX3" fmla="*/ 419942 w 1104599"/>
                  <a:gd name="connsiteY3" fmla="*/ 720564 h 720564"/>
                  <a:gd name="connsiteX4" fmla="*/ 32415 w 1104599"/>
                  <a:gd name="connsiteY4" fmla="*/ 261439 h 720564"/>
                  <a:gd name="connsiteX5" fmla="*/ 66468 w 1104599"/>
                  <a:gd name="connsiteY5" fmla="*/ 31318 h 720564"/>
                  <a:gd name="connsiteX6" fmla="*/ 90192 w 1104599"/>
                  <a:gd name="connsiteY6" fmla="*/ 20170 h 720564"/>
                  <a:gd name="connsiteX7" fmla="*/ 1104599 w 1104599"/>
                  <a:gd name="connsiteY7" fmla="*/ 0 h 720564"/>
                  <a:gd name="connsiteX0" fmla="*/ 743398 w 1104599"/>
                  <a:gd name="connsiteY0" fmla="*/ 312638 h 720564"/>
                  <a:gd name="connsiteX1" fmla="*/ 400972 w 1104599"/>
                  <a:gd name="connsiteY1" fmla="*/ 279961 h 720564"/>
                  <a:gd name="connsiteX2" fmla="*/ 638033 w 1104599"/>
                  <a:gd name="connsiteY2" fmla="*/ 636718 h 720564"/>
                  <a:gd name="connsiteX3" fmla="*/ 419942 w 1104599"/>
                  <a:gd name="connsiteY3" fmla="*/ 720564 h 720564"/>
                  <a:gd name="connsiteX4" fmla="*/ 32415 w 1104599"/>
                  <a:gd name="connsiteY4" fmla="*/ 261439 h 720564"/>
                  <a:gd name="connsiteX5" fmla="*/ 66468 w 1104599"/>
                  <a:gd name="connsiteY5" fmla="*/ 31318 h 720564"/>
                  <a:gd name="connsiteX6" fmla="*/ 90192 w 1104599"/>
                  <a:gd name="connsiteY6" fmla="*/ 20170 h 720564"/>
                  <a:gd name="connsiteX7" fmla="*/ 1104599 w 1104599"/>
                  <a:gd name="connsiteY7" fmla="*/ 0 h 720564"/>
                  <a:gd name="connsiteX0" fmla="*/ 743398 w 1067678"/>
                  <a:gd name="connsiteY0" fmla="*/ 296209 h 704135"/>
                  <a:gd name="connsiteX1" fmla="*/ 400972 w 1067678"/>
                  <a:gd name="connsiteY1" fmla="*/ 263532 h 704135"/>
                  <a:gd name="connsiteX2" fmla="*/ 638033 w 1067678"/>
                  <a:gd name="connsiteY2" fmla="*/ 620289 h 704135"/>
                  <a:gd name="connsiteX3" fmla="*/ 419942 w 1067678"/>
                  <a:gd name="connsiteY3" fmla="*/ 704135 h 704135"/>
                  <a:gd name="connsiteX4" fmla="*/ 32415 w 1067678"/>
                  <a:gd name="connsiteY4" fmla="*/ 245010 h 704135"/>
                  <a:gd name="connsiteX5" fmla="*/ 66468 w 1067678"/>
                  <a:gd name="connsiteY5" fmla="*/ 14889 h 704135"/>
                  <a:gd name="connsiteX6" fmla="*/ 90192 w 1067678"/>
                  <a:gd name="connsiteY6" fmla="*/ 3741 h 704135"/>
                  <a:gd name="connsiteX7" fmla="*/ 1067678 w 1067678"/>
                  <a:gd name="connsiteY7" fmla="*/ 0 h 704135"/>
                  <a:gd name="connsiteX0" fmla="*/ 743398 w 1057417"/>
                  <a:gd name="connsiteY0" fmla="*/ 302701 h 710627"/>
                  <a:gd name="connsiteX1" fmla="*/ 400972 w 1057417"/>
                  <a:gd name="connsiteY1" fmla="*/ 270024 h 710627"/>
                  <a:gd name="connsiteX2" fmla="*/ 638033 w 1057417"/>
                  <a:gd name="connsiteY2" fmla="*/ 626781 h 710627"/>
                  <a:gd name="connsiteX3" fmla="*/ 419942 w 1057417"/>
                  <a:gd name="connsiteY3" fmla="*/ 710627 h 710627"/>
                  <a:gd name="connsiteX4" fmla="*/ 32415 w 1057417"/>
                  <a:gd name="connsiteY4" fmla="*/ 251502 h 710627"/>
                  <a:gd name="connsiteX5" fmla="*/ 66468 w 1057417"/>
                  <a:gd name="connsiteY5" fmla="*/ 21381 h 710627"/>
                  <a:gd name="connsiteX6" fmla="*/ 90192 w 1057417"/>
                  <a:gd name="connsiteY6" fmla="*/ 10233 h 710627"/>
                  <a:gd name="connsiteX7" fmla="*/ 1057417 w 1057417"/>
                  <a:gd name="connsiteY7" fmla="*/ 0 h 7106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057417" h="710627">
                    <a:moveTo>
                      <a:pt x="743398" y="302701"/>
                    </a:moveTo>
                    <a:lnTo>
                      <a:pt x="400972" y="270024"/>
                    </a:lnTo>
                    <a:lnTo>
                      <a:pt x="638033" y="626781"/>
                    </a:lnTo>
                    <a:lnTo>
                      <a:pt x="419942" y="710627"/>
                    </a:lnTo>
                    <a:lnTo>
                      <a:pt x="32415" y="251502"/>
                    </a:lnTo>
                    <a:cubicBezTo>
                      <a:pt x="-21728" y="178552"/>
                      <a:pt x="-6482" y="75523"/>
                      <a:pt x="66468" y="21381"/>
                    </a:cubicBezTo>
                    <a:lnTo>
                      <a:pt x="90192" y="10233"/>
                    </a:lnTo>
                    <a:lnTo>
                      <a:pt x="1057417" y="0"/>
                    </a:lnTo>
                  </a:path>
                </a:pathLst>
              </a:custGeom>
              <a:solidFill>
                <a:srgbClr val="7030A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</p:grpSp>
        <p:grpSp>
          <p:nvGrpSpPr>
            <p:cNvPr id="1115" name="グループ化 1114">
              <a:extLst>
                <a:ext uri="{FF2B5EF4-FFF2-40B4-BE49-F238E27FC236}">
                  <a16:creationId xmlns:a16="http://schemas.microsoft.com/office/drawing/2014/main" id="{28EB0333-3D9B-456D-8794-80A72772DFD9}"/>
                </a:ext>
              </a:extLst>
            </p:cNvPr>
            <p:cNvGrpSpPr/>
            <p:nvPr/>
          </p:nvGrpSpPr>
          <p:grpSpPr>
            <a:xfrm flipH="1">
              <a:off x="1426988" y="336922"/>
              <a:ext cx="1057417" cy="977375"/>
              <a:chOff x="5166034" y="5653815"/>
              <a:chExt cx="1057417" cy="977375"/>
            </a:xfrm>
          </p:grpSpPr>
          <p:sp>
            <p:nvSpPr>
              <p:cNvPr id="1116" name="フリーフォーム 73">
                <a:extLst>
                  <a:ext uri="{FF2B5EF4-FFF2-40B4-BE49-F238E27FC236}">
                    <a16:creationId xmlns:a16="http://schemas.microsoft.com/office/drawing/2014/main" id="{0F24E36A-C904-4912-8F21-050EC28C2DE5}"/>
                  </a:ext>
                </a:extLst>
              </p:cNvPr>
              <p:cNvSpPr/>
              <p:nvPr/>
            </p:nvSpPr>
            <p:spPr>
              <a:xfrm rot="610876">
                <a:off x="5713325" y="6238674"/>
                <a:ext cx="407496" cy="392516"/>
              </a:xfrm>
              <a:custGeom>
                <a:avLst/>
                <a:gdLst>
                  <a:gd name="connsiteX0" fmla="*/ 107625 w 407496"/>
                  <a:gd name="connsiteY0" fmla="*/ 2811 h 392721"/>
                  <a:gd name="connsiteX1" fmla="*/ 130169 w 407496"/>
                  <a:gd name="connsiteY1" fmla="*/ 205 h 392721"/>
                  <a:gd name="connsiteX2" fmla="*/ 355143 w 407496"/>
                  <a:gd name="connsiteY2" fmla="*/ 19170 h 392721"/>
                  <a:gd name="connsiteX3" fmla="*/ 407291 w 407496"/>
                  <a:gd name="connsiteY3" fmla="*/ 80919 h 392721"/>
                  <a:gd name="connsiteX4" fmla="*/ 345542 w 407496"/>
                  <a:gd name="connsiteY4" fmla="*/ 133066 h 392721"/>
                  <a:gd name="connsiteX5" fmla="*/ 166624 w 407496"/>
                  <a:gd name="connsiteY5" fmla="*/ 117983 h 392721"/>
                  <a:gd name="connsiteX6" fmla="*/ 196882 w 407496"/>
                  <a:gd name="connsiteY6" fmla="*/ 286467 h 392721"/>
                  <a:gd name="connsiteX7" fmla="*/ 235586 w 407496"/>
                  <a:gd name="connsiteY7" fmla="*/ 286467 h 392721"/>
                  <a:gd name="connsiteX8" fmla="*/ 288713 w 407496"/>
                  <a:gd name="connsiteY8" fmla="*/ 339594 h 392721"/>
                  <a:gd name="connsiteX9" fmla="*/ 288712 w 407496"/>
                  <a:gd name="connsiteY9" fmla="*/ 339594 h 392721"/>
                  <a:gd name="connsiteX10" fmla="*/ 235585 w 407496"/>
                  <a:gd name="connsiteY10" fmla="*/ 392721 h 392721"/>
                  <a:gd name="connsiteX11" fmla="*/ 167647 w 407496"/>
                  <a:gd name="connsiteY11" fmla="*/ 392720 h 392721"/>
                  <a:gd name="connsiteX12" fmla="*/ 146968 w 407496"/>
                  <a:gd name="connsiteY12" fmla="*/ 388545 h 392721"/>
                  <a:gd name="connsiteX13" fmla="*/ 145241 w 407496"/>
                  <a:gd name="connsiteY13" fmla="*/ 387381 h 392721"/>
                  <a:gd name="connsiteX14" fmla="*/ 124022 w 407496"/>
                  <a:gd name="connsiteY14" fmla="*/ 384849 h 392721"/>
                  <a:gd name="connsiteX15" fmla="*/ 99198 w 407496"/>
                  <a:gd name="connsiteY15" fmla="*/ 363761 h 392721"/>
                  <a:gd name="connsiteX16" fmla="*/ 98212 w 407496"/>
                  <a:gd name="connsiteY16" fmla="*/ 361270 h 392721"/>
                  <a:gd name="connsiteX17" fmla="*/ 93849 w 407496"/>
                  <a:gd name="connsiteY17" fmla="*/ 366650 h 392721"/>
                  <a:gd name="connsiteX18" fmla="*/ 52121 w 407496"/>
                  <a:gd name="connsiteY18" fmla="*/ 379766 h 392721"/>
                  <a:gd name="connsiteX19" fmla="*/ 225 w 407496"/>
                  <a:gd name="connsiteY19" fmla="*/ 317806 h 392721"/>
                  <a:gd name="connsiteX20" fmla="*/ 20103 w 407496"/>
                  <a:gd name="connsiteY20" fmla="*/ 92911 h 392721"/>
                  <a:gd name="connsiteX21" fmla="*/ 59509 w 407496"/>
                  <a:gd name="connsiteY21" fmla="*/ 43530 h 392721"/>
                  <a:gd name="connsiteX22" fmla="*/ 71374 w 407496"/>
                  <a:gd name="connsiteY22" fmla="*/ 42206 h 392721"/>
                  <a:gd name="connsiteX23" fmla="*/ 74764 w 407496"/>
                  <a:gd name="connsiteY23" fmla="*/ 30563 h 392721"/>
                  <a:gd name="connsiteX24" fmla="*/ 107625 w 407496"/>
                  <a:gd name="connsiteY24" fmla="*/ 2811 h 392721"/>
                  <a:gd name="connsiteX0" fmla="*/ 107625 w 407496"/>
                  <a:gd name="connsiteY0" fmla="*/ 2811 h 392721"/>
                  <a:gd name="connsiteX1" fmla="*/ 130169 w 407496"/>
                  <a:gd name="connsiteY1" fmla="*/ 205 h 392721"/>
                  <a:gd name="connsiteX2" fmla="*/ 355143 w 407496"/>
                  <a:gd name="connsiteY2" fmla="*/ 19170 h 392721"/>
                  <a:gd name="connsiteX3" fmla="*/ 407291 w 407496"/>
                  <a:gd name="connsiteY3" fmla="*/ 80919 h 392721"/>
                  <a:gd name="connsiteX4" fmla="*/ 345542 w 407496"/>
                  <a:gd name="connsiteY4" fmla="*/ 133066 h 392721"/>
                  <a:gd name="connsiteX5" fmla="*/ 166624 w 407496"/>
                  <a:gd name="connsiteY5" fmla="*/ 117983 h 392721"/>
                  <a:gd name="connsiteX6" fmla="*/ 196882 w 407496"/>
                  <a:gd name="connsiteY6" fmla="*/ 286467 h 392721"/>
                  <a:gd name="connsiteX7" fmla="*/ 235586 w 407496"/>
                  <a:gd name="connsiteY7" fmla="*/ 286467 h 392721"/>
                  <a:gd name="connsiteX8" fmla="*/ 288713 w 407496"/>
                  <a:gd name="connsiteY8" fmla="*/ 339594 h 392721"/>
                  <a:gd name="connsiteX9" fmla="*/ 288712 w 407496"/>
                  <a:gd name="connsiteY9" fmla="*/ 339594 h 392721"/>
                  <a:gd name="connsiteX10" fmla="*/ 235585 w 407496"/>
                  <a:gd name="connsiteY10" fmla="*/ 392721 h 392721"/>
                  <a:gd name="connsiteX11" fmla="*/ 167647 w 407496"/>
                  <a:gd name="connsiteY11" fmla="*/ 392720 h 392721"/>
                  <a:gd name="connsiteX12" fmla="*/ 146968 w 407496"/>
                  <a:gd name="connsiteY12" fmla="*/ 388545 h 392721"/>
                  <a:gd name="connsiteX13" fmla="*/ 145241 w 407496"/>
                  <a:gd name="connsiteY13" fmla="*/ 387381 h 392721"/>
                  <a:gd name="connsiteX14" fmla="*/ 124022 w 407496"/>
                  <a:gd name="connsiteY14" fmla="*/ 384849 h 392721"/>
                  <a:gd name="connsiteX15" fmla="*/ 99198 w 407496"/>
                  <a:gd name="connsiteY15" fmla="*/ 363761 h 392721"/>
                  <a:gd name="connsiteX16" fmla="*/ 98212 w 407496"/>
                  <a:gd name="connsiteY16" fmla="*/ 361270 h 392721"/>
                  <a:gd name="connsiteX17" fmla="*/ 93849 w 407496"/>
                  <a:gd name="connsiteY17" fmla="*/ 366650 h 392721"/>
                  <a:gd name="connsiteX18" fmla="*/ 52121 w 407496"/>
                  <a:gd name="connsiteY18" fmla="*/ 379766 h 392721"/>
                  <a:gd name="connsiteX19" fmla="*/ 225 w 407496"/>
                  <a:gd name="connsiteY19" fmla="*/ 317806 h 392721"/>
                  <a:gd name="connsiteX20" fmla="*/ 20103 w 407496"/>
                  <a:gd name="connsiteY20" fmla="*/ 92911 h 392721"/>
                  <a:gd name="connsiteX21" fmla="*/ 59509 w 407496"/>
                  <a:gd name="connsiteY21" fmla="*/ 43530 h 392721"/>
                  <a:gd name="connsiteX22" fmla="*/ 71374 w 407496"/>
                  <a:gd name="connsiteY22" fmla="*/ 42206 h 392721"/>
                  <a:gd name="connsiteX23" fmla="*/ 107625 w 407496"/>
                  <a:gd name="connsiteY23" fmla="*/ 2811 h 392721"/>
                  <a:gd name="connsiteX0" fmla="*/ 107625 w 407496"/>
                  <a:gd name="connsiteY0" fmla="*/ 2811 h 392721"/>
                  <a:gd name="connsiteX1" fmla="*/ 130169 w 407496"/>
                  <a:gd name="connsiteY1" fmla="*/ 205 h 392721"/>
                  <a:gd name="connsiteX2" fmla="*/ 355143 w 407496"/>
                  <a:gd name="connsiteY2" fmla="*/ 19170 h 392721"/>
                  <a:gd name="connsiteX3" fmla="*/ 407291 w 407496"/>
                  <a:gd name="connsiteY3" fmla="*/ 80919 h 392721"/>
                  <a:gd name="connsiteX4" fmla="*/ 345542 w 407496"/>
                  <a:gd name="connsiteY4" fmla="*/ 133066 h 392721"/>
                  <a:gd name="connsiteX5" fmla="*/ 166624 w 407496"/>
                  <a:gd name="connsiteY5" fmla="*/ 117983 h 392721"/>
                  <a:gd name="connsiteX6" fmla="*/ 196882 w 407496"/>
                  <a:gd name="connsiteY6" fmla="*/ 286467 h 392721"/>
                  <a:gd name="connsiteX7" fmla="*/ 235586 w 407496"/>
                  <a:gd name="connsiteY7" fmla="*/ 286467 h 392721"/>
                  <a:gd name="connsiteX8" fmla="*/ 288713 w 407496"/>
                  <a:gd name="connsiteY8" fmla="*/ 339594 h 392721"/>
                  <a:gd name="connsiteX9" fmla="*/ 288712 w 407496"/>
                  <a:gd name="connsiteY9" fmla="*/ 339594 h 392721"/>
                  <a:gd name="connsiteX10" fmla="*/ 235585 w 407496"/>
                  <a:gd name="connsiteY10" fmla="*/ 392721 h 392721"/>
                  <a:gd name="connsiteX11" fmla="*/ 167647 w 407496"/>
                  <a:gd name="connsiteY11" fmla="*/ 392720 h 392721"/>
                  <a:gd name="connsiteX12" fmla="*/ 146968 w 407496"/>
                  <a:gd name="connsiteY12" fmla="*/ 388545 h 392721"/>
                  <a:gd name="connsiteX13" fmla="*/ 145241 w 407496"/>
                  <a:gd name="connsiteY13" fmla="*/ 387381 h 392721"/>
                  <a:gd name="connsiteX14" fmla="*/ 124022 w 407496"/>
                  <a:gd name="connsiteY14" fmla="*/ 384849 h 392721"/>
                  <a:gd name="connsiteX15" fmla="*/ 99198 w 407496"/>
                  <a:gd name="connsiteY15" fmla="*/ 363761 h 392721"/>
                  <a:gd name="connsiteX16" fmla="*/ 98212 w 407496"/>
                  <a:gd name="connsiteY16" fmla="*/ 361270 h 392721"/>
                  <a:gd name="connsiteX17" fmla="*/ 93849 w 407496"/>
                  <a:gd name="connsiteY17" fmla="*/ 366650 h 392721"/>
                  <a:gd name="connsiteX18" fmla="*/ 52121 w 407496"/>
                  <a:gd name="connsiteY18" fmla="*/ 379766 h 392721"/>
                  <a:gd name="connsiteX19" fmla="*/ 225 w 407496"/>
                  <a:gd name="connsiteY19" fmla="*/ 317806 h 392721"/>
                  <a:gd name="connsiteX20" fmla="*/ 20103 w 407496"/>
                  <a:gd name="connsiteY20" fmla="*/ 92911 h 392721"/>
                  <a:gd name="connsiteX21" fmla="*/ 59509 w 407496"/>
                  <a:gd name="connsiteY21" fmla="*/ 43530 h 392721"/>
                  <a:gd name="connsiteX22" fmla="*/ 107625 w 407496"/>
                  <a:gd name="connsiteY22" fmla="*/ 2811 h 392721"/>
                  <a:gd name="connsiteX0" fmla="*/ 107625 w 407496"/>
                  <a:gd name="connsiteY0" fmla="*/ 2811 h 392721"/>
                  <a:gd name="connsiteX1" fmla="*/ 130169 w 407496"/>
                  <a:gd name="connsiteY1" fmla="*/ 205 h 392721"/>
                  <a:gd name="connsiteX2" fmla="*/ 355143 w 407496"/>
                  <a:gd name="connsiteY2" fmla="*/ 19170 h 392721"/>
                  <a:gd name="connsiteX3" fmla="*/ 407291 w 407496"/>
                  <a:gd name="connsiteY3" fmla="*/ 80919 h 392721"/>
                  <a:gd name="connsiteX4" fmla="*/ 345542 w 407496"/>
                  <a:gd name="connsiteY4" fmla="*/ 133066 h 392721"/>
                  <a:gd name="connsiteX5" fmla="*/ 166624 w 407496"/>
                  <a:gd name="connsiteY5" fmla="*/ 117983 h 392721"/>
                  <a:gd name="connsiteX6" fmla="*/ 196882 w 407496"/>
                  <a:gd name="connsiteY6" fmla="*/ 286467 h 392721"/>
                  <a:gd name="connsiteX7" fmla="*/ 235586 w 407496"/>
                  <a:gd name="connsiteY7" fmla="*/ 286467 h 392721"/>
                  <a:gd name="connsiteX8" fmla="*/ 288713 w 407496"/>
                  <a:gd name="connsiteY8" fmla="*/ 339594 h 392721"/>
                  <a:gd name="connsiteX9" fmla="*/ 288712 w 407496"/>
                  <a:gd name="connsiteY9" fmla="*/ 339594 h 392721"/>
                  <a:gd name="connsiteX10" fmla="*/ 235585 w 407496"/>
                  <a:gd name="connsiteY10" fmla="*/ 392721 h 392721"/>
                  <a:gd name="connsiteX11" fmla="*/ 167647 w 407496"/>
                  <a:gd name="connsiteY11" fmla="*/ 392720 h 392721"/>
                  <a:gd name="connsiteX12" fmla="*/ 146968 w 407496"/>
                  <a:gd name="connsiteY12" fmla="*/ 388545 h 392721"/>
                  <a:gd name="connsiteX13" fmla="*/ 145241 w 407496"/>
                  <a:gd name="connsiteY13" fmla="*/ 387381 h 392721"/>
                  <a:gd name="connsiteX14" fmla="*/ 124022 w 407496"/>
                  <a:gd name="connsiteY14" fmla="*/ 384849 h 392721"/>
                  <a:gd name="connsiteX15" fmla="*/ 99198 w 407496"/>
                  <a:gd name="connsiteY15" fmla="*/ 363761 h 392721"/>
                  <a:gd name="connsiteX16" fmla="*/ 98212 w 407496"/>
                  <a:gd name="connsiteY16" fmla="*/ 361270 h 392721"/>
                  <a:gd name="connsiteX17" fmla="*/ 93849 w 407496"/>
                  <a:gd name="connsiteY17" fmla="*/ 366650 h 392721"/>
                  <a:gd name="connsiteX18" fmla="*/ 52121 w 407496"/>
                  <a:gd name="connsiteY18" fmla="*/ 379766 h 392721"/>
                  <a:gd name="connsiteX19" fmla="*/ 225 w 407496"/>
                  <a:gd name="connsiteY19" fmla="*/ 317806 h 392721"/>
                  <a:gd name="connsiteX20" fmla="*/ 20103 w 407496"/>
                  <a:gd name="connsiteY20" fmla="*/ 92911 h 392721"/>
                  <a:gd name="connsiteX21" fmla="*/ 107625 w 407496"/>
                  <a:gd name="connsiteY21" fmla="*/ 2811 h 392721"/>
                  <a:gd name="connsiteX0" fmla="*/ 20103 w 407496"/>
                  <a:gd name="connsiteY0" fmla="*/ 92706 h 392516"/>
                  <a:gd name="connsiteX1" fmla="*/ 130169 w 407496"/>
                  <a:gd name="connsiteY1" fmla="*/ 0 h 392516"/>
                  <a:gd name="connsiteX2" fmla="*/ 355143 w 407496"/>
                  <a:gd name="connsiteY2" fmla="*/ 18965 h 392516"/>
                  <a:gd name="connsiteX3" fmla="*/ 407291 w 407496"/>
                  <a:gd name="connsiteY3" fmla="*/ 80714 h 392516"/>
                  <a:gd name="connsiteX4" fmla="*/ 345542 w 407496"/>
                  <a:gd name="connsiteY4" fmla="*/ 132861 h 392516"/>
                  <a:gd name="connsiteX5" fmla="*/ 166624 w 407496"/>
                  <a:gd name="connsiteY5" fmla="*/ 117778 h 392516"/>
                  <a:gd name="connsiteX6" fmla="*/ 196882 w 407496"/>
                  <a:gd name="connsiteY6" fmla="*/ 286262 h 392516"/>
                  <a:gd name="connsiteX7" fmla="*/ 235586 w 407496"/>
                  <a:gd name="connsiteY7" fmla="*/ 286262 h 392516"/>
                  <a:gd name="connsiteX8" fmla="*/ 288713 w 407496"/>
                  <a:gd name="connsiteY8" fmla="*/ 339389 h 392516"/>
                  <a:gd name="connsiteX9" fmla="*/ 288712 w 407496"/>
                  <a:gd name="connsiteY9" fmla="*/ 339389 h 392516"/>
                  <a:gd name="connsiteX10" fmla="*/ 235585 w 407496"/>
                  <a:gd name="connsiteY10" fmla="*/ 392516 h 392516"/>
                  <a:gd name="connsiteX11" fmla="*/ 167647 w 407496"/>
                  <a:gd name="connsiteY11" fmla="*/ 392515 h 392516"/>
                  <a:gd name="connsiteX12" fmla="*/ 146968 w 407496"/>
                  <a:gd name="connsiteY12" fmla="*/ 388340 h 392516"/>
                  <a:gd name="connsiteX13" fmla="*/ 145241 w 407496"/>
                  <a:gd name="connsiteY13" fmla="*/ 387176 h 392516"/>
                  <a:gd name="connsiteX14" fmla="*/ 124022 w 407496"/>
                  <a:gd name="connsiteY14" fmla="*/ 384644 h 392516"/>
                  <a:gd name="connsiteX15" fmla="*/ 99198 w 407496"/>
                  <a:gd name="connsiteY15" fmla="*/ 363556 h 392516"/>
                  <a:gd name="connsiteX16" fmla="*/ 98212 w 407496"/>
                  <a:gd name="connsiteY16" fmla="*/ 361065 h 392516"/>
                  <a:gd name="connsiteX17" fmla="*/ 93849 w 407496"/>
                  <a:gd name="connsiteY17" fmla="*/ 366445 h 392516"/>
                  <a:gd name="connsiteX18" fmla="*/ 52121 w 407496"/>
                  <a:gd name="connsiteY18" fmla="*/ 379561 h 392516"/>
                  <a:gd name="connsiteX19" fmla="*/ 225 w 407496"/>
                  <a:gd name="connsiteY19" fmla="*/ 317601 h 392516"/>
                  <a:gd name="connsiteX20" fmla="*/ 20103 w 407496"/>
                  <a:gd name="connsiteY20" fmla="*/ 92706 h 392516"/>
                  <a:gd name="connsiteX0" fmla="*/ 20103 w 407496"/>
                  <a:gd name="connsiteY0" fmla="*/ 92706 h 392516"/>
                  <a:gd name="connsiteX1" fmla="*/ 130169 w 407496"/>
                  <a:gd name="connsiteY1" fmla="*/ 0 h 392516"/>
                  <a:gd name="connsiteX2" fmla="*/ 355143 w 407496"/>
                  <a:gd name="connsiteY2" fmla="*/ 18965 h 392516"/>
                  <a:gd name="connsiteX3" fmla="*/ 407291 w 407496"/>
                  <a:gd name="connsiteY3" fmla="*/ 80714 h 392516"/>
                  <a:gd name="connsiteX4" fmla="*/ 345542 w 407496"/>
                  <a:gd name="connsiteY4" fmla="*/ 132861 h 392516"/>
                  <a:gd name="connsiteX5" fmla="*/ 166624 w 407496"/>
                  <a:gd name="connsiteY5" fmla="*/ 117778 h 392516"/>
                  <a:gd name="connsiteX6" fmla="*/ 196882 w 407496"/>
                  <a:gd name="connsiteY6" fmla="*/ 286262 h 392516"/>
                  <a:gd name="connsiteX7" fmla="*/ 235586 w 407496"/>
                  <a:gd name="connsiteY7" fmla="*/ 286262 h 392516"/>
                  <a:gd name="connsiteX8" fmla="*/ 288713 w 407496"/>
                  <a:gd name="connsiteY8" fmla="*/ 339389 h 392516"/>
                  <a:gd name="connsiteX9" fmla="*/ 288712 w 407496"/>
                  <a:gd name="connsiteY9" fmla="*/ 339389 h 392516"/>
                  <a:gd name="connsiteX10" fmla="*/ 235585 w 407496"/>
                  <a:gd name="connsiteY10" fmla="*/ 392516 h 392516"/>
                  <a:gd name="connsiteX11" fmla="*/ 167647 w 407496"/>
                  <a:gd name="connsiteY11" fmla="*/ 392515 h 392516"/>
                  <a:gd name="connsiteX12" fmla="*/ 146968 w 407496"/>
                  <a:gd name="connsiteY12" fmla="*/ 388340 h 392516"/>
                  <a:gd name="connsiteX13" fmla="*/ 145241 w 407496"/>
                  <a:gd name="connsiteY13" fmla="*/ 387176 h 392516"/>
                  <a:gd name="connsiteX14" fmla="*/ 124022 w 407496"/>
                  <a:gd name="connsiteY14" fmla="*/ 384644 h 392516"/>
                  <a:gd name="connsiteX15" fmla="*/ 99198 w 407496"/>
                  <a:gd name="connsiteY15" fmla="*/ 363556 h 392516"/>
                  <a:gd name="connsiteX16" fmla="*/ 98212 w 407496"/>
                  <a:gd name="connsiteY16" fmla="*/ 361065 h 392516"/>
                  <a:gd name="connsiteX17" fmla="*/ 93849 w 407496"/>
                  <a:gd name="connsiteY17" fmla="*/ 366445 h 392516"/>
                  <a:gd name="connsiteX18" fmla="*/ 52121 w 407496"/>
                  <a:gd name="connsiteY18" fmla="*/ 379561 h 392516"/>
                  <a:gd name="connsiteX19" fmla="*/ 225 w 407496"/>
                  <a:gd name="connsiteY19" fmla="*/ 317601 h 392516"/>
                  <a:gd name="connsiteX20" fmla="*/ 20103 w 407496"/>
                  <a:gd name="connsiteY20" fmla="*/ 92706 h 3925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407496" h="392516">
                    <a:moveTo>
                      <a:pt x="20103" y="92706"/>
                    </a:moveTo>
                    <a:lnTo>
                      <a:pt x="130169" y="0"/>
                    </a:lnTo>
                    <a:lnTo>
                      <a:pt x="355143" y="18965"/>
                    </a:lnTo>
                    <a:cubicBezTo>
                      <a:pt x="386595" y="21616"/>
                      <a:pt x="409942" y="49262"/>
                      <a:pt x="407291" y="80714"/>
                    </a:cubicBezTo>
                    <a:cubicBezTo>
                      <a:pt x="404639" y="112166"/>
                      <a:pt x="376993" y="135512"/>
                      <a:pt x="345542" y="132861"/>
                    </a:cubicBezTo>
                    <a:lnTo>
                      <a:pt x="166624" y="117778"/>
                    </a:lnTo>
                    <a:lnTo>
                      <a:pt x="196882" y="286262"/>
                    </a:lnTo>
                    <a:lnTo>
                      <a:pt x="235586" y="286262"/>
                    </a:lnTo>
                    <a:cubicBezTo>
                      <a:pt x="264927" y="286262"/>
                      <a:pt x="288713" y="310048"/>
                      <a:pt x="288713" y="339389"/>
                    </a:cubicBezTo>
                    <a:lnTo>
                      <a:pt x="288712" y="339389"/>
                    </a:lnTo>
                    <a:cubicBezTo>
                      <a:pt x="288712" y="368730"/>
                      <a:pt x="264926" y="392516"/>
                      <a:pt x="235585" y="392516"/>
                    </a:cubicBezTo>
                    <a:lnTo>
                      <a:pt x="167647" y="392515"/>
                    </a:lnTo>
                    <a:cubicBezTo>
                      <a:pt x="160312" y="392515"/>
                      <a:pt x="153324" y="391028"/>
                      <a:pt x="146968" y="388340"/>
                    </a:cubicBezTo>
                    <a:lnTo>
                      <a:pt x="145241" y="387176"/>
                    </a:lnTo>
                    <a:lnTo>
                      <a:pt x="124022" y="384644"/>
                    </a:lnTo>
                    <a:cubicBezTo>
                      <a:pt x="113956" y="380191"/>
                      <a:pt x="105280" y="372883"/>
                      <a:pt x="99198" y="363556"/>
                    </a:cubicBezTo>
                    <a:lnTo>
                      <a:pt x="98212" y="361065"/>
                    </a:lnTo>
                    <a:lnTo>
                      <a:pt x="93849" y="366445"/>
                    </a:lnTo>
                    <a:cubicBezTo>
                      <a:pt x="82637" y="375837"/>
                      <a:pt x="67842" y="380951"/>
                      <a:pt x="52121" y="379561"/>
                    </a:cubicBezTo>
                    <a:cubicBezTo>
                      <a:pt x="20681" y="376782"/>
                      <a:pt x="-2554" y="349042"/>
                      <a:pt x="225" y="317601"/>
                    </a:cubicBezTo>
                    <a:lnTo>
                      <a:pt x="20103" y="92706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117" name="フリーフォーム 74">
                <a:extLst>
                  <a:ext uri="{FF2B5EF4-FFF2-40B4-BE49-F238E27FC236}">
                    <a16:creationId xmlns:a16="http://schemas.microsoft.com/office/drawing/2014/main" id="{54292579-5ADC-4C6B-A8AA-B45F9FFDFEE7}"/>
                  </a:ext>
                </a:extLst>
              </p:cNvPr>
              <p:cNvSpPr/>
              <p:nvPr/>
            </p:nvSpPr>
            <p:spPr>
              <a:xfrm rot="20339314">
                <a:off x="5166034" y="5653815"/>
                <a:ext cx="1057417" cy="710627"/>
              </a:xfrm>
              <a:custGeom>
                <a:avLst/>
                <a:gdLst>
                  <a:gd name="connsiteX0" fmla="*/ 1051281 w 1150041"/>
                  <a:gd name="connsiteY0" fmla="*/ 12707 h 813876"/>
                  <a:gd name="connsiteX1" fmla="*/ 1150041 w 1150041"/>
                  <a:gd name="connsiteY1" fmla="*/ 161702 h 813876"/>
                  <a:gd name="connsiteX2" fmla="*/ 988339 w 1150041"/>
                  <a:gd name="connsiteY2" fmla="*/ 323404 h 813876"/>
                  <a:gd name="connsiteX3" fmla="*/ 482724 w 1150041"/>
                  <a:gd name="connsiteY3" fmla="*/ 323404 h 813876"/>
                  <a:gd name="connsiteX4" fmla="*/ 701228 w 1150041"/>
                  <a:gd name="connsiteY4" fmla="*/ 617809 h 813876"/>
                  <a:gd name="connsiteX5" fmla="*/ 437055 w 1150041"/>
                  <a:gd name="connsiteY5" fmla="*/ 813876 h 813876"/>
                  <a:gd name="connsiteX6" fmla="*/ 32415 w 1150041"/>
                  <a:gd name="connsiteY6" fmla="*/ 268681 h 813876"/>
                  <a:gd name="connsiteX7" fmla="*/ 66468 w 1150041"/>
                  <a:gd name="connsiteY7" fmla="*/ 38560 h 813876"/>
                  <a:gd name="connsiteX8" fmla="*/ 90192 w 1150041"/>
                  <a:gd name="connsiteY8" fmla="*/ 27412 h 813876"/>
                  <a:gd name="connsiteX9" fmla="*/ 112002 w 1150041"/>
                  <a:gd name="connsiteY9" fmla="*/ 12707 h 813876"/>
                  <a:gd name="connsiteX10" fmla="*/ 174944 w 1150041"/>
                  <a:gd name="connsiteY10" fmla="*/ 0 h 813876"/>
                  <a:gd name="connsiteX11" fmla="*/ 988339 w 1150041"/>
                  <a:gd name="connsiteY11" fmla="*/ 0 h 813876"/>
                  <a:gd name="connsiteX12" fmla="*/ 1051281 w 1150041"/>
                  <a:gd name="connsiteY12" fmla="*/ 12707 h 813876"/>
                  <a:gd name="connsiteX0" fmla="*/ 1150041 w 1241481"/>
                  <a:gd name="connsiteY0" fmla="*/ 161702 h 813876"/>
                  <a:gd name="connsiteX1" fmla="*/ 988339 w 1241481"/>
                  <a:gd name="connsiteY1" fmla="*/ 323404 h 813876"/>
                  <a:gd name="connsiteX2" fmla="*/ 482724 w 1241481"/>
                  <a:gd name="connsiteY2" fmla="*/ 323404 h 813876"/>
                  <a:gd name="connsiteX3" fmla="*/ 701228 w 1241481"/>
                  <a:gd name="connsiteY3" fmla="*/ 617809 h 813876"/>
                  <a:gd name="connsiteX4" fmla="*/ 437055 w 1241481"/>
                  <a:gd name="connsiteY4" fmla="*/ 813876 h 813876"/>
                  <a:gd name="connsiteX5" fmla="*/ 32415 w 1241481"/>
                  <a:gd name="connsiteY5" fmla="*/ 268681 h 813876"/>
                  <a:gd name="connsiteX6" fmla="*/ 66468 w 1241481"/>
                  <a:gd name="connsiteY6" fmla="*/ 38560 h 813876"/>
                  <a:gd name="connsiteX7" fmla="*/ 90192 w 1241481"/>
                  <a:gd name="connsiteY7" fmla="*/ 27412 h 813876"/>
                  <a:gd name="connsiteX8" fmla="*/ 112002 w 1241481"/>
                  <a:gd name="connsiteY8" fmla="*/ 12707 h 813876"/>
                  <a:gd name="connsiteX9" fmla="*/ 174944 w 1241481"/>
                  <a:gd name="connsiteY9" fmla="*/ 0 h 813876"/>
                  <a:gd name="connsiteX10" fmla="*/ 988339 w 1241481"/>
                  <a:gd name="connsiteY10" fmla="*/ 0 h 813876"/>
                  <a:gd name="connsiteX11" fmla="*/ 1051281 w 1241481"/>
                  <a:gd name="connsiteY11" fmla="*/ 12707 h 813876"/>
                  <a:gd name="connsiteX12" fmla="*/ 1241481 w 1241481"/>
                  <a:gd name="connsiteY12" fmla="*/ 253142 h 813876"/>
                  <a:gd name="connsiteX0" fmla="*/ 988339 w 1241481"/>
                  <a:gd name="connsiteY0" fmla="*/ 323404 h 813876"/>
                  <a:gd name="connsiteX1" fmla="*/ 482724 w 1241481"/>
                  <a:gd name="connsiteY1" fmla="*/ 323404 h 813876"/>
                  <a:gd name="connsiteX2" fmla="*/ 701228 w 1241481"/>
                  <a:gd name="connsiteY2" fmla="*/ 617809 h 813876"/>
                  <a:gd name="connsiteX3" fmla="*/ 437055 w 1241481"/>
                  <a:gd name="connsiteY3" fmla="*/ 813876 h 813876"/>
                  <a:gd name="connsiteX4" fmla="*/ 32415 w 1241481"/>
                  <a:gd name="connsiteY4" fmla="*/ 268681 h 813876"/>
                  <a:gd name="connsiteX5" fmla="*/ 66468 w 1241481"/>
                  <a:gd name="connsiteY5" fmla="*/ 38560 h 813876"/>
                  <a:gd name="connsiteX6" fmla="*/ 90192 w 1241481"/>
                  <a:gd name="connsiteY6" fmla="*/ 27412 h 813876"/>
                  <a:gd name="connsiteX7" fmla="*/ 112002 w 1241481"/>
                  <a:gd name="connsiteY7" fmla="*/ 12707 h 813876"/>
                  <a:gd name="connsiteX8" fmla="*/ 174944 w 1241481"/>
                  <a:gd name="connsiteY8" fmla="*/ 0 h 813876"/>
                  <a:gd name="connsiteX9" fmla="*/ 988339 w 1241481"/>
                  <a:gd name="connsiteY9" fmla="*/ 0 h 813876"/>
                  <a:gd name="connsiteX10" fmla="*/ 1051281 w 1241481"/>
                  <a:gd name="connsiteY10" fmla="*/ 12707 h 813876"/>
                  <a:gd name="connsiteX11" fmla="*/ 1241481 w 1241481"/>
                  <a:gd name="connsiteY11" fmla="*/ 253142 h 813876"/>
                  <a:gd name="connsiteX0" fmla="*/ 988339 w 1051281"/>
                  <a:gd name="connsiteY0" fmla="*/ 323404 h 813876"/>
                  <a:gd name="connsiteX1" fmla="*/ 482724 w 1051281"/>
                  <a:gd name="connsiteY1" fmla="*/ 323404 h 813876"/>
                  <a:gd name="connsiteX2" fmla="*/ 701228 w 1051281"/>
                  <a:gd name="connsiteY2" fmla="*/ 617809 h 813876"/>
                  <a:gd name="connsiteX3" fmla="*/ 437055 w 1051281"/>
                  <a:gd name="connsiteY3" fmla="*/ 813876 h 813876"/>
                  <a:gd name="connsiteX4" fmla="*/ 32415 w 1051281"/>
                  <a:gd name="connsiteY4" fmla="*/ 268681 h 813876"/>
                  <a:gd name="connsiteX5" fmla="*/ 66468 w 1051281"/>
                  <a:gd name="connsiteY5" fmla="*/ 38560 h 813876"/>
                  <a:gd name="connsiteX6" fmla="*/ 90192 w 1051281"/>
                  <a:gd name="connsiteY6" fmla="*/ 27412 h 813876"/>
                  <a:gd name="connsiteX7" fmla="*/ 112002 w 1051281"/>
                  <a:gd name="connsiteY7" fmla="*/ 12707 h 813876"/>
                  <a:gd name="connsiteX8" fmla="*/ 174944 w 1051281"/>
                  <a:gd name="connsiteY8" fmla="*/ 0 h 813876"/>
                  <a:gd name="connsiteX9" fmla="*/ 988339 w 1051281"/>
                  <a:gd name="connsiteY9" fmla="*/ 0 h 813876"/>
                  <a:gd name="connsiteX10" fmla="*/ 1051281 w 1051281"/>
                  <a:gd name="connsiteY10" fmla="*/ 12707 h 813876"/>
                  <a:gd name="connsiteX0" fmla="*/ 988339 w 988339"/>
                  <a:gd name="connsiteY0" fmla="*/ 323404 h 813876"/>
                  <a:gd name="connsiteX1" fmla="*/ 482724 w 988339"/>
                  <a:gd name="connsiteY1" fmla="*/ 323404 h 813876"/>
                  <a:gd name="connsiteX2" fmla="*/ 701228 w 988339"/>
                  <a:gd name="connsiteY2" fmla="*/ 617809 h 813876"/>
                  <a:gd name="connsiteX3" fmla="*/ 437055 w 988339"/>
                  <a:gd name="connsiteY3" fmla="*/ 813876 h 813876"/>
                  <a:gd name="connsiteX4" fmla="*/ 32415 w 988339"/>
                  <a:gd name="connsiteY4" fmla="*/ 268681 h 813876"/>
                  <a:gd name="connsiteX5" fmla="*/ 66468 w 988339"/>
                  <a:gd name="connsiteY5" fmla="*/ 38560 h 813876"/>
                  <a:gd name="connsiteX6" fmla="*/ 90192 w 988339"/>
                  <a:gd name="connsiteY6" fmla="*/ 27412 h 813876"/>
                  <a:gd name="connsiteX7" fmla="*/ 112002 w 988339"/>
                  <a:gd name="connsiteY7" fmla="*/ 12707 h 813876"/>
                  <a:gd name="connsiteX8" fmla="*/ 174944 w 988339"/>
                  <a:gd name="connsiteY8" fmla="*/ 0 h 813876"/>
                  <a:gd name="connsiteX9" fmla="*/ 988339 w 988339"/>
                  <a:gd name="connsiteY9" fmla="*/ 0 h 813876"/>
                  <a:gd name="connsiteX0" fmla="*/ 750224 w 988339"/>
                  <a:gd name="connsiteY0" fmla="*/ 309112 h 813876"/>
                  <a:gd name="connsiteX1" fmla="*/ 482724 w 988339"/>
                  <a:gd name="connsiteY1" fmla="*/ 323404 h 813876"/>
                  <a:gd name="connsiteX2" fmla="*/ 701228 w 988339"/>
                  <a:gd name="connsiteY2" fmla="*/ 617809 h 813876"/>
                  <a:gd name="connsiteX3" fmla="*/ 437055 w 988339"/>
                  <a:gd name="connsiteY3" fmla="*/ 813876 h 813876"/>
                  <a:gd name="connsiteX4" fmla="*/ 32415 w 988339"/>
                  <a:gd name="connsiteY4" fmla="*/ 268681 h 813876"/>
                  <a:gd name="connsiteX5" fmla="*/ 66468 w 988339"/>
                  <a:gd name="connsiteY5" fmla="*/ 38560 h 813876"/>
                  <a:gd name="connsiteX6" fmla="*/ 90192 w 988339"/>
                  <a:gd name="connsiteY6" fmla="*/ 27412 h 813876"/>
                  <a:gd name="connsiteX7" fmla="*/ 112002 w 988339"/>
                  <a:gd name="connsiteY7" fmla="*/ 12707 h 813876"/>
                  <a:gd name="connsiteX8" fmla="*/ 174944 w 988339"/>
                  <a:gd name="connsiteY8" fmla="*/ 0 h 813876"/>
                  <a:gd name="connsiteX9" fmla="*/ 988339 w 988339"/>
                  <a:gd name="connsiteY9" fmla="*/ 0 h 813876"/>
                  <a:gd name="connsiteX0" fmla="*/ 750224 w 988339"/>
                  <a:gd name="connsiteY0" fmla="*/ 309112 h 698247"/>
                  <a:gd name="connsiteX1" fmla="*/ 482724 w 988339"/>
                  <a:gd name="connsiteY1" fmla="*/ 323404 h 698247"/>
                  <a:gd name="connsiteX2" fmla="*/ 701228 w 988339"/>
                  <a:gd name="connsiteY2" fmla="*/ 617809 h 698247"/>
                  <a:gd name="connsiteX3" fmla="*/ 382829 w 988339"/>
                  <a:gd name="connsiteY3" fmla="*/ 698247 h 698247"/>
                  <a:gd name="connsiteX4" fmla="*/ 32415 w 988339"/>
                  <a:gd name="connsiteY4" fmla="*/ 268681 h 698247"/>
                  <a:gd name="connsiteX5" fmla="*/ 66468 w 988339"/>
                  <a:gd name="connsiteY5" fmla="*/ 38560 h 698247"/>
                  <a:gd name="connsiteX6" fmla="*/ 90192 w 988339"/>
                  <a:gd name="connsiteY6" fmla="*/ 27412 h 698247"/>
                  <a:gd name="connsiteX7" fmla="*/ 112002 w 988339"/>
                  <a:gd name="connsiteY7" fmla="*/ 12707 h 698247"/>
                  <a:gd name="connsiteX8" fmla="*/ 174944 w 988339"/>
                  <a:gd name="connsiteY8" fmla="*/ 0 h 698247"/>
                  <a:gd name="connsiteX9" fmla="*/ 988339 w 988339"/>
                  <a:gd name="connsiteY9" fmla="*/ 0 h 698247"/>
                  <a:gd name="connsiteX0" fmla="*/ 750224 w 988339"/>
                  <a:gd name="connsiteY0" fmla="*/ 309112 h 698247"/>
                  <a:gd name="connsiteX1" fmla="*/ 482724 w 988339"/>
                  <a:gd name="connsiteY1" fmla="*/ 323404 h 698247"/>
                  <a:gd name="connsiteX2" fmla="*/ 598329 w 988339"/>
                  <a:gd name="connsiteY2" fmla="*/ 554735 h 698247"/>
                  <a:gd name="connsiteX3" fmla="*/ 382829 w 988339"/>
                  <a:gd name="connsiteY3" fmla="*/ 698247 h 698247"/>
                  <a:gd name="connsiteX4" fmla="*/ 32415 w 988339"/>
                  <a:gd name="connsiteY4" fmla="*/ 268681 h 698247"/>
                  <a:gd name="connsiteX5" fmla="*/ 66468 w 988339"/>
                  <a:gd name="connsiteY5" fmla="*/ 38560 h 698247"/>
                  <a:gd name="connsiteX6" fmla="*/ 90192 w 988339"/>
                  <a:gd name="connsiteY6" fmla="*/ 27412 h 698247"/>
                  <a:gd name="connsiteX7" fmla="*/ 112002 w 988339"/>
                  <a:gd name="connsiteY7" fmla="*/ 12707 h 698247"/>
                  <a:gd name="connsiteX8" fmla="*/ 174944 w 988339"/>
                  <a:gd name="connsiteY8" fmla="*/ 0 h 698247"/>
                  <a:gd name="connsiteX9" fmla="*/ 988339 w 988339"/>
                  <a:gd name="connsiteY9" fmla="*/ 0 h 698247"/>
                  <a:gd name="connsiteX0" fmla="*/ 750224 w 988339"/>
                  <a:gd name="connsiteY0" fmla="*/ 309112 h 698247"/>
                  <a:gd name="connsiteX1" fmla="*/ 400972 w 988339"/>
                  <a:gd name="connsiteY1" fmla="*/ 287203 h 698247"/>
                  <a:gd name="connsiteX2" fmla="*/ 598329 w 988339"/>
                  <a:gd name="connsiteY2" fmla="*/ 554735 h 698247"/>
                  <a:gd name="connsiteX3" fmla="*/ 382829 w 988339"/>
                  <a:gd name="connsiteY3" fmla="*/ 698247 h 698247"/>
                  <a:gd name="connsiteX4" fmla="*/ 32415 w 988339"/>
                  <a:gd name="connsiteY4" fmla="*/ 268681 h 698247"/>
                  <a:gd name="connsiteX5" fmla="*/ 66468 w 988339"/>
                  <a:gd name="connsiteY5" fmla="*/ 38560 h 698247"/>
                  <a:gd name="connsiteX6" fmla="*/ 90192 w 988339"/>
                  <a:gd name="connsiteY6" fmla="*/ 27412 h 698247"/>
                  <a:gd name="connsiteX7" fmla="*/ 112002 w 988339"/>
                  <a:gd name="connsiteY7" fmla="*/ 12707 h 698247"/>
                  <a:gd name="connsiteX8" fmla="*/ 174944 w 988339"/>
                  <a:gd name="connsiteY8" fmla="*/ 0 h 698247"/>
                  <a:gd name="connsiteX9" fmla="*/ 988339 w 988339"/>
                  <a:gd name="connsiteY9" fmla="*/ 0 h 698247"/>
                  <a:gd name="connsiteX0" fmla="*/ 750224 w 988339"/>
                  <a:gd name="connsiteY0" fmla="*/ 309112 h 698247"/>
                  <a:gd name="connsiteX1" fmla="*/ 400972 w 988339"/>
                  <a:gd name="connsiteY1" fmla="*/ 287203 h 698247"/>
                  <a:gd name="connsiteX2" fmla="*/ 598329 w 988339"/>
                  <a:gd name="connsiteY2" fmla="*/ 554735 h 698247"/>
                  <a:gd name="connsiteX3" fmla="*/ 382829 w 988339"/>
                  <a:gd name="connsiteY3" fmla="*/ 698247 h 698247"/>
                  <a:gd name="connsiteX4" fmla="*/ 32415 w 988339"/>
                  <a:gd name="connsiteY4" fmla="*/ 268681 h 698247"/>
                  <a:gd name="connsiteX5" fmla="*/ 66468 w 988339"/>
                  <a:gd name="connsiteY5" fmla="*/ 38560 h 698247"/>
                  <a:gd name="connsiteX6" fmla="*/ 90192 w 988339"/>
                  <a:gd name="connsiteY6" fmla="*/ 27412 h 698247"/>
                  <a:gd name="connsiteX7" fmla="*/ 174944 w 988339"/>
                  <a:gd name="connsiteY7" fmla="*/ 0 h 698247"/>
                  <a:gd name="connsiteX8" fmla="*/ 988339 w 988339"/>
                  <a:gd name="connsiteY8" fmla="*/ 0 h 698247"/>
                  <a:gd name="connsiteX0" fmla="*/ 750224 w 988339"/>
                  <a:gd name="connsiteY0" fmla="*/ 309112 h 698247"/>
                  <a:gd name="connsiteX1" fmla="*/ 400972 w 988339"/>
                  <a:gd name="connsiteY1" fmla="*/ 287203 h 698247"/>
                  <a:gd name="connsiteX2" fmla="*/ 598329 w 988339"/>
                  <a:gd name="connsiteY2" fmla="*/ 554735 h 698247"/>
                  <a:gd name="connsiteX3" fmla="*/ 382829 w 988339"/>
                  <a:gd name="connsiteY3" fmla="*/ 698247 h 698247"/>
                  <a:gd name="connsiteX4" fmla="*/ 32415 w 988339"/>
                  <a:gd name="connsiteY4" fmla="*/ 268681 h 698247"/>
                  <a:gd name="connsiteX5" fmla="*/ 66468 w 988339"/>
                  <a:gd name="connsiteY5" fmla="*/ 38560 h 698247"/>
                  <a:gd name="connsiteX6" fmla="*/ 90192 w 988339"/>
                  <a:gd name="connsiteY6" fmla="*/ 27412 h 698247"/>
                  <a:gd name="connsiteX7" fmla="*/ 988339 w 988339"/>
                  <a:gd name="connsiteY7" fmla="*/ 0 h 698247"/>
                  <a:gd name="connsiteX0" fmla="*/ 589978 w 988339"/>
                  <a:gd name="connsiteY0" fmla="*/ 300916 h 698247"/>
                  <a:gd name="connsiteX1" fmla="*/ 400972 w 988339"/>
                  <a:gd name="connsiteY1" fmla="*/ 287203 h 698247"/>
                  <a:gd name="connsiteX2" fmla="*/ 598329 w 988339"/>
                  <a:gd name="connsiteY2" fmla="*/ 554735 h 698247"/>
                  <a:gd name="connsiteX3" fmla="*/ 382829 w 988339"/>
                  <a:gd name="connsiteY3" fmla="*/ 698247 h 698247"/>
                  <a:gd name="connsiteX4" fmla="*/ 32415 w 988339"/>
                  <a:gd name="connsiteY4" fmla="*/ 268681 h 698247"/>
                  <a:gd name="connsiteX5" fmla="*/ 66468 w 988339"/>
                  <a:gd name="connsiteY5" fmla="*/ 38560 h 698247"/>
                  <a:gd name="connsiteX6" fmla="*/ 90192 w 988339"/>
                  <a:gd name="connsiteY6" fmla="*/ 27412 h 698247"/>
                  <a:gd name="connsiteX7" fmla="*/ 988339 w 988339"/>
                  <a:gd name="connsiteY7" fmla="*/ 0 h 698247"/>
                  <a:gd name="connsiteX0" fmla="*/ 589978 w 1094568"/>
                  <a:gd name="connsiteY0" fmla="*/ 294126 h 691457"/>
                  <a:gd name="connsiteX1" fmla="*/ 400972 w 1094568"/>
                  <a:gd name="connsiteY1" fmla="*/ 280413 h 691457"/>
                  <a:gd name="connsiteX2" fmla="*/ 598329 w 1094568"/>
                  <a:gd name="connsiteY2" fmla="*/ 547945 h 691457"/>
                  <a:gd name="connsiteX3" fmla="*/ 382829 w 1094568"/>
                  <a:gd name="connsiteY3" fmla="*/ 691457 h 691457"/>
                  <a:gd name="connsiteX4" fmla="*/ 32415 w 1094568"/>
                  <a:gd name="connsiteY4" fmla="*/ 261891 h 691457"/>
                  <a:gd name="connsiteX5" fmla="*/ 66468 w 1094568"/>
                  <a:gd name="connsiteY5" fmla="*/ 31770 h 691457"/>
                  <a:gd name="connsiteX6" fmla="*/ 90192 w 1094568"/>
                  <a:gd name="connsiteY6" fmla="*/ 20622 h 691457"/>
                  <a:gd name="connsiteX7" fmla="*/ 1094568 w 1094568"/>
                  <a:gd name="connsiteY7" fmla="*/ 0 h 691457"/>
                  <a:gd name="connsiteX0" fmla="*/ 657912 w 1094568"/>
                  <a:gd name="connsiteY0" fmla="*/ 303213 h 691457"/>
                  <a:gd name="connsiteX1" fmla="*/ 400972 w 1094568"/>
                  <a:gd name="connsiteY1" fmla="*/ 280413 h 691457"/>
                  <a:gd name="connsiteX2" fmla="*/ 598329 w 1094568"/>
                  <a:gd name="connsiteY2" fmla="*/ 547945 h 691457"/>
                  <a:gd name="connsiteX3" fmla="*/ 382829 w 1094568"/>
                  <a:gd name="connsiteY3" fmla="*/ 691457 h 691457"/>
                  <a:gd name="connsiteX4" fmla="*/ 32415 w 1094568"/>
                  <a:gd name="connsiteY4" fmla="*/ 261891 h 691457"/>
                  <a:gd name="connsiteX5" fmla="*/ 66468 w 1094568"/>
                  <a:gd name="connsiteY5" fmla="*/ 31770 h 691457"/>
                  <a:gd name="connsiteX6" fmla="*/ 90192 w 1094568"/>
                  <a:gd name="connsiteY6" fmla="*/ 20622 h 691457"/>
                  <a:gd name="connsiteX7" fmla="*/ 1094568 w 1094568"/>
                  <a:gd name="connsiteY7" fmla="*/ 0 h 691457"/>
                  <a:gd name="connsiteX0" fmla="*/ 657912 w 1104599"/>
                  <a:gd name="connsiteY0" fmla="*/ 302761 h 691005"/>
                  <a:gd name="connsiteX1" fmla="*/ 400972 w 1104599"/>
                  <a:gd name="connsiteY1" fmla="*/ 279961 h 691005"/>
                  <a:gd name="connsiteX2" fmla="*/ 598329 w 1104599"/>
                  <a:gd name="connsiteY2" fmla="*/ 547493 h 691005"/>
                  <a:gd name="connsiteX3" fmla="*/ 382829 w 1104599"/>
                  <a:gd name="connsiteY3" fmla="*/ 691005 h 691005"/>
                  <a:gd name="connsiteX4" fmla="*/ 32415 w 1104599"/>
                  <a:gd name="connsiteY4" fmla="*/ 261439 h 691005"/>
                  <a:gd name="connsiteX5" fmla="*/ 66468 w 1104599"/>
                  <a:gd name="connsiteY5" fmla="*/ 31318 h 691005"/>
                  <a:gd name="connsiteX6" fmla="*/ 90192 w 1104599"/>
                  <a:gd name="connsiteY6" fmla="*/ 20170 h 691005"/>
                  <a:gd name="connsiteX7" fmla="*/ 1104599 w 1104599"/>
                  <a:gd name="connsiteY7" fmla="*/ 0 h 691005"/>
                  <a:gd name="connsiteX0" fmla="*/ 657912 w 1104599"/>
                  <a:gd name="connsiteY0" fmla="*/ 302761 h 691005"/>
                  <a:gd name="connsiteX1" fmla="*/ 400972 w 1104599"/>
                  <a:gd name="connsiteY1" fmla="*/ 279961 h 691005"/>
                  <a:gd name="connsiteX2" fmla="*/ 638033 w 1104599"/>
                  <a:gd name="connsiteY2" fmla="*/ 636718 h 691005"/>
                  <a:gd name="connsiteX3" fmla="*/ 382829 w 1104599"/>
                  <a:gd name="connsiteY3" fmla="*/ 691005 h 691005"/>
                  <a:gd name="connsiteX4" fmla="*/ 32415 w 1104599"/>
                  <a:gd name="connsiteY4" fmla="*/ 261439 h 691005"/>
                  <a:gd name="connsiteX5" fmla="*/ 66468 w 1104599"/>
                  <a:gd name="connsiteY5" fmla="*/ 31318 h 691005"/>
                  <a:gd name="connsiteX6" fmla="*/ 90192 w 1104599"/>
                  <a:gd name="connsiteY6" fmla="*/ 20170 h 691005"/>
                  <a:gd name="connsiteX7" fmla="*/ 1104599 w 1104599"/>
                  <a:gd name="connsiteY7" fmla="*/ 0 h 691005"/>
                  <a:gd name="connsiteX0" fmla="*/ 657912 w 1104599"/>
                  <a:gd name="connsiteY0" fmla="*/ 302761 h 720564"/>
                  <a:gd name="connsiteX1" fmla="*/ 400972 w 1104599"/>
                  <a:gd name="connsiteY1" fmla="*/ 279961 h 720564"/>
                  <a:gd name="connsiteX2" fmla="*/ 638033 w 1104599"/>
                  <a:gd name="connsiteY2" fmla="*/ 636718 h 720564"/>
                  <a:gd name="connsiteX3" fmla="*/ 419942 w 1104599"/>
                  <a:gd name="connsiteY3" fmla="*/ 720564 h 720564"/>
                  <a:gd name="connsiteX4" fmla="*/ 32415 w 1104599"/>
                  <a:gd name="connsiteY4" fmla="*/ 261439 h 720564"/>
                  <a:gd name="connsiteX5" fmla="*/ 66468 w 1104599"/>
                  <a:gd name="connsiteY5" fmla="*/ 31318 h 720564"/>
                  <a:gd name="connsiteX6" fmla="*/ 90192 w 1104599"/>
                  <a:gd name="connsiteY6" fmla="*/ 20170 h 720564"/>
                  <a:gd name="connsiteX7" fmla="*/ 1104599 w 1104599"/>
                  <a:gd name="connsiteY7" fmla="*/ 0 h 720564"/>
                  <a:gd name="connsiteX0" fmla="*/ 731268 w 1104599"/>
                  <a:gd name="connsiteY0" fmla="*/ 330936 h 720564"/>
                  <a:gd name="connsiteX1" fmla="*/ 400972 w 1104599"/>
                  <a:gd name="connsiteY1" fmla="*/ 279961 h 720564"/>
                  <a:gd name="connsiteX2" fmla="*/ 638033 w 1104599"/>
                  <a:gd name="connsiteY2" fmla="*/ 636718 h 720564"/>
                  <a:gd name="connsiteX3" fmla="*/ 419942 w 1104599"/>
                  <a:gd name="connsiteY3" fmla="*/ 720564 h 720564"/>
                  <a:gd name="connsiteX4" fmla="*/ 32415 w 1104599"/>
                  <a:gd name="connsiteY4" fmla="*/ 261439 h 720564"/>
                  <a:gd name="connsiteX5" fmla="*/ 66468 w 1104599"/>
                  <a:gd name="connsiteY5" fmla="*/ 31318 h 720564"/>
                  <a:gd name="connsiteX6" fmla="*/ 90192 w 1104599"/>
                  <a:gd name="connsiteY6" fmla="*/ 20170 h 720564"/>
                  <a:gd name="connsiteX7" fmla="*/ 1104599 w 1104599"/>
                  <a:gd name="connsiteY7" fmla="*/ 0 h 720564"/>
                  <a:gd name="connsiteX0" fmla="*/ 743398 w 1104599"/>
                  <a:gd name="connsiteY0" fmla="*/ 312638 h 720564"/>
                  <a:gd name="connsiteX1" fmla="*/ 400972 w 1104599"/>
                  <a:gd name="connsiteY1" fmla="*/ 279961 h 720564"/>
                  <a:gd name="connsiteX2" fmla="*/ 638033 w 1104599"/>
                  <a:gd name="connsiteY2" fmla="*/ 636718 h 720564"/>
                  <a:gd name="connsiteX3" fmla="*/ 419942 w 1104599"/>
                  <a:gd name="connsiteY3" fmla="*/ 720564 h 720564"/>
                  <a:gd name="connsiteX4" fmla="*/ 32415 w 1104599"/>
                  <a:gd name="connsiteY4" fmla="*/ 261439 h 720564"/>
                  <a:gd name="connsiteX5" fmla="*/ 66468 w 1104599"/>
                  <a:gd name="connsiteY5" fmla="*/ 31318 h 720564"/>
                  <a:gd name="connsiteX6" fmla="*/ 90192 w 1104599"/>
                  <a:gd name="connsiteY6" fmla="*/ 20170 h 720564"/>
                  <a:gd name="connsiteX7" fmla="*/ 1104599 w 1104599"/>
                  <a:gd name="connsiteY7" fmla="*/ 0 h 720564"/>
                  <a:gd name="connsiteX0" fmla="*/ 743398 w 1067678"/>
                  <a:gd name="connsiteY0" fmla="*/ 296209 h 704135"/>
                  <a:gd name="connsiteX1" fmla="*/ 400972 w 1067678"/>
                  <a:gd name="connsiteY1" fmla="*/ 263532 h 704135"/>
                  <a:gd name="connsiteX2" fmla="*/ 638033 w 1067678"/>
                  <a:gd name="connsiteY2" fmla="*/ 620289 h 704135"/>
                  <a:gd name="connsiteX3" fmla="*/ 419942 w 1067678"/>
                  <a:gd name="connsiteY3" fmla="*/ 704135 h 704135"/>
                  <a:gd name="connsiteX4" fmla="*/ 32415 w 1067678"/>
                  <a:gd name="connsiteY4" fmla="*/ 245010 h 704135"/>
                  <a:gd name="connsiteX5" fmla="*/ 66468 w 1067678"/>
                  <a:gd name="connsiteY5" fmla="*/ 14889 h 704135"/>
                  <a:gd name="connsiteX6" fmla="*/ 90192 w 1067678"/>
                  <a:gd name="connsiteY6" fmla="*/ 3741 h 704135"/>
                  <a:gd name="connsiteX7" fmla="*/ 1067678 w 1067678"/>
                  <a:gd name="connsiteY7" fmla="*/ 0 h 704135"/>
                  <a:gd name="connsiteX0" fmla="*/ 743398 w 1057417"/>
                  <a:gd name="connsiteY0" fmla="*/ 302701 h 710627"/>
                  <a:gd name="connsiteX1" fmla="*/ 400972 w 1057417"/>
                  <a:gd name="connsiteY1" fmla="*/ 270024 h 710627"/>
                  <a:gd name="connsiteX2" fmla="*/ 638033 w 1057417"/>
                  <a:gd name="connsiteY2" fmla="*/ 626781 h 710627"/>
                  <a:gd name="connsiteX3" fmla="*/ 419942 w 1057417"/>
                  <a:gd name="connsiteY3" fmla="*/ 710627 h 710627"/>
                  <a:gd name="connsiteX4" fmla="*/ 32415 w 1057417"/>
                  <a:gd name="connsiteY4" fmla="*/ 251502 h 710627"/>
                  <a:gd name="connsiteX5" fmla="*/ 66468 w 1057417"/>
                  <a:gd name="connsiteY5" fmla="*/ 21381 h 710627"/>
                  <a:gd name="connsiteX6" fmla="*/ 90192 w 1057417"/>
                  <a:gd name="connsiteY6" fmla="*/ 10233 h 710627"/>
                  <a:gd name="connsiteX7" fmla="*/ 1057417 w 1057417"/>
                  <a:gd name="connsiteY7" fmla="*/ 0 h 7106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057417" h="710627">
                    <a:moveTo>
                      <a:pt x="743398" y="302701"/>
                    </a:moveTo>
                    <a:lnTo>
                      <a:pt x="400972" y="270024"/>
                    </a:lnTo>
                    <a:lnTo>
                      <a:pt x="638033" y="626781"/>
                    </a:lnTo>
                    <a:lnTo>
                      <a:pt x="419942" y="710627"/>
                    </a:lnTo>
                    <a:lnTo>
                      <a:pt x="32415" y="251502"/>
                    </a:lnTo>
                    <a:cubicBezTo>
                      <a:pt x="-21728" y="178552"/>
                      <a:pt x="-6482" y="75523"/>
                      <a:pt x="66468" y="21381"/>
                    </a:cubicBezTo>
                    <a:lnTo>
                      <a:pt x="90192" y="10233"/>
                    </a:lnTo>
                    <a:lnTo>
                      <a:pt x="1057417" y="0"/>
                    </a:lnTo>
                  </a:path>
                </a:pathLst>
              </a:custGeom>
              <a:solidFill>
                <a:srgbClr val="7030A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</p:grpSp>
      </p:grpSp>
      <p:grpSp>
        <p:nvGrpSpPr>
          <p:cNvPr id="1143" name="グループ化 1142">
            <a:extLst>
              <a:ext uri="{FF2B5EF4-FFF2-40B4-BE49-F238E27FC236}">
                <a16:creationId xmlns:a16="http://schemas.microsoft.com/office/drawing/2014/main" id="{32209DD0-BA3E-4365-B036-029736EC118F}"/>
              </a:ext>
            </a:extLst>
          </p:cNvPr>
          <p:cNvGrpSpPr/>
          <p:nvPr/>
        </p:nvGrpSpPr>
        <p:grpSpPr>
          <a:xfrm>
            <a:off x="2277542" y="767834"/>
            <a:ext cx="1638090" cy="1763304"/>
            <a:chOff x="1665221" y="-1446381"/>
            <a:chExt cx="2564640" cy="2760678"/>
          </a:xfrm>
        </p:grpSpPr>
        <p:grpSp>
          <p:nvGrpSpPr>
            <p:cNvPr id="1144" name="グループ化 1143">
              <a:extLst>
                <a:ext uri="{FF2B5EF4-FFF2-40B4-BE49-F238E27FC236}">
                  <a16:creationId xmlns:a16="http://schemas.microsoft.com/office/drawing/2014/main" id="{2A6FED3D-9533-4163-8F41-A992F61DE542}"/>
                </a:ext>
              </a:extLst>
            </p:cNvPr>
            <p:cNvGrpSpPr/>
            <p:nvPr/>
          </p:nvGrpSpPr>
          <p:grpSpPr>
            <a:xfrm>
              <a:off x="2200872" y="-1446381"/>
              <a:ext cx="1487696" cy="2591894"/>
              <a:chOff x="2200872" y="3595519"/>
              <a:chExt cx="1487696" cy="2591894"/>
            </a:xfrm>
          </p:grpSpPr>
          <p:grpSp>
            <p:nvGrpSpPr>
              <p:cNvPr id="1149" name="グループ化 1148">
                <a:extLst>
                  <a:ext uri="{FF2B5EF4-FFF2-40B4-BE49-F238E27FC236}">
                    <a16:creationId xmlns:a16="http://schemas.microsoft.com/office/drawing/2014/main" id="{D125D7D5-9836-4BC5-B806-A706E56CB187}"/>
                  </a:ext>
                </a:extLst>
              </p:cNvPr>
              <p:cNvGrpSpPr/>
              <p:nvPr/>
            </p:nvGrpSpPr>
            <p:grpSpPr>
              <a:xfrm>
                <a:off x="2366571" y="4904922"/>
                <a:ext cx="1156298" cy="1282491"/>
                <a:chOff x="2793983" y="4836724"/>
                <a:chExt cx="1156298" cy="1282491"/>
              </a:xfrm>
            </p:grpSpPr>
            <p:sp>
              <p:nvSpPr>
                <p:cNvPr id="1174" name="フリーフォーム: 図形 1173">
                  <a:extLst>
                    <a:ext uri="{FF2B5EF4-FFF2-40B4-BE49-F238E27FC236}">
                      <a16:creationId xmlns:a16="http://schemas.microsoft.com/office/drawing/2014/main" id="{7F60E008-8437-4658-91E7-027EA4FCF2C9}"/>
                    </a:ext>
                  </a:extLst>
                </p:cNvPr>
                <p:cNvSpPr/>
                <p:nvPr/>
              </p:nvSpPr>
              <p:spPr>
                <a:xfrm rot="10800000">
                  <a:off x="3018027" y="4836724"/>
                  <a:ext cx="698442" cy="521090"/>
                </a:xfrm>
                <a:custGeom>
                  <a:avLst/>
                  <a:gdLst>
                    <a:gd name="connsiteX0" fmla="*/ 483019 w 698442"/>
                    <a:gd name="connsiteY0" fmla="*/ 521090 h 521090"/>
                    <a:gd name="connsiteX1" fmla="*/ 215422 w 698442"/>
                    <a:gd name="connsiteY1" fmla="*/ 521090 h 521090"/>
                    <a:gd name="connsiteX2" fmla="*/ 215422 w 698442"/>
                    <a:gd name="connsiteY2" fmla="*/ 288649 h 521090"/>
                    <a:gd name="connsiteX3" fmla="*/ 213288 w 698442"/>
                    <a:gd name="connsiteY3" fmla="*/ 288464 h 521090"/>
                    <a:gd name="connsiteX4" fmla="*/ 0 w 698442"/>
                    <a:gd name="connsiteY4" fmla="*/ 150131 h 521090"/>
                    <a:gd name="connsiteX5" fmla="*/ 349221 w 698442"/>
                    <a:gd name="connsiteY5" fmla="*/ 0 h 521090"/>
                    <a:gd name="connsiteX6" fmla="*/ 698442 w 698442"/>
                    <a:gd name="connsiteY6" fmla="*/ 150131 h 521090"/>
                    <a:gd name="connsiteX7" fmla="*/ 485153 w 698442"/>
                    <a:gd name="connsiteY7" fmla="*/ 288464 h 521090"/>
                    <a:gd name="connsiteX8" fmla="*/ 483020 w 698442"/>
                    <a:gd name="connsiteY8" fmla="*/ 288649 h 5210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98442" h="521090">
                      <a:moveTo>
                        <a:pt x="483019" y="521090"/>
                      </a:moveTo>
                      <a:lnTo>
                        <a:pt x="215422" y="521090"/>
                      </a:lnTo>
                      <a:lnTo>
                        <a:pt x="215422" y="288649"/>
                      </a:lnTo>
                      <a:lnTo>
                        <a:pt x="213288" y="288464"/>
                      </a:lnTo>
                      <a:cubicBezTo>
                        <a:pt x="87948" y="265673"/>
                        <a:pt x="0" y="212317"/>
                        <a:pt x="0" y="150131"/>
                      </a:cubicBezTo>
                      <a:cubicBezTo>
                        <a:pt x="0" y="67216"/>
                        <a:pt x="156352" y="0"/>
                        <a:pt x="349221" y="0"/>
                      </a:cubicBezTo>
                      <a:cubicBezTo>
                        <a:pt x="542090" y="0"/>
                        <a:pt x="698442" y="67216"/>
                        <a:pt x="698442" y="150131"/>
                      </a:cubicBezTo>
                      <a:cubicBezTo>
                        <a:pt x="698442" y="212317"/>
                        <a:pt x="610494" y="265673"/>
                        <a:pt x="485153" y="288464"/>
                      </a:cubicBezTo>
                      <a:lnTo>
                        <a:pt x="483020" y="288649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175" name="片側の 2 つの角を丸めた四角形 103">
                  <a:extLst>
                    <a:ext uri="{FF2B5EF4-FFF2-40B4-BE49-F238E27FC236}">
                      <a16:creationId xmlns:a16="http://schemas.microsoft.com/office/drawing/2014/main" id="{26C85C02-422E-4672-A874-D583661D58CD}"/>
                    </a:ext>
                  </a:extLst>
                </p:cNvPr>
                <p:cNvSpPr/>
                <p:nvPr/>
              </p:nvSpPr>
              <p:spPr>
                <a:xfrm>
                  <a:off x="2793983" y="5101729"/>
                  <a:ext cx="1156298" cy="101748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56298" h="1017486">
                      <a:moveTo>
                        <a:pt x="325416" y="0"/>
                      </a:moveTo>
                      <a:lnTo>
                        <a:pt x="323832" y="8159"/>
                      </a:lnTo>
                      <a:cubicBezTo>
                        <a:pt x="323832" y="81115"/>
                        <a:pt x="437694" y="140257"/>
                        <a:pt x="578150" y="140257"/>
                      </a:cubicBezTo>
                      <a:cubicBezTo>
                        <a:pt x="718606" y="140257"/>
                        <a:pt x="832468" y="81115"/>
                        <a:pt x="832468" y="8159"/>
                      </a:cubicBezTo>
                      <a:cubicBezTo>
                        <a:pt x="832468" y="5375"/>
                        <a:pt x="832302" y="2611"/>
                        <a:pt x="830885" y="0"/>
                      </a:cubicBezTo>
                      <a:cubicBezTo>
                        <a:pt x="1013537" y="15445"/>
                        <a:pt x="1156298" y="169101"/>
                        <a:pt x="1156298" y="356100"/>
                      </a:cubicBezTo>
                      <a:lnTo>
                        <a:pt x="1156298" y="1017486"/>
                      </a:lnTo>
                      <a:lnTo>
                        <a:pt x="0" y="1017486"/>
                      </a:lnTo>
                      <a:lnTo>
                        <a:pt x="0" y="356100"/>
                      </a:lnTo>
                      <a:cubicBezTo>
                        <a:pt x="0" y="169100"/>
                        <a:pt x="142763" y="15444"/>
                        <a:pt x="325416" y="0"/>
                      </a:cubicBezTo>
                      <a:close/>
                    </a:path>
                  </a:pathLst>
                </a:custGeom>
                <a:pattFill prst="trellis">
                  <a:fgClr>
                    <a:srgbClr val="002060"/>
                  </a:fgClr>
                  <a:bgClr>
                    <a:srgbClr val="ED7D31">
                      <a:lumMod val="75000"/>
                    </a:srgb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  <p:grpSp>
            <p:nvGrpSpPr>
              <p:cNvPr id="1150" name="グループ化 1149">
                <a:extLst>
                  <a:ext uri="{FF2B5EF4-FFF2-40B4-BE49-F238E27FC236}">
                    <a16:creationId xmlns:a16="http://schemas.microsoft.com/office/drawing/2014/main" id="{F663715B-7540-4AC6-8206-799227C132E4}"/>
                  </a:ext>
                </a:extLst>
              </p:cNvPr>
              <p:cNvGrpSpPr/>
              <p:nvPr/>
            </p:nvGrpSpPr>
            <p:grpSpPr>
              <a:xfrm>
                <a:off x="2200872" y="3595519"/>
                <a:ext cx="1487696" cy="1430512"/>
                <a:chOff x="2418080" y="275729"/>
                <a:chExt cx="917606" cy="882334"/>
              </a:xfrm>
            </p:grpSpPr>
            <p:sp>
              <p:nvSpPr>
                <p:cNvPr id="1151" name="円/楕円 473">
                  <a:extLst>
                    <a:ext uri="{FF2B5EF4-FFF2-40B4-BE49-F238E27FC236}">
                      <a16:creationId xmlns:a16="http://schemas.microsoft.com/office/drawing/2014/main" id="{549DA045-8EA2-4EB1-AB00-6F147842448D}"/>
                    </a:ext>
                  </a:extLst>
                </p:cNvPr>
                <p:cNvSpPr/>
                <p:nvPr/>
              </p:nvSpPr>
              <p:spPr>
                <a:xfrm>
                  <a:off x="2418080" y="275729"/>
                  <a:ext cx="917606" cy="56078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17606" h="560788">
                      <a:moveTo>
                        <a:pt x="350513" y="0"/>
                      </a:moveTo>
                      <a:cubicBezTo>
                        <a:pt x="389679" y="0"/>
                        <a:pt x="425328" y="15059"/>
                        <a:pt x="451289" y="40456"/>
                      </a:cubicBezTo>
                      <a:cubicBezTo>
                        <a:pt x="477250" y="15059"/>
                        <a:pt x="512899" y="0"/>
                        <a:pt x="552065" y="0"/>
                      </a:cubicBezTo>
                      <a:cubicBezTo>
                        <a:pt x="616429" y="0"/>
                        <a:pt x="671294" y="40669"/>
                        <a:pt x="691209" y="98139"/>
                      </a:cubicBezTo>
                      <a:cubicBezTo>
                        <a:pt x="692807" y="97182"/>
                        <a:pt x="694441" y="97155"/>
                        <a:pt x="696081" y="97155"/>
                      </a:cubicBezTo>
                      <a:cubicBezTo>
                        <a:pt x="778657" y="97155"/>
                        <a:pt x="845598" y="164096"/>
                        <a:pt x="845598" y="246672"/>
                      </a:cubicBezTo>
                      <a:lnTo>
                        <a:pt x="838516" y="281749"/>
                      </a:lnTo>
                      <a:cubicBezTo>
                        <a:pt x="886043" y="305239"/>
                        <a:pt x="917606" y="354569"/>
                        <a:pt x="917606" y="411271"/>
                      </a:cubicBezTo>
                      <a:cubicBezTo>
                        <a:pt x="917606" y="493847"/>
                        <a:pt x="850665" y="560788"/>
                        <a:pt x="768089" y="560788"/>
                      </a:cubicBezTo>
                      <a:cubicBezTo>
                        <a:pt x="685513" y="560788"/>
                        <a:pt x="618572" y="493847"/>
                        <a:pt x="618572" y="411271"/>
                      </a:cubicBezTo>
                      <a:lnTo>
                        <a:pt x="625570" y="376611"/>
                      </a:lnTo>
                      <a:cubicBezTo>
                        <a:pt x="593286" y="360813"/>
                        <a:pt x="568854" y="332439"/>
                        <a:pt x="556937" y="298051"/>
                      </a:cubicBezTo>
                      <a:cubicBezTo>
                        <a:pt x="555339" y="299008"/>
                        <a:pt x="553705" y="299034"/>
                        <a:pt x="552065" y="299034"/>
                      </a:cubicBezTo>
                      <a:cubicBezTo>
                        <a:pt x="512899" y="299034"/>
                        <a:pt x="477250" y="283975"/>
                        <a:pt x="451289" y="258578"/>
                      </a:cubicBezTo>
                      <a:cubicBezTo>
                        <a:pt x="429142" y="280244"/>
                        <a:pt x="399945" y="294386"/>
                        <a:pt x="367269" y="295793"/>
                      </a:cubicBezTo>
                      <a:cubicBezTo>
                        <a:pt x="355155" y="333233"/>
                        <a:pt x="328213" y="363759"/>
                        <a:pt x="292595" y="379380"/>
                      </a:cubicBezTo>
                      <a:cubicBezTo>
                        <a:pt x="297808" y="389212"/>
                        <a:pt x="299034" y="400099"/>
                        <a:pt x="299034" y="411271"/>
                      </a:cubicBezTo>
                      <a:cubicBezTo>
                        <a:pt x="299034" y="493847"/>
                        <a:pt x="232093" y="560788"/>
                        <a:pt x="149517" y="560788"/>
                      </a:cubicBezTo>
                      <a:cubicBezTo>
                        <a:pt x="66941" y="560788"/>
                        <a:pt x="0" y="493847"/>
                        <a:pt x="0" y="411271"/>
                      </a:cubicBezTo>
                      <a:cubicBezTo>
                        <a:pt x="0" y="352234"/>
                        <a:pt x="34217" y="301188"/>
                        <a:pt x="84497" y="278103"/>
                      </a:cubicBezTo>
                      <a:cubicBezTo>
                        <a:pt x="79341" y="268407"/>
                        <a:pt x="78152" y="257678"/>
                        <a:pt x="78152" y="246672"/>
                      </a:cubicBezTo>
                      <a:cubicBezTo>
                        <a:pt x="78152" y="169865"/>
                        <a:pt x="136066" y="106585"/>
                        <a:pt x="210883" y="100544"/>
                      </a:cubicBezTo>
                      <a:cubicBezTo>
                        <a:pt x="229813" y="41769"/>
                        <a:pt x="285285" y="0"/>
                        <a:pt x="350513" y="0"/>
                      </a:cubicBezTo>
                      <a:close/>
                    </a:path>
                  </a:pathLst>
                </a:cu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grpSp>
              <p:nvGrpSpPr>
                <p:cNvPr id="1152" name="グループ化 1151">
                  <a:extLst>
                    <a:ext uri="{FF2B5EF4-FFF2-40B4-BE49-F238E27FC236}">
                      <a16:creationId xmlns:a16="http://schemas.microsoft.com/office/drawing/2014/main" id="{57275A6D-DF9B-45D5-8468-49E6D788E064}"/>
                    </a:ext>
                  </a:extLst>
                </p:cNvPr>
                <p:cNvGrpSpPr/>
                <p:nvPr/>
              </p:nvGrpSpPr>
              <p:grpSpPr>
                <a:xfrm>
                  <a:off x="2466560" y="370663"/>
                  <a:ext cx="834570" cy="787400"/>
                  <a:chOff x="2791855" y="2017486"/>
                  <a:chExt cx="1150919" cy="1045028"/>
                </a:xfrm>
                <a:solidFill>
                  <a:srgbClr val="FFCC99"/>
                </a:solidFill>
              </p:grpSpPr>
              <p:grpSp>
                <p:nvGrpSpPr>
                  <p:cNvPr id="1167" name="グループ化 1166">
                    <a:extLst>
                      <a:ext uri="{FF2B5EF4-FFF2-40B4-BE49-F238E27FC236}">
                        <a16:creationId xmlns:a16="http://schemas.microsoft.com/office/drawing/2014/main" id="{17B64E6D-5E78-4509-BC56-6CC356587F5E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1172" name="円/楕円 125">
                      <a:extLst>
                        <a:ext uri="{FF2B5EF4-FFF2-40B4-BE49-F238E27FC236}">
                          <a16:creationId xmlns:a16="http://schemas.microsoft.com/office/drawing/2014/main" id="{12782104-29BE-41FC-8760-16502A13FC9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1173" name="円/楕円 126">
                      <a:extLst>
                        <a:ext uri="{FF2B5EF4-FFF2-40B4-BE49-F238E27FC236}">
                          <a16:creationId xmlns:a16="http://schemas.microsoft.com/office/drawing/2014/main" id="{518F01EA-C060-4FDB-9413-5E2C4479CE3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1168" name="グループ化 1167">
                    <a:extLst>
                      <a:ext uri="{FF2B5EF4-FFF2-40B4-BE49-F238E27FC236}">
                        <a16:creationId xmlns:a16="http://schemas.microsoft.com/office/drawing/2014/main" id="{928C80E0-BEE3-4513-A81A-8A8FA163D463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1170" name="円/楕円 123">
                      <a:extLst>
                        <a:ext uri="{FF2B5EF4-FFF2-40B4-BE49-F238E27FC236}">
                          <a16:creationId xmlns:a16="http://schemas.microsoft.com/office/drawing/2014/main" id="{C38AB999-4B85-42C0-A1B8-1A2C93E63CC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1171" name="円/楕円 124">
                      <a:extLst>
                        <a:ext uri="{FF2B5EF4-FFF2-40B4-BE49-F238E27FC236}">
                          <a16:creationId xmlns:a16="http://schemas.microsoft.com/office/drawing/2014/main" id="{7CCB24CE-A8E7-401E-9D7A-2684D8705CB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1169" name="円/楕円 122">
                    <a:extLst>
                      <a:ext uri="{FF2B5EF4-FFF2-40B4-BE49-F238E27FC236}">
                        <a16:creationId xmlns:a16="http://schemas.microsoft.com/office/drawing/2014/main" id="{10CC9C87-F276-43E4-80F9-CDD4AFDF2735}"/>
                      </a:ext>
                    </a:extLst>
                  </p:cNvPr>
                  <p:cNvSpPr/>
                  <p:nvPr/>
                </p:nvSpPr>
                <p:spPr>
                  <a:xfrm>
                    <a:off x="2902857" y="2017486"/>
                    <a:ext cx="928914" cy="1045028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sp>
              <p:nvSpPr>
                <p:cNvPr id="1153" name="円/楕円 27">
                  <a:extLst>
                    <a:ext uri="{FF2B5EF4-FFF2-40B4-BE49-F238E27FC236}">
                      <a16:creationId xmlns:a16="http://schemas.microsoft.com/office/drawing/2014/main" id="{5DCA836B-9C80-4BB7-843A-B06BC9F9C656}"/>
                    </a:ext>
                  </a:extLst>
                </p:cNvPr>
                <p:cNvSpPr/>
                <p:nvPr/>
              </p:nvSpPr>
              <p:spPr>
                <a:xfrm rot="10800000">
                  <a:off x="2793983" y="1048806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154" name="円/楕円 27">
                  <a:extLst>
                    <a:ext uri="{FF2B5EF4-FFF2-40B4-BE49-F238E27FC236}">
                      <a16:creationId xmlns:a16="http://schemas.microsoft.com/office/drawing/2014/main" id="{53FDAE0A-4913-4623-9C3E-41B7618FF08F}"/>
                    </a:ext>
                  </a:extLst>
                </p:cNvPr>
                <p:cNvSpPr/>
                <p:nvPr/>
              </p:nvSpPr>
              <p:spPr>
                <a:xfrm rot="11700000">
                  <a:off x="2600150" y="591537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155" name="円/楕円 27">
                  <a:extLst>
                    <a:ext uri="{FF2B5EF4-FFF2-40B4-BE49-F238E27FC236}">
                      <a16:creationId xmlns:a16="http://schemas.microsoft.com/office/drawing/2014/main" id="{22187100-CD23-4A3C-8126-6FE5C8D7C5F4}"/>
                    </a:ext>
                  </a:extLst>
                </p:cNvPr>
                <p:cNvSpPr/>
                <p:nvPr/>
              </p:nvSpPr>
              <p:spPr>
                <a:xfrm rot="9900000">
                  <a:off x="3006550" y="591537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156" name="円/楕円 27">
                  <a:extLst>
                    <a:ext uri="{FF2B5EF4-FFF2-40B4-BE49-F238E27FC236}">
                      <a16:creationId xmlns:a16="http://schemas.microsoft.com/office/drawing/2014/main" id="{05656D65-576F-4EBF-92E5-2DD623EDF9F7}"/>
                    </a:ext>
                  </a:extLst>
                </p:cNvPr>
                <p:cNvSpPr/>
                <p:nvPr/>
              </p:nvSpPr>
              <p:spPr>
                <a:xfrm rot="8100000">
                  <a:off x="2678289" y="968199"/>
                  <a:ext cx="122819" cy="4571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rgbClr val="FF7C8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157" name="円/楕円 27">
                  <a:extLst>
                    <a:ext uri="{FF2B5EF4-FFF2-40B4-BE49-F238E27FC236}">
                      <a16:creationId xmlns:a16="http://schemas.microsoft.com/office/drawing/2014/main" id="{C83D03F7-1772-4AEB-AD88-86F512D1C681}"/>
                    </a:ext>
                  </a:extLst>
                </p:cNvPr>
                <p:cNvSpPr/>
                <p:nvPr/>
              </p:nvSpPr>
              <p:spPr>
                <a:xfrm rot="13500000" flipH="1">
                  <a:off x="2950711" y="968200"/>
                  <a:ext cx="122819" cy="4571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rgbClr val="FF7C8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grpSp>
              <p:nvGrpSpPr>
                <p:cNvPr id="1158" name="グループ化 1157">
                  <a:extLst>
                    <a:ext uri="{FF2B5EF4-FFF2-40B4-BE49-F238E27FC236}">
                      <a16:creationId xmlns:a16="http://schemas.microsoft.com/office/drawing/2014/main" id="{D39DC2E1-9E4D-4602-B58B-1CF7B19D0AFC}"/>
                    </a:ext>
                  </a:extLst>
                </p:cNvPr>
                <p:cNvGrpSpPr/>
                <p:nvPr/>
              </p:nvGrpSpPr>
              <p:grpSpPr>
                <a:xfrm>
                  <a:off x="2581509" y="726280"/>
                  <a:ext cx="79284" cy="63766"/>
                  <a:chOff x="648553" y="1246468"/>
                  <a:chExt cx="164249" cy="93298"/>
                </a:xfrm>
                <a:solidFill>
                  <a:srgbClr val="FF7C80"/>
                </a:solidFill>
              </p:grpSpPr>
              <p:sp>
                <p:nvSpPr>
                  <p:cNvPr id="1165" name="円/楕円 27">
                    <a:extLst>
                      <a:ext uri="{FF2B5EF4-FFF2-40B4-BE49-F238E27FC236}">
                        <a16:creationId xmlns:a16="http://schemas.microsoft.com/office/drawing/2014/main" id="{89FE3744-093E-4724-BB97-14535F470C36}"/>
                      </a:ext>
                    </a:extLst>
                  </p:cNvPr>
                  <p:cNvSpPr/>
                  <p:nvPr/>
                </p:nvSpPr>
                <p:spPr>
                  <a:xfrm rot="21302598">
                    <a:off x="648554" y="1310657"/>
                    <a:ext cx="164248" cy="291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166" name="円/楕円 27">
                    <a:extLst>
                      <a:ext uri="{FF2B5EF4-FFF2-40B4-BE49-F238E27FC236}">
                        <a16:creationId xmlns:a16="http://schemas.microsoft.com/office/drawing/2014/main" id="{F8300F44-3004-4B2D-955D-345BD8562A3A}"/>
                      </a:ext>
                    </a:extLst>
                  </p:cNvPr>
                  <p:cNvSpPr/>
                  <p:nvPr/>
                </p:nvSpPr>
                <p:spPr>
                  <a:xfrm rot="523440">
                    <a:off x="648553" y="1246468"/>
                    <a:ext cx="164248" cy="291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sp>
              <p:nvSpPr>
                <p:cNvPr id="1159" name="円/楕円 112">
                  <a:extLst>
                    <a:ext uri="{FF2B5EF4-FFF2-40B4-BE49-F238E27FC236}">
                      <a16:creationId xmlns:a16="http://schemas.microsoft.com/office/drawing/2014/main" id="{5B2B7019-45D6-414C-8ED9-2CC85DD25B68}"/>
                    </a:ext>
                  </a:extLst>
                </p:cNvPr>
                <p:cNvSpPr/>
                <p:nvPr/>
              </p:nvSpPr>
              <p:spPr>
                <a:xfrm>
                  <a:off x="2687085" y="734748"/>
                  <a:ext cx="62620" cy="45719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grpSp>
              <p:nvGrpSpPr>
                <p:cNvPr id="1160" name="グループ化 1159">
                  <a:extLst>
                    <a:ext uri="{FF2B5EF4-FFF2-40B4-BE49-F238E27FC236}">
                      <a16:creationId xmlns:a16="http://schemas.microsoft.com/office/drawing/2014/main" id="{8EE7409B-0181-4081-B607-827BB9189A23}"/>
                    </a:ext>
                  </a:extLst>
                </p:cNvPr>
                <p:cNvGrpSpPr/>
                <p:nvPr/>
              </p:nvGrpSpPr>
              <p:grpSpPr>
                <a:xfrm flipH="1">
                  <a:off x="3099528" y="726280"/>
                  <a:ext cx="79284" cy="63766"/>
                  <a:chOff x="648553" y="1246468"/>
                  <a:chExt cx="164249" cy="93298"/>
                </a:xfrm>
                <a:solidFill>
                  <a:srgbClr val="FF7C80"/>
                </a:solidFill>
              </p:grpSpPr>
              <p:sp>
                <p:nvSpPr>
                  <p:cNvPr id="1163" name="円/楕円 27">
                    <a:extLst>
                      <a:ext uri="{FF2B5EF4-FFF2-40B4-BE49-F238E27FC236}">
                        <a16:creationId xmlns:a16="http://schemas.microsoft.com/office/drawing/2014/main" id="{803927BA-553A-43C5-93C0-A2784F731534}"/>
                      </a:ext>
                    </a:extLst>
                  </p:cNvPr>
                  <p:cNvSpPr/>
                  <p:nvPr/>
                </p:nvSpPr>
                <p:spPr>
                  <a:xfrm rot="21302598">
                    <a:off x="648554" y="1310657"/>
                    <a:ext cx="164248" cy="291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164" name="円/楕円 27">
                    <a:extLst>
                      <a:ext uri="{FF2B5EF4-FFF2-40B4-BE49-F238E27FC236}">
                        <a16:creationId xmlns:a16="http://schemas.microsoft.com/office/drawing/2014/main" id="{7BE3D1E9-73CA-4AD9-B1B3-B14AC7759030}"/>
                      </a:ext>
                    </a:extLst>
                  </p:cNvPr>
                  <p:cNvSpPr/>
                  <p:nvPr/>
                </p:nvSpPr>
                <p:spPr>
                  <a:xfrm rot="523440">
                    <a:off x="648553" y="1246468"/>
                    <a:ext cx="164248" cy="291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sp>
              <p:nvSpPr>
                <p:cNvPr id="1161" name="円/楕円 114">
                  <a:extLst>
                    <a:ext uri="{FF2B5EF4-FFF2-40B4-BE49-F238E27FC236}">
                      <a16:creationId xmlns:a16="http://schemas.microsoft.com/office/drawing/2014/main" id="{A2C7F170-1DF9-48AA-9093-D275FF13ACB8}"/>
                    </a:ext>
                  </a:extLst>
                </p:cNvPr>
                <p:cNvSpPr/>
                <p:nvPr/>
              </p:nvSpPr>
              <p:spPr>
                <a:xfrm>
                  <a:off x="3010935" y="734748"/>
                  <a:ext cx="62620" cy="45719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162" name="円/楕円 64">
                  <a:extLst>
                    <a:ext uri="{FF2B5EF4-FFF2-40B4-BE49-F238E27FC236}">
                      <a16:creationId xmlns:a16="http://schemas.microsoft.com/office/drawing/2014/main" id="{EEA19C04-9983-41C7-9D11-C1172FE7227F}"/>
                    </a:ext>
                  </a:extLst>
                </p:cNvPr>
                <p:cNvSpPr/>
                <p:nvPr/>
              </p:nvSpPr>
              <p:spPr>
                <a:xfrm>
                  <a:off x="2836878" y="881506"/>
                  <a:ext cx="80010" cy="79457"/>
                </a:xfrm>
                <a:custGeom>
                  <a:avLst/>
                  <a:gdLst>
                    <a:gd name="connsiteX0" fmla="*/ 24765 w 116205"/>
                    <a:gd name="connsiteY0" fmla="*/ 4629 h 96069"/>
                    <a:gd name="connsiteX1" fmla="*/ 76599 w 116205"/>
                    <a:gd name="connsiteY1" fmla="*/ 0 h 96069"/>
                    <a:gd name="connsiteX2" fmla="*/ 80010 w 116205"/>
                    <a:gd name="connsiteY2" fmla="*/ 13564 h 96069"/>
                    <a:gd name="connsiteX3" fmla="*/ 40005 w 116205"/>
                    <a:gd name="connsiteY3" fmla="*/ 79457 h 96069"/>
                    <a:gd name="connsiteX4" fmla="*/ 0 w 116205"/>
                    <a:gd name="connsiteY4" fmla="*/ 13564 h 96069"/>
                    <a:gd name="connsiteX5" fmla="*/ 2742 w 116205"/>
                    <a:gd name="connsiteY5" fmla="*/ 2662 h 96069"/>
                    <a:gd name="connsiteX6" fmla="*/ 116205 w 116205"/>
                    <a:gd name="connsiteY6" fmla="*/ 96069 h 96069"/>
                    <a:gd name="connsiteX0" fmla="*/ 24765 w 80010"/>
                    <a:gd name="connsiteY0" fmla="*/ 4629 h 79457"/>
                    <a:gd name="connsiteX1" fmla="*/ 76599 w 80010"/>
                    <a:gd name="connsiteY1" fmla="*/ 0 h 79457"/>
                    <a:gd name="connsiteX2" fmla="*/ 80010 w 80010"/>
                    <a:gd name="connsiteY2" fmla="*/ 13564 h 79457"/>
                    <a:gd name="connsiteX3" fmla="*/ 40005 w 80010"/>
                    <a:gd name="connsiteY3" fmla="*/ 79457 h 79457"/>
                    <a:gd name="connsiteX4" fmla="*/ 0 w 80010"/>
                    <a:gd name="connsiteY4" fmla="*/ 13564 h 79457"/>
                    <a:gd name="connsiteX5" fmla="*/ 2742 w 80010"/>
                    <a:gd name="connsiteY5" fmla="*/ 2662 h 79457"/>
                    <a:gd name="connsiteX0" fmla="*/ 76599 w 80010"/>
                    <a:gd name="connsiteY0" fmla="*/ 0 h 79457"/>
                    <a:gd name="connsiteX1" fmla="*/ 80010 w 80010"/>
                    <a:gd name="connsiteY1" fmla="*/ 13564 h 79457"/>
                    <a:gd name="connsiteX2" fmla="*/ 40005 w 80010"/>
                    <a:gd name="connsiteY2" fmla="*/ 79457 h 79457"/>
                    <a:gd name="connsiteX3" fmla="*/ 0 w 80010"/>
                    <a:gd name="connsiteY3" fmla="*/ 13564 h 79457"/>
                    <a:gd name="connsiteX4" fmla="*/ 2742 w 80010"/>
                    <a:gd name="connsiteY4" fmla="*/ 2662 h 794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0010" h="79457">
                      <a:moveTo>
                        <a:pt x="76599" y="0"/>
                      </a:moveTo>
                      <a:cubicBezTo>
                        <a:pt x="79703" y="4150"/>
                        <a:pt x="80010" y="8798"/>
                        <a:pt x="80010" y="13564"/>
                      </a:cubicBezTo>
                      <a:cubicBezTo>
                        <a:pt x="80010" y="49956"/>
                        <a:pt x="62099" y="79457"/>
                        <a:pt x="40005" y="79457"/>
                      </a:cubicBezTo>
                      <a:cubicBezTo>
                        <a:pt x="17911" y="79457"/>
                        <a:pt x="0" y="49956"/>
                        <a:pt x="0" y="13564"/>
                      </a:cubicBezTo>
                      <a:lnTo>
                        <a:pt x="2742" y="2662"/>
                      </a:lnTo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</p:grpSp>
        <p:sp>
          <p:nvSpPr>
            <p:cNvPr id="1145" name="フリーフォーム 73">
              <a:extLst>
                <a:ext uri="{FF2B5EF4-FFF2-40B4-BE49-F238E27FC236}">
                  <a16:creationId xmlns:a16="http://schemas.microsoft.com/office/drawing/2014/main" id="{3DA07C87-321E-4481-96D3-567D9659C5CF}"/>
                </a:ext>
              </a:extLst>
            </p:cNvPr>
            <p:cNvSpPr/>
            <p:nvPr/>
          </p:nvSpPr>
          <p:spPr>
            <a:xfrm rot="610876">
              <a:off x="2212512" y="921781"/>
              <a:ext cx="407496" cy="392516"/>
            </a:xfrm>
            <a:custGeom>
              <a:avLst/>
              <a:gdLst>
                <a:gd name="connsiteX0" fmla="*/ 107625 w 407496"/>
                <a:gd name="connsiteY0" fmla="*/ 2811 h 392721"/>
                <a:gd name="connsiteX1" fmla="*/ 130169 w 407496"/>
                <a:gd name="connsiteY1" fmla="*/ 205 h 392721"/>
                <a:gd name="connsiteX2" fmla="*/ 355143 w 407496"/>
                <a:gd name="connsiteY2" fmla="*/ 19170 h 392721"/>
                <a:gd name="connsiteX3" fmla="*/ 407291 w 407496"/>
                <a:gd name="connsiteY3" fmla="*/ 80919 h 392721"/>
                <a:gd name="connsiteX4" fmla="*/ 345542 w 407496"/>
                <a:gd name="connsiteY4" fmla="*/ 133066 h 392721"/>
                <a:gd name="connsiteX5" fmla="*/ 166624 w 407496"/>
                <a:gd name="connsiteY5" fmla="*/ 117983 h 392721"/>
                <a:gd name="connsiteX6" fmla="*/ 196882 w 407496"/>
                <a:gd name="connsiteY6" fmla="*/ 286467 h 392721"/>
                <a:gd name="connsiteX7" fmla="*/ 235586 w 407496"/>
                <a:gd name="connsiteY7" fmla="*/ 286467 h 392721"/>
                <a:gd name="connsiteX8" fmla="*/ 288713 w 407496"/>
                <a:gd name="connsiteY8" fmla="*/ 339594 h 392721"/>
                <a:gd name="connsiteX9" fmla="*/ 288712 w 407496"/>
                <a:gd name="connsiteY9" fmla="*/ 339594 h 392721"/>
                <a:gd name="connsiteX10" fmla="*/ 235585 w 407496"/>
                <a:gd name="connsiteY10" fmla="*/ 392721 h 392721"/>
                <a:gd name="connsiteX11" fmla="*/ 167647 w 407496"/>
                <a:gd name="connsiteY11" fmla="*/ 392720 h 392721"/>
                <a:gd name="connsiteX12" fmla="*/ 146968 w 407496"/>
                <a:gd name="connsiteY12" fmla="*/ 388545 h 392721"/>
                <a:gd name="connsiteX13" fmla="*/ 145241 w 407496"/>
                <a:gd name="connsiteY13" fmla="*/ 387381 h 392721"/>
                <a:gd name="connsiteX14" fmla="*/ 124022 w 407496"/>
                <a:gd name="connsiteY14" fmla="*/ 384849 h 392721"/>
                <a:gd name="connsiteX15" fmla="*/ 99198 w 407496"/>
                <a:gd name="connsiteY15" fmla="*/ 363761 h 392721"/>
                <a:gd name="connsiteX16" fmla="*/ 98212 w 407496"/>
                <a:gd name="connsiteY16" fmla="*/ 361270 h 392721"/>
                <a:gd name="connsiteX17" fmla="*/ 93849 w 407496"/>
                <a:gd name="connsiteY17" fmla="*/ 366650 h 392721"/>
                <a:gd name="connsiteX18" fmla="*/ 52121 w 407496"/>
                <a:gd name="connsiteY18" fmla="*/ 379766 h 392721"/>
                <a:gd name="connsiteX19" fmla="*/ 225 w 407496"/>
                <a:gd name="connsiteY19" fmla="*/ 317806 h 392721"/>
                <a:gd name="connsiteX20" fmla="*/ 20103 w 407496"/>
                <a:gd name="connsiteY20" fmla="*/ 92911 h 392721"/>
                <a:gd name="connsiteX21" fmla="*/ 59509 w 407496"/>
                <a:gd name="connsiteY21" fmla="*/ 43530 h 392721"/>
                <a:gd name="connsiteX22" fmla="*/ 71374 w 407496"/>
                <a:gd name="connsiteY22" fmla="*/ 42206 h 392721"/>
                <a:gd name="connsiteX23" fmla="*/ 74764 w 407496"/>
                <a:gd name="connsiteY23" fmla="*/ 30563 h 392721"/>
                <a:gd name="connsiteX24" fmla="*/ 107625 w 407496"/>
                <a:gd name="connsiteY24" fmla="*/ 2811 h 392721"/>
                <a:gd name="connsiteX0" fmla="*/ 107625 w 407496"/>
                <a:gd name="connsiteY0" fmla="*/ 2811 h 392721"/>
                <a:gd name="connsiteX1" fmla="*/ 130169 w 407496"/>
                <a:gd name="connsiteY1" fmla="*/ 205 h 392721"/>
                <a:gd name="connsiteX2" fmla="*/ 355143 w 407496"/>
                <a:gd name="connsiteY2" fmla="*/ 19170 h 392721"/>
                <a:gd name="connsiteX3" fmla="*/ 407291 w 407496"/>
                <a:gd name="connsiteY3" fmla="*/ 80919 h 392721"/>
                <a:gd name="connsiteX4" fmla="*/ 345542 w 407496"/>
                <a:gd name="connsiteY4" fmla="*/ 133066 h 392721"/>
                <a:gd name="connsiteX5" fmla="*/ 166624 w 407496"/>
                <a:gd name="connsiteY5" fmla="*/ 117983 h 392721"/>
                <a:gd name="connsiteX6" fmla="*/ 196882 w 407496"/>
                <a:gd name="connsiteY6" fmla="*/ 286467 h 392721"/>
                <a:gd name="connsiteX7" fmla="*/ 235586 w 407496"/>
                <a:gd name="connsiteY7" fmla="*/ 286467 h 392721"/>
                <a:gd name="connsiteX8" fmla="*/ 288713 w 407496"/>
                <a:gd name="connsiteY8" fmla="*/ 339594 h 392721"/>
                <a:gd name="connsiteX9" fmla="*/ 288712 w 407496"/>
                <a:gd name="connsiteY9" fmla="*/ 339594 h 392721"/>
                <a:gd name="connsiteX10" fmla="*/ 235585 w 407496"/>
                <a:gd name="connsiteY10" fmla="*/ 392721 h 392721"/>
                <a:gd name="connsiteX11" fmla="*/ 167647 w 407496"/>
                <a:gd name="connsiteY11" fmla="*/ 392720 h 392721"/>
                <a:gd name="connsiteX12" fmla="*/ 146968 w 407496"/>
                <a:gd name="connsiteY12" fmla="*/ 388545 h 392721"/>
                <a:gd name="connsiteX13" fmla="*/ 145241 w 407496"/>
                <a:gd name="connsiteY13" fmla="*/ 387381 h 392721"/>
                <a:gd name="connsiteX14" fmla="*/ 124022 w 407496"/>
                <a:gd name="connsiteY14" fmla="*/ 384849 h 392721"/>
                <a:gd name="connsiteX15" fmla="*/ 99198 w 407496"/>
                <a:gd name="connsiteY15" fmla="*/ 363761 h 392721"/>
                <a:gd name="connsiteX16" fmla="*/ 98212 w 407496"/>
                <a:gd name="connsiteY16" fmla="*/ 361270 h 392721"/>
                <a:gd name="connsiteX17" fmla="*/ 93849 w 407496"/>
                <a:gd name="connsiteY17" fmla="*/ 366650 h 392721"/>
                <a:gd name="connsiteX18" fmla="*/ 52121 w 407496"/>
                <a:gd name="connsiteY18" fmla="*/ 379766 h 392721"/>
                <a:gd name="connsiteX19" fmla="*/ 225 w 407496"/>
                <a:gd name="connsiteY19" fmla="*/ 317806 h 392721"/>
                <a:gd name="connsiteX20" fmla="*/ 20103 w 407496"/>
                <a:gd name="connsiteY20" fmla="*/ 92911 h 392721"/>
                <a:gd name="connsiteX21" fmla="*/ 59509 w 407496"/>
                <a:gd name="connsiteY21" fmla="*/ 43530 h 392721"/>
                <a:gd name="connsiteX22" fmla="*/ 71374 w 407496"/>
                <a:gd name="connsiteY22" fmla="*/ 42206 h 392721"/>
                <a:gd name="connsiteX23" fmla="*/ 107625 w 407496"/>
                <a:gd name="connsiteY23" fmla="*/ 2811 h 392721"/>
                <a:gd name="connsiteX0" fmla="*/ 107625 w 407496"/>
                <a:gd name="connsiteY0" fmla="*/ 2811 h 392721"/>
                <a:gd name="connsiteX1" fmla="*/ 130169 w 407496"/>
                <a:gd name="connsiteY1" fmla="*/ 205 h 392721"/>
                <a:gd name="connsiteX2" fmla="*/ 355143 w 407496"/>
                <a:gd name="connsiteY2" fmla="*/ 19170 h 392721"/>
                <a:gd name="connsiteX3" fmla="*/ 407291 w 407496"/>
                <a:gd name="connsiteY3" fmla="*/ 80919 h 392721"/>
                <a:gd name="connsiteX4" fmla="*/ 345542 w 407496"/>
                <a:gd name="connsiteY4" fmla="*/ 133066 h 392721"/>
                <a:gd name="connsiteX5" fmla="*/ 166624 w 407496"/>
                <a:gd name="connsiteY5" fmla="*/ 117983 h 392721"/>
                <a:gd name="connsiteX6" fmla="*/ 196882 w 407496"/>
                <a:gd name="connsiteY6" fmla="*/ 286467 h 392721"/>
                <a:gd name="connsiteX7" fmla="*/ 235586 w 407496"/>
                <a:gd name="connsiteY7" fmla="*/ 286467 h 392721"/>
                <a:gd name="connsiteX8" fmla="*/ 288713 w 407496"/>
                <a:gd name="connsiteY8" fmla="*/ 339594 h 392721"/>
                <a:gd name="connsiteX9" fmla="*/ 288712 w 407496"/>
                <a:gd name="connsiteY9" fmla="*/ 339594 h 392721"/>
                <a:gd name="connsiteX10" fmla="*/ 235585 w 407496"/>
                <a:gd name="connsiteY10" fmla="*/ 392721 h 392721"/>
                <a:gd name="connsiteX11" fmla="*/ 167647 w 407496"/>
                <a:gd name="connsiteY11" fmla="*/ 392720 h 392721"/>
                <a:gd name="connsiteX12" fmla="*/ 146968 w 407496"/>
                <a:gd name="connsiteY12" fmla="*/ 388545 h 392721"/>
                <a:gd name="connsiteX13" fmla="*/ 145241 w 407496"/>
                <a:gd name="connsiteY13" fmla="*/ 387381 h 392721"/>
                <a:gd name="connsiteX14" fmla="*/ 124022 w 407496"/>
                <a:gd name="connsiteY14" fmla="*/ 384849 h 392721"/>
                <a:gd name="connsiteX15" fmla="*/ 99198 w 407496"/>
                <a:gd name="connsiteY15" fmla="*/ 363761 h 392721"/>
                <a:gd name="connsiteX16" fmla="*/ 98212 w 407496"/>
                <a:gd name="connsiteY16" fmla="*/ 361270 h 392721"/>
                <a:gd name="connsiteX17" fmla="*/ 93849 w 407496"/>
                <a:gd name="connsiteY17" fmla="*/ 366650 h 392721"/>
                <a:gd name="connsiteX18" fmla="*/ 52121 w 407496"/>
                <a:gd name="connsiteY18" fmla="*/ 379766 h 392721"/>
                <a:gd name="connsiteX19" fmla="*/ 225 w 407496"/>
                <a:gd name="connsiteY19" fmla="*/ 317806 h 392721"/>
                <a:gd name="connsiteX20" fmla="*/ 20103 w 407496"/>
                <a:gd name="connsiteY20" fmla="*/ 92911 h 392721"/>
                <a:gd name="connsiteX21" fmla="*/ 59509 w 407496"/>
                <a:gd name="connsiteY21" fmla="*/ 43530 h 392721"/>
                <a:gd name="connsiteX22" fmla="*/ 107625 w 407496"/>
                <a:gd name="connsiteY22" fmla="*/ 2811 h 392721"/>
                <a:gd name="connsiteX0" fmla="*/ 107625 w 407496"/>
                <a:gd name="connsiteY0" fmla="*/ 2811 h 392721"/>
                <a:gd name="connsiteX1" fmla="*/ 130169 w 407496"/>
                <a:gd name="connsiteY1" fmla="*/ 205 h 392721"/>
                <a:gd name="connsiteX2" fmla="*/ 355143 w 407496"/>
                <a:gd name="connsiteY2" fmla="*/ 19170 h 392721"/>
                <a:gd name="connsiteX3" fmla="*/ 407291 w 407496"/>
                <a:gd name="connsiteY3" fmla="*/ 80919 h 392721"/>
                <a:gd name="connsiteX4" fmla="*/ 345542 w 407496"/>
                <a:gd name="connsiteY4" fmla="*/ 133066 h 392721"/>
                <a:gd name="connsiteX5" fmla="*/ 166624 w 407496"/>
                <a:gd name="connsiteY5" fmla="*/ 117983 h 392721"/>
                <a:gd name="connsiteX6" fmla="*/ 196882 w 407496"/>
                <a:gd name="connsiteY6" fmla="*/ 286467 h 392721"/>
                <a:gd name="connsiteX7" fmla="*/ 235586 w 407496"/>
                <a:gd name="connsiteY7" fmla="*/ 286467 h 392721"/>
                <a:gd name="connsiteX8" fmla="*/ 288713 w 407496"/>
                <a:gd name="connsiteY8" fmla="*/ 339594 h 392721"/>
                <a:gd name="connsiteX9" fmla="*/ 288712 w 407496"/>
                <a:gd name="connsiteY9" fmla="*/ 339594 h 392721"/>
                <a:gd name="connsiteX10" fmla="*/ 235585 w 407496"/>
                <a:gd name="connsiteY10" fmla="*/ 392721 h 392721"/>
                <a:gd name="connsiteX11" fmla="*/ 167647 w 407496"/>
                <a:gd name="connsiteY11" fmla="*/ 392720 h 392721"/>
                <a:gd name="connsiteX12" fmla="*/ 146968 w 407496"/>
                <a:gd name="connsiteY12" fmla="*/ 388545 h 392721"/>
                <a:gd name="connsiteX13" fmla="*/ 145241 w 407496"/>
                <a:gd name="connsiteY13" fmla="*/ 387381 h 392721"/>
                <a:gd name="connsiteX14" fmla="*/ 124022 w 407496"/>
                <a:gd name="connsiteY14" fmla="*/ 384849 h 392721"/>
                <a:gd name="connsiteX15" fmla="*/ 99198 w 407496"/>
                <a:gd name="connsiteY15" fmla="*/ 363761 h 392721"/>
                <a:gd name="connsiteX16" fmla="*/ 98212 w 407496"/>
                <a:gd name="connsiteY16" fmla="*/ 361270 h 392721"/>
                <a:gd name="connsiteX17" fmla="*/ 93849 w 407496"/>
                <a:gd name="connsiteY17" fmla="*/ 366650 h 392721"/>
                <a:gd name="connsiteX18" fmla="*/ 52121 w 407496"/>
                <a:gd name="connsiteY18" fmla="*/ 379766 h 392721"/>
                <a:gd name="connsiteX19" fmla="*/ 225 w 407496"/>
                <a:gd name="connsiteY19" fmla="*/ 317806 h 392721"/>
                <a:gd name="connsiteX20" fmla="*/ 20103 w 407496"/>
                <a:gd name="connsiteY20" fmla="*/ 92911 h 392721"/>
                <a:gd name="connsiteX21" fmla="*/ 107625 w 407496"/>
                <a:gd name="connsiteY21" fmla="*/ 2811 h 392721"/>
                <a:gd name="connsiteX0" fmla="*/ 20103 w 407496"/>
                <a:gd name="connsiteY0" fmla="*/ 92706 h 392516"/>
                <a:gd name="connsiteX1" fmla="*/ 130169 w 407496"/>
                <a:gd name="connsiteY1" fmla="*/ 0 h 392516"/>
                <a:gd name="connsiteX2" fmla="*/ 355143 w 407496"/>
                <a:gd name="connsiteY2" fmla="*/ 18965 h 392516"/>
                <a:gd name="connsiteX3" fmla="*/ 407291 w 407496"/>
                <a:gd name="connsiteY3" fmla="*/ 80714 h 392516"/>
                <a:gd name="connsiteX4" fmla="*/ 345542 w 407496"/>
                <a:gd name="connsiteY4" fmla="*/ 132861 h 392516"/>
                <a:gd name="connsiteX5" fmla="*/ 166624 w 407496"/>
                <a:gd name="connsiteY5" fmla="*/ 117778 h 392516"/>
                <a:gd name="connsiteX6" fmla="*/ 196882 w 407496"/>
                <a:gd name="connsiteY6" fmla="*/ 286262 h 392516"/>
                <a:gd name="connsiteX7" fmla="*/ 235586 w 407496"/>
                <a:gd name="connsiteY7" fmla="*/ 286262 h 392516"/>
                <a:gd name="connsiteX8" fmla="*/ 288713 w 407496"/>
                <a:gd name="connsiteY8" fmla="*/ 339389 h 392516"/>
                <a:gd name="connsiteX9" fmla="*/ 288712 w 407496"/>
                <a:gd name="connsiteY9" fmla="*/ 339389 h 392516"/>
                <a:gd name="connsiteX10" fmla="*/ 235585 w 407496"/>
                <a:gd name="connsiteY10" fmla="*/ 392516 h 392516"/>
                <a:gd name="connsiteX11" fmla="*/ 167647 w 407496"/>
                <a:gd name="connsiteY11" fmla="*/ 392515 h 392516"/>
                <a:gd name="connsiteX12" fmla="*/ 146968 w 407496"/>
                <a:gd name="connsiteY12" fmla="*/ 388340 h 392516"/>
                <a:gd name="connsiteX13" fmla="*/ 145241 w 407496"/>
                <a:gd name="connsiteY13" fmla="*/ 387176 h 392516"/>
                <a:gd name="connsiteX14" fmla="*/ 124022 w 407496"/>
                <a:gd name="connsiteY14" fmla="*/ 384644 h 392516"/>
                <a:gd name="connsiteX15" fmla="*/ 99198 w 407496"/>
                <a:gd name="connsiteY15" fmla="*/ 363556 h 392516"/>
                <a:gd name="connsiteX16" fmla="*/ 98212 w 407496"/>
                <a:gd name="connsiteY16" fmla="*/ 361065 h 392516"/>
                <a:gd name="connsiteX17" fmla="*/ 93849 w 407496"/>
                <a:gd name="connsiteY17" fmla="*/ 366445 h 392516"/>
                <a:gd name="connsiteX18" fmla="*/ 52121 w 407496"/>
                <a:gd name="connsiteY18" fmla="*/ 379561 h 392516"/>
                <a:gd name="connsiteX19" fmla="*/ 225 w 407496"/>
                <a:gd name="connsiteY19" fmla="*/ 317601 h 392516"/>
                <a:gd name="connsiteX20" fmla="*/ 20103 w 407496"/>
                <a:gd name="connsiteY20" fmla="*/ 92706 h 392516"/>
                <a:gd name="connsiteX0" fmla="*/ 20103 w 407496"/>
                <a:gd name="connsiteY0" fmla="*/ 92706 h 392516"/>
                <a:gd name="connsiteX1" fmla="*/ 130169 w 407496"/>
                <a:gd name="connsiteY1" fmla="*/ 0 h 392516"/>
                <a:gd name="connsiteX2" fmla="*/ 355143 w 407496"/>
                <a:gd name="connsiteY2" fmla="*/ 18965 h 392516"/>
                <a:gd name="connsiteX3" fmla="*/ 407291 w 407496"/>
                <a:gd name="connsiteY3" fmla="*/ 80714 h 392516"/>
                <a:gd name="connsiteX4" fmla="*/ 345542 w 407496"/>
                <a:gd name="connsiteY4" fmla="*/ 132861 h 392516"/>
                <a:gd name="connsiteX5" fmla="*/ 166624 w 407496"/>
                <a:gd name="connsiteY5" fmla="*/ 117778 h 392516"/>
                <a:gd name="connsiteX6" fmla="*/ 196882 w 407496"/>
                <a:gd name="connsiteY6" fmla="*/ 286262 h 392516"/>
                <a:gd name="connsiteX7" fmla="*/ 235586 w 407496"/>
                <a:gd name="connsiteY7" fmla="*/ 286262 h 392516"/>
                <a:gd name="connsiteX8" fmla="*/ 288713 w 407496"/>
                <a:gd name="connsiteY8" fmla="*/ 339389 h 392516"/>
                <a:gd name="connsiteX9" fmla="*/ 288712 w 407496"/>
                <a:gd name="connsiteY9" fmla="*/ 339389 h 392516"/>
                <a:gd name="connsiteX10" fmla="*/ 235585 w 407496"/>
                <a:gd name="connsiteY10" fmla="*/ 392516 h 392516"/>
                <a:gd name="connsiteX11" fmla="*/ 167647 w 407496"/>
                <a:gd name="connsiteY11" fmla="*/ 392515 h 392516"/>
                <a:gd name="connsiteX12" fmla="*/ 146968 w 407496"/>
                <a:gd name="connsiteY12" fmla="*/ 388340 h 392516"/>
                <a:gd name="connsiteX13" fmla="*/ 145241 w 407496"/>
                <a:gd name="connsiteY13" fmla="*/ 387176 h 392516"/>
                <a:gd name="connsiteX14" fmla="*/ 124022 w 407496"/>
                <a:gd name="connsiteY14" fmla="*/ 384644 h 392516"/>
                <a:gd name="connsiteX15" fmla="*/ 99198 w 407496"/>
                <a:gd name="connsiteY15" fmla="*/ 363556 h 392516"/>
                <a:gd name="connsiteX16" fmla="*/ 98212 w 407496"/>
                <a:gd name="connsiteY16" fmla="*/ 361065 h 392516"/>
                <a:gd name="connsiteX17" fmla="*/ 93849 w 407496"/>
                <a:gd name="connsiteY17" fmla="*/ 366445 h 392516"/>
                <a:gd name="connsiteX18" fmla="*/ 52121 w 407496"/>
                <a:gd name="connsiteY18" fmla="*/ 379561 h 392516"/>
                <a:gd name="connsiteX19" fmla="*/ 225 w 407496"/>
                <a:gd name="connsiteY19" fmla="*/ 317601 h 392516"/>
                <a:gd name="connsiteX20" fmla="*/ 20103 w 407496"/>
                <a:gd name="connsiteY20" fmla="*/ 92706 h 3925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407496" h="392516">
                  <a:moveTo>
                    <a:pt x="20103" y="92706"/>
                  </a:moveTo>
                  <a:lnTo>
                    <a:pt x="130169" y="0"/>
                  </a:lnTo>
                  <a:lnTo>
                    <a:pt x="355143" y="18965"/>
                  </a:lnTo>
                  <a:cubicBezTo>
                    <a:pt x="386595" y="21616"/>
                    <a:pt x="409942" y="49262"/>
                    <a:pt x="407291" y="80714"/>
                  </a:cubicBezTo>
                  <a:cubicBezTo>
                    <a:pt x="404639" y="112166"/>
                    <a:pt x="376993" y="135512"/>
                    <a:pt x="345542" y="132861"/>
                  </a:cubicBezTo>
                  <a:lnTo>
                    <a:pt x="166624" y="117778"/>
                  </a:lnTo>
                  <a:lnTo>
                    <a:pt x="196882" y="286262"/>
                  </a:lnTo>
                  <a:lnTo>
                    <a:pt x="235586" y="286262"/>
                  </a:lnTo>
                  <a:cubicBezTo>
                    <a:pt x="264927" y="286262"/>
                    <a:pt x="288713" y="310048"/>
                    <a:pt x="288713" y="339389"/>
                  </a:cubicBezTo>
                  <a:lnTo>
                    <a:pt x="288712" y="339389"/>
                  </a:lnTo>
                  <a:cubicBezTo>
                    <a:pt x="288712" y="368730"/>
                    <a:pt x="264926" y="392516"/>
                    <a:pt x="235585" y="392516"/>
                  </a:cubicBezTo>
                  <a:lnTo>
                    <a:pt x="167647" y="392515"/>
                  </a:lnTo>
                  <a:cubicBezTo>
                    <a:pt x="160312" y="392515"/>
                    <a:pt x="153324" y="391028"/>
                    <a:pt x="146968" y="388340"/>
                  </a:cubicBezTo>
                  <a:lnTo>
                    <a:pt x="145241" y="387176"/>
                  </a:lnTo>
                  <a:lnTo>
                    <a:pt x="124022" y="384644"/>
                  </a:lnTo>
                  <a:cubicBezTo>
                    <a:pt x="113956" y="380191"/>
                    <a:pt x="105280" y="372883"/>
                    <a:pt x="99198" y="363556"/>
                  </a:cubicBezTo>
                  <a:lnTo>
                    <a:pt x="98212" y="361065"/>
                  </a:lnTo>
                  <a:lnTo>
                    <a:pt x="93849" y="366445"/>
                  </a:lnTo>
                  <a:cubicBezTo>
                    <a:pt x="82637" y="375837"/>
                    <a:pt x="67842" y="380951"/>
                    <a:pt x="52121" y="379561"/>
                  </a:cubicBezTo>
                  <a:cubicBezTo>
                    <a:pt x="20681" y="376782"/>
                    <a:pt x="-2554" y="349042"/>
                    <a:pt x="225" y="317601"/>
                  </a:cubicBezTo>
                  <a:lnTo>
                    <a:pt x="20103" y="92706"/>
                  </a:ln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sp>
          <p:nvSpPr>
            <p:cNvPr id="1146" name="フリーフォーム 73">
              <a:extLst>
                <a:ext uri="{FF2B5EF4-FFF2-40B4-BE49-F238E27FC236}">
                  <a16:creationId xmlns:a16="http://schemas.microsoft.com/office/drawing/2014/main" id="{69938877-93B7-4567-A238-2C4E2A1529CF}"/>
                </a:ext>
              </a:extLst>
            </p:cNvPr>
            <p:cNvSpPr/>
            <p:nvPr/>
          </p:nvSpPr>
          <p:spPr>
            <a:xfrm rot="20989124" flipH="1">
              <a:off x="3275074" y="921781"/>
              <a:ext cx="407496" cy="392516"/>
            </a:xfrm>
            <a:custGeom>
              <a:avLst/>
              <a:gdLst>
                <a:gd name="connsiteX0" fmla="*/ 107625 w 407496"/>
                <a:gd name="connsiteY0" fmla="*/ 2811 h 392721"/>
                <a:gd name="connsiteX1" fmla="*/ 130169 w 407496"/>
                <a:gd name="connsiteY1" fmla="*/ 205 h 392721"/>
                <a:gd name="connsiteX2" fmla="*/ 355143 w 407496"/>
                <a:gd name="connsiteY2" fmla="*/ 19170 h 392721"/>
                <a:gd name="connsiteX3" fmla="*/ 407291 w 407496"/>
                <a:gd name="connsiteY3" fmla="*/ 80919 h 392721"/>
                <a:gd name="connsiteX4" fmla="*/ 345542 w 407496"/>
                <a:gd name="connsiteY4" fmla="*/ 133066 h 392721"/>
                <a:gd name="connsiteX5" fmla="*/ 166624 w 407496"/>
                <a:gd name="connsiteY5" fmla="*/ 117983 h 392721"/>
                <a:gd name="connsiteX6" fmla="*/ 196882 w 407496"/>
                <a:gd name="connsiteY6" fmla="*/ 286467 h 392721"/>
                <a:gd name="connsiteX7" fmla="*/ 235586 w 407496"/>
                <a:gd name="connsiteY7" fmla="*/ 286467 h 392721"/>
                <a:gd name="connsiteX8" fmla="*/ 288713 w 407496"/>
                <a:gd name="connsiteY8" fmla="*/ 339594 h 392721"/>
                <a:gd name="connsiteX9" fmla="*/ 288712 w 407496"/>
                <a:gd name="connsiteY9" fmla="*/ 339594 h 392721"/>
                <a:gd name="connsiteX10" fmla="*/ 235585 w 407496"/>
                <a:gd name="connsiteY10" fmla="*/ 392721 h 392721"/>
                <a:gd name="connsiteX11" fmla="*/ 167647 w 407496"/>
                <a:gd name="connsiteY11" fmla="*/ 392720 h 392721"/>
                <a:gd name="connsiteX12" fmla="*/ 146968 w 407496"/>
                <a:gd name="connsiteY12" fmla="*/ 388545 h 392721"/>
                <a:gd name="connsiteX13" fmla="*/ 145241 w 407496"/>
                <a:gd name="connsiteY13" fmla="*/ 387381 h 392721"/>
                <a:gd name="connsiteX14" fmla="*/ 124022 w 407496"/>
                <a:gd name="connsiteY14" fmla="*/ 384849 h 392721"/>
                <a:gd name="connsiteX15" fmla="*/ 99198 w 407496"/>
                <a:gd name="connsiteY15" fmla="*/ 363761 h 392721"/>
                <a:gd name="connsiteX16" fmla="*/ 98212 w 407496"/>
                <a:gd name="connsiteY16" fmla="*/ 361270 h 392721"/>
                <a:gd name="connsiteX17" fmla="*/ 93849 w 407496"/>
                <a:gd name="connsiteY17" fmla="*/ 366650 h 392721"/>
                <a:gd name="connsiteX18" fmla="*/ 52121 w 407496"/>
                <a:gd name="connsiteY18" fmla="*/ 379766 h 392721"/>
                <a:gd name="connsiteX19" fmla="*/ 225 w 407496"/>
                <a:gd name="connsiteY19" fmla="*/ 317806 h 392721"/>
                <a:gd name="connsiteX20" fmla="*/ 20103 w 407496"/>
                <a:gd name="connsiteY20" fmla="*/ 92911 h 392721"/>
                <a:gd name="connsiteX21" fmla="*/ 59509 w 407496"/>
                <a:gd name="connsiteY21" fmla="*/ 43530 h 392721"/>
                <a:gd name="connsiteX22" fmla="*/ 71374 w 407496"/>
                <a:gd name="connsiteY22" fmla="*/ 42206 h 392721"/>
                <a:gd name="connsiteX23" fmla="*/ 74764 w 407496"/>
                <a:gd name="connsiteY23" fmla="*/ 30563 h 392721"/>
                <a:gd name="connsiteX24" fmla="*/ 107625 w 407496"/>
                <a:gd name="connsiteY24" fmla="*/ 2811 h 392721"/>
                <a:gd name="connsiteX0" fmla="*/ 107625 w 407496"/>
                <a:gd name="connsiteY0" fmla="*/ 2811 h 392721"/>
                <a:gd name="connsiteX1" fmla="*/ 130169 w 407496"/>
                <a:gd name="connsiteY1" fmla="*/ 205 h 392721"/>
                <a:gd name="connsiteX2" fmla="*/ 355143 w 407496"/>
                <a:gd name="connsiteY2" fmla="*/ 19170 h 392721"/>
                <a:gd name="connsiteX3" fmla="*/ 407291 w 407496"/>
                <a:gd name="connsiteY3" fmla="*/ 80919 h 392721"/>
                <a:gd name="connsiteX4" fmla="*/ 345542 w 407496"/>
                <a:gd name="connsiteY4" fmla="*/ 133066 h 392721"/>
                <a:gd name="connsiteX5" fmla="*/ 166624 w 407496"/>
                <a:gd name="connsiteY5" fmla="*/ 117983 h 392721"/>
                <a:gd name="connsiteX6" fmla="*/ 196882 w 407496"/>
                <a:gd name="connsiteY6" fmla="*/ 286467 h 392721"/>
                <a:gd name="connsiteX7" fmla="*/ 235586 w 407496"/>
                <a:gd name="connsiteY7" fmla="*/ 286467 h 392721"/>
                <a:gd name="connsiteX8" fmla="*/ 288713 w 407496"/>
                <a:gd name="connsiteY8" fmla="*/ 339594 h 392721"/>
                <a:gd name="connsiteX9" fmla="*/ 288712 w 407496"/>
                <a:gd name="connsiteY9" fmla="*/ 339594 h 392721"/>
                <a:gd name="connsiteX10" fmla="*/ 235585 w 407496"/>
                <a:gd name="connsiteY10" fmla="*/ 392721 h 392721"/>
                <a:gd name="connsiteX11" fmla="*/ 167647 w 407496"/>
                <a:gd name="connsiteY11" fmla="*/ 392720 h 392721"/>
                <a:gd name="connsiteX12" fmla="*/ 146968 w 407496"/>
                <a:gd name="connsiteY12" fmla="*/ 388545 h 392721"/>
                <a:gd name="connsiteX13" fmla="*/ 145241 w 407496"/>
                <a:gd name="connsiteY13" fmla="*/ 387381 h 392721"/>
                <a:gd name="connsiteX14" fmla="*/ 124022 w 407496"/>
                <a:gd name="connsiteY14" fmla="*/ 384849 h 392721"/>
                <a:gd name="connsiteX15" fmla="*/ 99198 w 407496"/>
                <a:gd name="connsiteY15" fmla="*/ 363761 h 392721"/>
                <a:gd name="connsiteX16" fmla="*/ 98212 w 407496"/>
                <a:gd name="connsiteY16" fmla="*/ 361270 h 392721"/>
                <a:gd name="connsiteX17" fmla="*/ 93849 w 407496"/>
                <a:gd name="connsiteY17" fmla="*/ 366650 h 392721"/>
                <a:gd name="connsiteX18" fmla="*/ 52121 w 407496"/>
                <a:gd name="connsiteY18" fmla="*/ 379766 h 392721"/>
                <a:gd name="connsiteX19" fmla="*/ 225 w 407496"/>
                <a:gd name="connsiteY19" fmla="*/ 317806 h 392721"/>
                <a:gd name="connsiteX20" fmla="*/ 20103 w 407496"/>
                <a:gd name="connsiteY20" fmla="*/ 92911 h 392721"/>
                <a:gd name="connsiteX21" fmla="*/ 59509 w 407496"/>
                <a:gd name="connsiteY21" fmla="*/ 43530 h 392721"/>
                <a:gd name="connsiteX22" fmla="*/ 71374 w 407496"/>
                <a:gd name="connsiteY22" fmla="*/ 42206 h 392721"/>
                <a:gd name="connsiteX23" fmla="*/ 107625 w 407496"/>
                <a:gd name="connsiteY23" fmla="*/ 2811 h 392721"/>
                <a:gd name="connsiteX0" fmla="*/ 107625 w 407496"/>
                <a:gd name="connsiteY0" fmla="*/ 2811 h 392721"/>
                <a:gd name="connsiteX1" fmla="*/ 130169 w 407496"/>
                <a:gd name="connsiteY1" fmla="*/ 205 h 392721"/>
                <a:gd name="connsiteX2" fmla="*/ 355143 w 407496"/>
                <a:gd name="connsiteY2" fmla="*/ 19170 h 392721"/>
                <a:gd name="connsiteX3" fmla="*/ 407291 w 407496"/>
                <a:gd name="connsiteY3" fmla="*/ 80919 h 392721"/>
                <a:gd name="connsiteX4" fmla="*/ 345542 w 407496"/>
                <a:gd name="connsiteY4" fmla="*/ 133066 h 392721"/>
                <a:gd name="connsiteX5" fmla="*/ 166624 w 407496"/>
                <a:gd name="connsiteY5" fmla="*/ 117983 h 392721"/>
                <a:gd name="connsiteX6" fmla="*/ 196882 w 407496"/>
                <a:gd name="connsiteY6" fmla="*/ 286467 h 392721"/>
                <a:gd name="connsiteX7" fmla="*/ 235586 w 407496"/>
                <a:gd name="connsiteY7" fmla="*/ 286467 h 392721"/>
                <a:gd name="connsiteX8" fmla="*/ 288713 w 407496"/>
                <a:gd name="connsiteY8" fmla="*/ 339594 h 392721"/>
                <a:gd name="connsiteX9" fmla="*/ 288712 w 407496"/>
                <a:gd name="connsiteY9" fmla="*/ 339594 h 392721"/>
                <a:gd name="connsiteX10" fmla="*/ 235585 w 407496"/>
                <a:gd name="connsiteY10" fmla="*/ 392721 h 392721"/>
                <a:gd name="connsiteX11" fmla="*/ 167647 w 407496"/>
                <a:gd name="connsiteY11" fmla="*/ 392720 h 392721"/>
                <a:gd name="connsiteX12" fmla="*/ 146968 w 407496"/>
                <a:gd name="connsiteY12" fmla="*/ 388545 h 392721"/>
                <a:gd name="connsiteX13" fmla="*/ 145241 w 407496"/>
                <a:gd name="connsiteY13" fmla="*/ 387381 h 392721"/>
                <a:gd name="connsiteX14" fmla="*/ 124022 w 407496"/>
                <a:gd name="connsiteY14" fmla="*/ 384849 h 392721"/>
                <a:gd name="connsiteX15" fmla="*/ 99198 w 407496"/>
                <a:gd name="connsiteY15" fmla="*/ 363761 h 392721"/>
                <a:gd name="connsiteX16" fmla="*/ 98212 w 407496"/>
                <a:gd name="connsiteY16" fmla="*/ 361270 h 392721"/>
                <a:gd name="connsiteX17" fmla="*/ 93849 w 407496"/>
                <a:gd name="connsiteY17" fmla="*/ 366650 h 392721"/>
                <a:gd name="connsiteX18" fmla="*/ 52121 w 407496"/>
                <a:gd name="connsiteY18" fmla="*/ 379766 h 392721"/>
                <a:gd name="connsiteX19" fmla="*/ 225 w 407496"/>
                <a:gd name="connsiteY19" fmla="*/ 317806 h 392721"/>
                <a:gd name="connsiteX20" fmla="*/ 20103 w 407496"/>
                <a:gd name="connsiteY20" fmla="*/ 92911 h 392721"/>
                <a:gd name="connsiteX21" fmla="*/ 59509 w 407496"/>
                <a:gd name="connsiteY21" fmla="*/ 43530 h 392721"/>
                <a:gd name="connsiteX22" fmla="*/ 107625 w 407496"/>
                <a:gd name="connsiteY22" fmla="*/ 2811 h 392721"/>
                <a:gd name="connsiteX0" fmla="*/ 107625 w 407496"/>
                <a:gd name="connsiteY0" fmla="*/ 2811 h 392721"/>
                <a:gd name="connsiteX1" fmla="*/ 130169 w 407496"/>
                <a:gd name="connsiteY1" fmla="*/ 205 h 392721"/>
                <a:gd name="connsiteX2" fmla="*/ 355143 w 407496"/>
                <a:gd name="connsiteY2" fmla="*/ 19170 h 392721"/>
                <a:gd name="connsiteX3" fmla="*/ 407291 w 407496"/>
                <a:gd name="connsiteY3" fmla="*/ 80919 h 392721"/>
                <a:gd name="connsiteX4" fmla="*/ 345542 w 407496"/>
                <a:gd name="connsiteY4" fmla="*/ 133066 h 392721"/>
                <a:gd name="connsiteX5" fmla="*/ 166624 w 407496"/>
                <a:gd name="connsiteY5" fmla="*/ 117983 h 392721"/>
                <a:gd name="connsiteX6" fmla="*/ 196882 w 407496"/>
                <a:gd name="connsiteY6" fmla="*/ 286467 h 392721"/>
                <a:gd name="connsiteX7" fmla="*/ 235586 w 407496"/>
                <a:gd name="connsiteY7" fmla="*/ 286467 h 392721"/>
                <a:gd name="connsiteX8" fmla="*/ 288713 w 407496"/>
                <a:gd name="connsiteY8" fmla="*/ 339594 h 392721"/>
                <a:gd name="connsiteX9" fmla="*/ 288712 w 407496"/>
                <a:gd name="connsiteY9" fmla="*/ 339594 h 392721"/>
                <a:gd name="connsiteX10" fmla="*/ 235585 w 407496"/>
                <a:gd name="connsiteY10" fmla="*/ 392721 h 392721"/>
                <a:gd name="connsiteX11" fmla="*/ 167647 w 407496"/>
                <a:gd name="connsiteY11" fmla="*/ 392720 h 392721"/>
                <a:gd name="connsiteX12" fmla="*/ 146968 w 407496"/>
                <a:gd name="connsiteY12" fmla="*/ 388545 h 392721"/>
                <a:gd name="connsiteX13" fmla="*/ 145241 w 407496"/>
                <a:gd name="connsiteY13" fmla="*/ 387381 h 392721"/>
                <a:gd name="connsiteX14" fmla="*/ 124022 w 407496"/>
                <a:gd name="connsiteY14" fmla="*/ 384849 h 392721"/>
                <a:gd name="connsiteX15" fmla="*/ 99198 w 407496"/>
                <a:gd name="connsiteY15" fmla="*/ 363761 h 392721"/>
                <a:gd name="connsiteX16" fmla="*/ 98212 w 407496"/>
                <a:gd name="connsiteY16" fmla="*/ 361270 h 392721"/>
                <a:gd name="connsiteX17" fmla="*/ 93849 w 407496"/>
                <a:gd name="connsiteY17" fmla="*/ 366650 h 392721"/>
                <a:gd name="connsiteX18" fmla="*/ 52121 w 407496"/>
                <a:gd name="connsiteY18" fmla="*/ 379766 h 392721"/>
                <a:gd name="connsiteX19" fmla="*/ 225 w 407496"/>
                <a:gd name="connsiteY19" fmla="*/ 317806 h 392721"/>
                <a:gd name="connsiteX20" fmla="*/ 20103 w 407496"/>
                <a:gd name="connsiteY20" fmla="*/ 92911 h 392721"/>
                <a:gd name="connsiteX21" fmla="*/ 107625 w 407496"/>
                <a:gd name="connsiteY21" fmla="*/ 2811 h 392721"/>
                <a:gd name="connsiteX0" fmla="*/ 20103 w 407496"/>
                <a:gd name="connsiteY0" fmla="*/ 92706 h 392516"/>
                <a:gd name="connsiteX1" fmla="*/ 130169 w 407496"/>
                <a:gd name="connsiteY1" fmla="*/ 0 h 392516"/>
                <a:gd name="connsiteX2" fmla="*/ 355143 w 407496"/>
                <a:gd name="connsiteY2" fmla="*/ 18965 h 392516"/>
                <a:gd name="connsiteX3" fmla="*/ 407291 w 407496"/>
                <a:gd name="connsiteY3" fmla="*/ 80714 h 392516"/>
                <a:gd name="connsiteX4" fmla="*/ 345542 w 407496"/>
                <a:gd name="connsiteY4" fmla="*/ 132861 h 392516"/>
                <a:gd name="connsiteX5" fmla="*/ 166624 w 407496"/>
                <a:gd name="connsiteY5" fmla="*/ 117778 h 392516"/>
                <a:gd name="connsiteX6" fmla="*/ 196882 w 407496"/>
                <a:gd name="connsiteY6" fmla="*/ 286262 h 392516"/>
                <a:gd name="connsiteX7" fmla="*/ 235586 w 407496"/>
                <a:gd name="connsiteY7" fmla="*/ 286262 h 392516"/>
                <a:gd name="connsiteX8" fmla="*/ 288713 w 407496"/>
                <a:gd name="connsiteY8" fmla="*/ 339389 h 392516"/>
                <a:gd name="connsiteX9" fmla="*/ 288712 w 407496"/>
                <a:gd name="connsiteY9" fmla="*/ 339389 h 392516"/>
                <a:gd name="connsiteX10" fmla="*/ 235585 w 407496"/>
                <a:gd name="connsiteY10" fmla="*/ 392516 h 392516"/>
                <a:gd name="connsiteX11" fmla="*/ 167647 w 407496"/>
                <a:gd name="connsiteY11" fmla="*/ 392515 h 392516"/>
                <a:gd name="connsiteX12" fmla="*/ 146968 w 407496"/>
                <a:gd name="connsiteY12" fmla="*/ 388340 h 392516"/>
                <a:gd name="connsiteX13" fmla="*/ 145241 w 407496"/>
                <a:gd name="connsiteY13" fmla="*/ 387176 h 392516"/>
                <a:gd name="connsiteX14" fmla="*/ 124022 w 407496"/>
                <a:gd name="connsiteY14" fmla="*/ 384644 h 392516"/>
                <a:gd name="connsiteX15" fmla="*/ 99198 w 407496"/>
                <a:gd name="connsiteY15" fmla="*/ 363556 h 392516"/>
                <a:gd name="connsiteX16" fmla="*/ 98212 w 407496"/>
                <a:gd name="connsiteY16" fmla="*/ 361065 h 392516"/>
                <a:gd name="connsiteX17" fmla="*/ 93849 w 407496"/>
                <a:gd name="connsiteY17" fmla="*/ 366445 h 392516"/>
                <a:gd name="connsiteX18" fmla="*/ 52121 w 407496"/>
                <a:gd name="connsiteY18" fmla="*/ 379561 h 392516"/>
                <a:gd name="connsiteX19" fmla="*/ 225 w 407496"/>
                <a:gd name="connsiteY19" fmla="*/ 317601 h 392516"/>
                <a:gd name="connsiteX20" fmla="*/ 20103 w 407496"/>
                <a:gd name="connsiteY20" fmla="*/ 92706 h 392516"/>
                <a:gd name="connsiteX0" fmla="*/ 20103 w 407496"/>
                <a:gd name="connsiteY0" fmla="*/ 92706 h 392516"/>
                <a:gd name="connsiteX1" fmla="*/ 130169 w 407496"/>
                <a:gd name="connsiteY1" fmla="*/ 0 h 392516"/>
                <a:gd name="connsiteX2" fmla="*/ 355143 w 407496"/>
                <a:gd name="connsiteY2" fmla="*/ 18965 h 392516"/>
                <a:gd name="connsiteX3" fmla="*/ 407291 w 407496"/>
                <a:gd name="connsiteY3" fmla="*/ 80714 h 392516"/>
                <a:gd name="connsiteX4" fmla="*/ 345542 w 407496"/>
                <a:gd name="connsiteY4" fmla="*/ 132861 h 392516"/>
                <a:gd name="connsiteX5" fmla="*/ 166624 w 407496"/>
                <a:gd name="connsiteY5" fmla="*/ 117778 h 392516"/>
                <a:gd name="connsiteX6" fmla="*/ 196882 w 407496"/>
                <a:gd name="connsiteY6" fmla="*/ 286262 h 392516"/>
                <a:gd name="connsiteX7" fmla="*/ 235586 w 407496"/>
                <a:gd name="connsiteY7" fmla="*/ 286262 h 392516"/>
                <a:gd name="connsiteX8" fmla="*/ 288713 w 407496"/>
                <a:gd name="connsiteY8" fmla="*/ 339389 h 392516"/>
                <a:gd name="connsiteX9" fmla="*/ 288712 w 407496"/>
                <a:gd name="connsiteY9" fmla="*/ 339389 h 392516"/>
                <a:gd name="connsiteX10" fmla="*/ 235585 w 407496"/>
                <a:gd name="connsiteY10" fmla="*/ 392516 h 392516"/>
                <a:gd name="connsiteX11" fmla="*/ 167647 w 407496"/>
                <a:gd name="connsiteY11" fmla="*/ 392515 h 392516"/>
                <a:gd name="connsiteX12" fmla="*/ 146968 w 407496"/>
                <a:gd name="connsiteY12" fmla="*/ 388340 h 392516"/>
                <a:gd name="connsiteX13" fmla="*/ 145241 w 407496"/>
                <a:gd name="connsiteY13" fmla="*/ 387176 h 392516"/>
                <a:gd name="connsiteX14" fmla="*/ 124022 w 407496"/>
                <a:gd name="connsiteY14" fmla="*/ 384644 h 392516"/>
                <a:gd name="connsiteX15" fmla="*/ 99198 w 407496"/>
                <a:gd name="connsiteY15" fmla="*/ 363556 h 392516"/>
                <a:gd name="connsiteX16" fmla="*/ 98212 w 407496"/>
                <a:gd name="connsiteY16" fmla="*/ 361065 h 392516"/>
                <a:gd name="connsiteX17" fmla="*/ 93849 w 407496"/>
                <a:gd name="connsiteY17" fmla="*/ 366445 h 392516"/>
                <a:gd name="connsiteX18" fmla="*/ 52121 w 407496"/>
                <a:gd name="connsiteY18" fmla="*/ 379561 h 392516"/>
                <a:gd name="connsiteX19" fmla="*/ 225 w 407496"/>
                <a:gd name="connsiteY19" fmla="*/ 317601 h 392516"/>
                <a:gd name="connsiteX20" fmla="*/ 20103 w 407496"/>
                <a:gd name="connsiteY20" fmla="*/ 92706 h 3925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407496" h="392516">
                  <a:moveTo>
                    <a:pt x="20103" y="92706"/>
                  </a:moveTo>
                  <a:lnTo>
                    <a:pt x="130169" y="0"/>
                  </a:lnTo>
                  <a:lnTo>
                    <a:pt x="355143" y="18965"/>
                  </a:lnTo>
                  <a:cubicBezTo>
                    <a:pt x="386595" y="21616"/>
                    <a:pt x="409942" y="49262"/>
                    <a:pt x="407291" y="80714"/>
                  </a:cubicBezTo>
                  <a:cubicBezTo>
                    <a:pt x="404639" y="112166"/>
                    <a:pt x="376993" y="135512"/>
                    <a:pt x="345542" y="132861"/>
                  </a:cubicBezTo>
                  <a:lnTo>
                    <a:pt x="166624" y="117778"/>
                  </a:lnTo>
                  <a:lnTo>
                    <a:pt x="196882" y="286262"/>
                  </a:lnTo>
                  <a:lnTo>
                    <a:pt x="235586" y="286262"/>
                  </a:lnTo>
                  <a:cubicBezTo>
                    <a:pt x="264927" y="286262"/>
                    <a:pt x="288713" y="310048"/>
                    <a:pt x="288713" y="339389"/>
                  </a:cubicBezTo>
                  <a:lnTo>
                    <a:pt x="288712" y="339389"/>
                  </a:lnTo>
                  <a:cubicBezTo>
                    <a:pt x="288712" y="368730"/>
                    <a:pt x="264926" y="392516"/>
                    <a:pt x="235585" y="392516"/>
                  </a:cubicBezTo>
                  <a:lnTo>
                    <a:pt x="167647" y="392515"/>
                  </a:lnTo>
                  <a:cubicBezTo>
                    <a:pt x="160312" y="392515"/>
                    <a:pt x="153324" y="391028"/>
                    <a:pt x="146968" y="388340"/>
                  </a:cubicBezTo>
                  <a:lnTo>
                    <a:pt x="145241" y="387176"/>
                  </a:lnTo>
                  <a:lnTo>
                    <a:pt x="124022" y="384644"/>
                  </a:lnTo>
                  <a:cubicBezTo>
                    <a:pt x="113956" y="380191"/>
                    <a:pt x="105280" y="372883"/>
                    <a:pt x="99198" y="363556"/>
                  </a:cubicBezTo>
                  <a:lnTo>
                    <a:pt x="98212" y="361065"/>
                  </a:lnTo>
                  <a:lnTo>
                    <a:pt x="93849" y="366445"/>
                  </a:lnTo>
                  <a:cubicBezTo>
                    <a:pt x="82637" y="375837"/>
                    <a:pt x="67842" y="380951"/>
                    <a:pt x="52121" y="379561"/>
                  </a:cubicBezTo>
                  <a:cubicBezTo>
                    <a:pt x="20681" y="376782"/>
                    <a:pt x="-2554" y="349042"/>
                    <a:pt x="225" y="317601"/>
                  </a:cubicBezTo>
                  <a:lnTo>
                    <a:pt x="20103" y="92706"/>
                  </a:ln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sp>
          <p:nvSpPr>
            <p:cNvPr id="1147" name="フリーフォーム 74">
              <a:extLst>
                <a:ext uri="{FF2B5EF4-FFF2-40B4-BE49-F238E27FC236}">
                  <a16:creationId xmlns:a16="http://schemas.microsoft.com/office/drawing/2014/main" id="{F1972454-7EC8-4AE7-B567-DFBBD49EA04E}"/>
                </a:ext>
              </a:extLst>
            </p:cNvPr>
            <p:cNvSpPr/>
            <p:nvPr/>
          </p:nvSpPr>
          <p:spPr>
            <a:xfrm rot="20339314">
              <a:off x="1665221" y="336922"/>
              <a:ext cx="1057417" cy="710627"/>
            </a:xfrm>
            <a:custGeom>
              <a:avLst/>
              <a:gdLst>
                <a:gd name="connsiteX0" fmla="*/ 1051281 w 1150041"/>
                <a:gd name="connsiteY0" fmla="*/ 12707 h 813876"/>
                <a:gd name="connsiteX1" fmla="*/ 1150041 w 1150041"/>
                <a:gd name="connsiteY1" fmla="*/ 161702 h 813876"/>
                <a:gd name="connsiteX2" fmla="*/ 988339 w 1150041"/>
                <a:gd name="connsiteY2" fmla="*/ 323404 h 813876"/>
                <a:gd name="connsiteX3" fmla="*/ 482724 w 1150041"/>
                <a:gd name="connsiteY3" fmla="*/ 323404 h 813876"/>
                <a:gd name="connsiteX4" fmla="*/ 701228 w 1150041"/>
                <a:gd name="connsiteY4" fmla="*/ 617809 h 813876"/>
                <a:gd name="connsiteX5" fmla="*/ 437055 w 1150041"/>
                <a:gd name="connsiteY5" fmla="*/ 813876 h 813876"/>
                <a:gd name="connsiteX6" fmla="*/ 32415 w 1150041"/>
                <a:gd name="connsiteY6" fmla="*/ 268681 h 813876"/>
                <a:gd name="connsiteX7" fmla="*/ 66468 w 1150041"/>
                <a:gd name="connsiteY7" fmla="*/ 38560 h 813876"/>
                <a:gd name="connsiteX8" fmla="*/ 90192 w 1150041"/>
                <a:gd name="connsiteY8" fmla="*/ 27412 h 813876"/>
                <a:gd name="connsiteX9" fmla="*/ 112002 w 1150041"/>
                <a:gd name="connsiteY9" fmla="*/ 12707 h 813876"/>
                <a:gd name="connsiteX10" fmla="*/ 174944 w 1150041"/>
                <a:gd name="connsiteY10" fmla="*/ 0 h 813876"/>
                <a:gd name="connsiteX11" fmla="*/ 988339 w 1150041"/>
                <a:gd name="connsiteY11" fmla="*/ 0 h 813876"/>
                <a:gd name="connsiteX12" fmla="*/ 1051281 w 1150041"/>
                <a:gd name="connsiteY12" fmla="*/ 12707 h 813876"/>
                <a:gd name="connsiteX0" fmla="*/ 1150041 w 1241481"/>
                <a:gd name="connsiteY0" fmla="*/ 161702 h 813876"/>
                <a:gd name="connsiteX1" fmla="*/ 988339 w 1241481"/>
                <a:gd name="connsiteY1" fmla="*/ 323404 h 813876"/>
                <a:gd name="connsiteX2" fmla="*/ 482724 w 1241481"/>
                <a:gd name="connsiteY2" fmla="*/ 323404 h 813876"/>
                <a:gd name="connsiteX3" fmla="*/ 701228 w 1241481"/>
                <a:gd name="connsiteY3" fmla="*/ 617809 h 813876"/>
                <a:gd name="connsiteX4" fmla="*/ 437055 w 1241481"/>
                <a:gd name="connsiteY4" fmla="*/ 813876 h 813876"/>
                <a:gd name="connsiteX5" fmla="*/ 32415 w 1241481"/>
                <a:gd name="connsiteY5" fmla="*/ 268681 h 813876"/>
                <a:gd name="connsiteX6" fmla="*/ 66468 w 1241481"/>
                <a:gd name="connsiteY6" fmla="*/ 38560 h 813876"/>
                <a:gd name="connsiteX7" fmla="*/ 90192 w 1241481"/>
                <a:gd name="connsiteY7" fmla="*/ 27412 h 813876"/>
                <a:gd name="connsiteX8" fmla="*/ 112002 w 1241481"/>
                <a:gd name="connsiteY8" fmla="*/ 12707 h 813876"/>
                <a:gd name="connsiteX9" fmla="*/ 174944 w 1241481"/>
                <a:gd name="connsiteY9" fmla="*/ 0 h 813876"/>
                <a:gd name="connsiteX10" fmla="*/ 988339 w 1241481"/>
                <a:gd name="connsiteY10" fmla="*/ 0 h 813876"/>
                <a:gd name="connsiteX11" fmla="*/ 1051281 w 1241481"/>
                <a:gd name="connsiteY11" fmla="*/ 12707 h 813876"/>
                <a:gd name="connsiteX12" fmla="*/ 1241481 w 1241481"/>
                <a:gd name="connsiteY12" fmla="*/ 253142 h 813876"/>
                <a:gd name="connsiteX0" fmla="*/ 988339 w 1241481"/>
                <a:gd name="connsiteY0" fmla="*/ 323404 h 813876"/>
                <a:gd name="connsiteX1" fmla="*/ 482724 w 1241481"/>
                <a:gd name="connsiteY1" fmla="*/ 323404 h 813876"/>
                <a:gd name="connsiteX2" fmla="*/ 701228 w 1241481"/>
                <a:gd name="connsiteY2" fmla="*/ 617809 h 813876"/>
                <a:gd name="connsiteX3" fmla="*/ 437055 w 1241481"/>
                <a:gd name="connsiteY3" fmla="*/ 813876 h 813876"/>
                <a:gd name="connsiteX4" fmla="*/ 32415 w 1241481"/>
                <a:gd name="connsiteY4" fmla="*/ 268681 h 813876"/>
                <a:gd name="connsiteX5" fmla="*/ 66468 w 1241481"/>
                <a:gd name="connsiteY5" fmla="*/ 38560 h 813876"/>
                <a:gd name="connsiteX6" fmla="*/ 90192 w 1241481"/>
                <a:gd name="connsiteY6" fmla="*/ 27412 h 813876"/>
                <a:gd name="connsiteX7" fmla="*/ 112002 w 1241481"/>
                <a:gd name="connsiteY7" fmla="*/ 12707 h 813876"/>
                <a:gd name="connsiteX8" fmla="*/ 174944 w 1241481"/>
                <a:gd name="connsiteY8" fmla="*/ 0 h 813876"/>
                <a:gd name="connsiteX9" fmla="*/ 988339 w 1241481"/>
                <a:gd name="connsiteY9" fmla="*/ 0 h 813876"/>
                <a:gd name="connsiteX10" fmla="*/ 1051281 w 1241481"/>
                <a:gd name="connsiteY10" fmla="*/ 12707 h 813876"/>
                <a:gd name="connsiteX11" fmla="*/ 1241481 w 1241481"/>
                <a:gd name="connsiteY11" fmla="*/ 253142 h 813876"/>
                <a:gd name="connsiteX0" fmla="*/ 988339 w 1051281"/>
                <a:gd name="connsiteY0" fmla="*/ 323404 h 813876"/>
                <a:gd name="connsiteX1" fmla="*/ 482724 w 1051281"/>
                <a:gd name="connsiteY1" fmla="*/ 323404 h 813876"/>
                <a:gd name="connsiteX2" fmla="*/ 701228 w 1051281"/>
                <a:gd name="connsiteY2" fmla="*/ 617809 h 813876"/>
                <a:gd name="connsiteX3" fmla="*/ 437055 w 1051281"/>
                <a:gd name="connsiteY3" fmla="*/ 813876 h 813876"/>
                <a:gd name="connsiteX4" fmla="*/ 32415 w 1051281"/>
                <a:gd name="connsiteY4" fmla="*/ 268681 h 813876"/>
                <a:gd name="connsiteX5" fmla="*/ 66468 w 1051281"/>
                <a:gd name="connsiteY5" fmla="*/ 38560 h 813876"/>
                <a:gd name="connsiteX6" fmla="*/ 90192 w 1051281"/>
                <a:gd name="connsiteY6" fmla="*/ 27412 h 813876"/>
                <a:gd name="connsiteX7" fmla="*/ 112002 w 1051281"/>
                <a:gd name="connsiteY7" fmla="*/ 12707 h 813876"/>
                <a:gd name="connsiteX8" fmla="*/ 174944 w 1051281"/>
                <a:gd name="connsiteY8" fmla="*/ 0 h 813876"/>
                <a:gd name="connsiteX9" fmla="*/ 988339 w 1051281"/>
                <a:gd name="connsiteY9" fmla="*/ 0 h 813876"/>
                <a:gd name="connsiteX10" fmla="*/ 1051281 w 1051281"/>
                <a:gd name="connsiteY10" fmla="*/ 12707 h 813876"/>
                <a:gd name="connsiteX0" fmla="*/ 988339 w 988339"/>
                <a:gd name="connsiteY0" fmla="*/ 323404 h 813876"/>
                <a:gd name="connsiteX1" fmla="*/ 482724 w 988339"/>
                <a:gd name="connsiteY1" fmla="*/ 323404 h 813876"/>
                <a:gd name="connsiteX2" fmla="*/ 701228 w 988339"/>
                <a:gd name="connsiteY2" fmla="*/ 617809 h 813876"/>
                <a:gd name="connsiteX3" fmla="*/ 437055 w 988339"/>
                <a:gd name="connsiteY3" fmla="*/ 813876 h 813876"/>
                <a:gd name="connsiteX4" fmla="*/ 32415 w 988339"/>
                <a:gd name="connsiteY4" fmla="*/ 268681 h 813876"/>
                <a:gd name="connsiteX5" fmla="*/ 66468 w 988339"/>
                <a:gd name="connsiteY5" fmla="*/ 38560 h 813876"/>
                <a:gd name="connsiteX6" fmla="*/ 90192 w 988339"/>
                <a:gd name="connsiteY6" fmla="*/ 27412 h 813876"/>
                <a:gd name="connsiteX7" fmla="*/ 112002 w 988339"/>
                <a:gd name="connsiteY7" fmla="*/ 12707 h 813876"/>
                <a:gd name="connsiteX8" fmla="*/ 174944 w 988339"/>
                <a:gd name="connsiteY8" fmla="*/ 0 h 813876"/>
                <a:gd name="connsiteX9" fmla="*/ 988339 w 988339"/>
                <a:gd name="connsiteY9" fmla="*/ 0 h 813876"/>
                <a:gd name="connsiteX0" fmla="*/ 750224 w 988339"/>
                <a:gd name="connsiteY0" fmla="*/ 309112 h 813876"/>
                <a:gd name="connsiteX1" fmla="*/ 482724 w 988339"/>
                <a:gd name="connsiteY1" fmla="*/ 323404 h 813876"/>
                <a:gd name="connsiteX2" fmla="*/ 701228 w 988339"/>
                <a:gd name="connsiteY2" fmla="*/ 617809 h 813876"/>
                <a:gd name="connsiteX3" fmla="*/ 437055 w 988339"/>
                <a:gd name="connsiteY3" fmla="*/ 813876 h 813876"/>
                <a:gd name="connsiteX4" fmla="*/ 32415 w 988339"/>
                <a:gd name="connsiteY4" fmla="*/ 268681 h 813876"/>
                <a:gd name="connsiteX5" fmla="*/ 66468 w 988339"/>
                <a:gd name="connsiteY5" fmla="*/ 38560 h 813876"/>
                <a:gd name="connsiteX6" fmla="*/ 90192 w 988339"/>
                <a:gd name="connsiteY6" fmla="*/ 27412 h 813876"/>
                <a:gd name="connsiteX7" fmla="*/ 112002 w 988339"/>
                <a:gd name="connsiteY7" fmla="*/ 12707 h 813876"/>
                <a:gd name="connsiteX8" fmla="*/ 174944 w 988339"/>
                <a:gd name="connsiteY8" fmla="*/ 0 h 813876"/>
                <a:gd name="connsiteX9" fmla="*/ 988339 w 988339"/>
                <a:gd name="connsiteY9" fmla="*/ 0 h 813876"/>
                <a:gd name="connsiteX0" fmla="*/ 750224 w 988339"/>
                <a:gd name="connsiteY0" fmla="*/ 309112 h 698247"/>
                <a:gd name="connsiteX1" fmla="*/ 482724 w 988339"/>
                <a:gd name="connsiteY1" fmla="*/ 323404 h 698247"/>
                <a:gd name="connsiteX2" fmla="*/ 701228 w 988339"/>
                <a:gd name="connsiteY2" fmla="*/ 617809 h 698247"/>
                <a:gd name="connsiteX3" fmla="*/ 382829 w 988339"/>
                <a:gd name="connsiteY3" fmla="*/ 698247 h 698247"/>
                <a:gd name="connsiteX4" fmla="*/ 32415 w 988339"/>
                <a:gd name="connsiteY4" fmla="*/ 268681 h 698247"/>
                <a:gd name="connsiteX5" fmla="*/ 66468 w 988339"/>
                <a:gd name="connsiteY5" fmla="*/ 38560 h 698247"/>
                <a:gd name="connsiteX6" fmla="*/ 90192 w 988339"/>
                <a:gd name="connsiteY6" fmla="*/ 27412 h 698247"/>
                <a:gd name="connsiteX7" fmla="*/ 112002 w 988339"/>
                <a:gd name="connsiteY7" fmla="*/ 12707 h 698247"/>
                <a:gd name="connsiteX8" fmla="*/ 174944 w 988339"/>
                <a:gd name="connsiteY8" fmla="*/ 0 h 698247"/>
                <a:gd name="connsiteX9" fmla="*/ 988339 w 988339"/>
                <a:gd name="connsiteY9" fmla="*/ 0 h 698247"/>
                <a:gd name="connsiteX0" fmla="*/ 750224 w 988339"/>
                <a:gd name="connsiteY0" fmla="*/ 309112 h 698247"/>
                <a:gd name="connsiteX1" fmla="*/ 482724 w 988339"/>
                <a:gd name="connsiteY1" fmla="*/ 323404 h 698247"/>
                <a:gd name="connsiteX2" fmla="*/ 598329 w 988339"/>
                <a:gd name="connsiteY2" fmla="*/ 554735 h 698247"/>
                <a:gd name="connsiteX3" fmla="*/ 382829 w 988339"/>
                <a:gd name="connsiteY3" fmla="*/ 698247 h 698247"/>
                <a:gd name="connsiteX4" fmla="*/ 32415 w 988339"/>
                <a:gd name="connsiteY4" fmla="*/ 268681 h 698247"/>
                <a:gd name="connsiteX5" fmla="*/ 66468 w 988339"/>
                <a:gd name="connsiteY5" fmla="*/ 38560 h 698247"/>
                <a:gd name="connsiteX6" fmla="*/ 90192 w 988339"/>
                <a:gd name="connsiteY6" fmla="*/ 27412 h 698247"/>
                <a:gd name="connsiteX7" fmla="*/ 112002 w 988339"/>
                <a:gd name="connsiteY7" fmla="*/ 12707 h 698247"/>
                <a:gd name="connsiteX8" fmla="*/ 174944 w 988339"/>
                <a:gd name="connsiteY8" fmla="*/ 0 h 698247"/>
                <a:gd name="connsiteX9" fmla="*/ 988339 w 988339"/>
                <a:gd name="connsiteY9" fmla="*/ 0 h 698247"/>
                <a:gd name="connsiteX0" fmla="*/ 750224 w 988339"/>
                <a:gd name="connsiteY0" fmla="*/ 309112 h 698247"/>
                <a:gd name="connsiteX1" fmla="*/ 400972 w 988339"/>
                <a:gd name="connsiteY1" fmla="*/ 287203 h 698247"/>
                <a:gd name="connsiteX2" fmla="*/ 598329 w 988339"/>
                <a:gd name="connsiteY2" fmla="*/ 554735 h 698247"/>
                <a:gd name="connsiteX3" fmla="*/ 382829 w 988339"/>
                <a:gd name="connsiteY3" fmla="*/ 698247 h 698247"/>
                <a:gd name="connsiteX4" fmla="*/ 32415 w 988339"/>
                <a:gd name="connsiteY4" fmla="*/ 268681 h 698247"/>
                <a:gd name="connsiteX5" fmla="*/ 66468 w 988339"/>
                <a:gd name="connsiteY5" fmla="*/ 38560 h 698247"/>
                <a:gd name="connsiteX6" fmla="*/ 90192 w 988339"/>
                <a:gd name="connsiteY6" fmla="*/ 27412 h 698247"/>
                <a:gd name="connsiteX7" fmla="*/ 112002 w 988339"/>
                <a:gd name="connsiteY7" fmla="*/ 12707 h 698247"/>
                <a:gd name="connsiteX8" fmla="*/ 174944 w 988339"/>
                <a:gd name="connsiteY8" fmla="*/ 0 h 698247"/>
                <a:gd name="connsiteX9" fmla="*/ 988339 w 988339"/>
                <a:gd name="connsiteY9" fmla="*/ 0 h 698247"/>
                <a:gd name="connsiteX0" fmla="*/ 750224 w 988339"/>
                <a:gd name="connsiteY0" fmla="*/ 309112 h 698247"/>
                <a:gd name="connsiteX1" fmla="*/ 400972 w 988339"/>
                <a:gd name="connsiteY1" fmla="*/ 287203 h 698247"/>
                <a:gd name="connsiteX2" fmla="*/ 598329 w 988339"/>
                <a:gd name="connsiteY2" fmla="*/ 554735 h 698247"/>
                <a:gd name="connsiteX3" fmla="*/ 382829 w 988339"/>
                <a:gd name="connsiteY3" fmla="*/ 698247 h 698247"/>
                <a:gd name="connsiteX4" fmla="*/ 32415 w 988339"/>
                <a:gd name="connsiteY4" fmla="*/ 268681 h 698247"/>
                <a:gd name="connsiteX5" fmla="*/ 66468 w 988339"/>
                <a:gd name="connsiteY5" fmla="*/ 38560 h 698247"/>
                <a:gd name="connsiteX6" fmla="*/ 90192 w 988339"/>
                <a:gd name="connsiteY6" fmla="*/ 27412 h 698247"/>
                <a:gd name="connsiteX7" fmla="*/ 174944 w 988339"/>
                <a:gd name="connsiteY7" fmla="*/ 0 h 698247"/>
                <a:gd name="connsiteX8" fmla="*/ 988339 w 988339"/>
                <a:gd name="connsiteY8" fmla="*/ 0 h 698247"/>
                <a:gd name="connsiteX0" fmla="*/ 750224 w 988339"/>
                <a:gd name="connsiteY0" fmla="*/ 309112 h 698247"/>
                <a:gd name="connsiteX1" fmla="*/ 400972 w 988339"/>
                <a:gd name="connsiteY1" fmla="*/ 287203 h 698247"/>
                <a:gd name="connsiteX2" fmla="*/ 598329 w 988339"/>
                <a:gd name="connsiteY2" fmla="*/ 554735 h 698247"/>
                <a:gd name="connsiteX3" fmla="*/ 382829 w 988339"/>
                <a:gd name="connsiteY3" fmla="*/ 698247 h 698247"/>
                <a:gd name="connsiteX4" fmla="*/ 32415 w 988339"/>
                <a:gd name="connsiteY4" fmla="*/ 268681 h 698247"/>
                <a:gd name="connsiteX5" fmla="*/ 66468 w 988339"/>
                <a:gd name="connsiteY5" fmla="*/ 38560 h 698247"/>
                <a:gd name="connsiteX6" fmla="*/ 90192 w 988339"/>
                <a:gd name="connsiteY6" fmla="*/ 27412 h 698247"/>
                <a:gd name="connsiteX7" fmla="*/ 988339 w 988339"/>
                <a:gd name="connsiteY7" fmla="*/ 0 h 698247"/>
                <a:gd name="connsiteX0" fmla="*/ 589978 w 988339"/>
                <a:gd name="connsiteY0" fmla="*/ 300916 h 698247"/>
                <a:gd name="connsiteX1" fmla="*/ 400972 w 988339"/>
                <a:gd name="connsiteY1" fmla="*/ 287203 h 698247"/>
                <a:gd name="connsiteX2" fmla="*/ 598329 w 988339"/>
                <a:gd name="connsiteY2" fmla="*/ 554735 h 698247"/>
                <a:gd name="connsiteX3" fmla="*/ 382829 w 988339"/>
                <a:gd name="connsiteY3" fmla="*/ 698247 h 698247"/>
                <a:gd name="connsiteX4" fmla="*/ 32415 w 988339"/>
                <a:gd name="connsiteY4" fmla="*/ 268681 h 698247"/>
                <a:gd name="connsiteX5" fmla="*/ 66468 w 988339"/>
                <a:gd name="connsiteY5" fmla="*/ 38560 h 698247"/>
                <a:gd name="connsiteX6" fmla="*/ 90192 w 988339"/>
                <a:gd name="connsiteY6" fmla="*/ 27412 h 698247"/>
                <a:gd name="connsiteX7" fmla="*/ 988339 w 988339"/>
                <a:gd name="connsiteY7" fmla="*/ 0 h 698247"/>
                <a:gd name="connsiteX0" fmla="*/ 589978 w 1094568"/>
                <a:gd name="connsiteY0" fmla="*/ 294126 h 691457"/>
                <a:gd name="connsiteX1" fmla="*/ 400972 w 1094568"/>
                <a:gd name="connsiteY1" fmla="*/ 280413 h 691457"/>
                <a:gd name="connsiteX2" fmla="*/ 598329 w 1094568"/>
                <a:gd name="connsiteY2" fmla="*/ 547945 h 691457"/>
                <a:gd name="connsiteX3" fmla="*/ 382829 w 1094568"/>
                <a:gd name="connsiteY3" fmla="*/ 691457 h 691457"/>
                <a:gd name="connsiteX4" fmla="*/ 32415 w 1094568"/>
                <a:gd name="connsiteY4" fmla="*/ 261891 h 691457"/>
                <a:gd name="connsiteX5" fmla="*/ 66468 w 1094568"/>
                <a:gd name="connsiteY5" fmla="*/ 31770 h 691457"/>
                <a:gd name="connsiteX6" fmla="*/ 90192 w 1094568"/>
                <a:gd name="connsiteY6" fmla="*/ 20622 h 691457"/>
                <a:gd name="connsiteX7" fmla="*/ 1094568 w 1094568"/>
                <a:gd name="connsiteY7" fmla="*/ 0 h 691457"/>
                <a:gd name="connsiteX0" fmla="*/ 657912 w 1094568"/>
                <a:gd name="connsiteY0" fmla="*/ 303213 h 691457"/>
                <a:gd name="connsiteX1" fmla="*/ 400972 w 1094568"/>
                <a:gd name="connsiteY1" fmla="*/ 280413 h 691457"/>
                <a:gd name="connsiteX2" fmla="*/ 598329 w 1094568"/>
                <a:gd name="connsiteY2" fmla="*/ 547945 h 691457"/>
                <a:gd name="connsiteX3" fmla="*/ 382829 w 1094568"/>
                <a:gd name="connsiteY3" fmla="*/ 691457 h 691457"/>
                <a:gd name="connsiteX4" fmla="*/ 32415 w 1094568"/>
                <a:gd name="connsiteY4" fmla="*/ 261891 h 691457"/>
                <a:gd name="connsiteX5" fmla="*/ 66468 w 1094568"/>
                <a:gd name="connsiteY5" fmla="*/ 31770 h 691457"/>
                <a:gd name="connsiteX6" fmla="*/ 90192 w 1094568"/>
                <a:gd name="connsiteY6" fmla="*/ 20622 h 691457"/>
                <a:gd name="connsiteX7" fmla="*/ 1094568 w 1094568"/>
                <a:gd name="connsiteY7" fmla="*/ 0 h 691457"/>
                <a:gd name="connsiteX0" fmla="*/ 657912 w 1104599"/>
                <a:gd name="connsiteY0" fmla="*/ 302761 h 691005"/>
                <a:gd name="connsiteX1" fmla="*/ 400972 w 1104599"/>
                <a:gd name="connsiteY1" fmla="*/ 279961 h 691005"/>
                <a:gd name="connsiteX2" fmla="*/ 598329 w 1104599"/>
                <a:gd name="connsiteY2" fmla="*/ 547493 h 691005"/>
                <a:gd name="connsiteX3" fmla="*/ 382829 w 1104599"/>
                <a:gd name="connsiteY3" fmla="*/ 691005 h 691005"/>
                <a:gd name="connsiteX4" fmla="*/ 32415 w 1104599"/>
                <a:gd name="connsiteY4" fmla="*/ 261439 h 691005"/>
                <a:gd name="connsiteX5" fmla="*/ 66468 w 1104599"/>
                <a:gd name="connsiteY5" fmla="*/ 31318 h 691005"/>
                <a:gd name="connsiteX6" fmla="*/ 90192 w 1104599"/>
                <a:gd name="connsiteY6" fmla="*/ 20170 h 691005"/>
                <a:gd name="connsiteX7" fmla="*/ 1104599 w 1104599"/>
                <a:gd name="connsiteY7" fmla="*/ 0 h 691005"/>
                <a:gd name="connsiteX0" fmla="*/ 657912 w 1104599"/>
                <a:gd name="connsiteY0" fmla="*/ 302761 h 691005"/>
                <a:gd name="connsiteX1" fmla="*/ 400972 w 1104599"/>
                <a:gd name="connsiteY1" fmla="*/ 279961 h 691005"/>
                <a:gd name="connsiteX2" fmla="*/ 638033 w 1104599"/>
                <a:gd name="connsiteY2" fmla="*/ 636718 h 691005"/>
                <a:gd name="connsiteX3" fmla="*/ 382829 w 1104599"/>
                <a:gd name="connsiteY3" fmla="*/ 691005 h 691005"/>
                <a:gd name="connsiteX4" fmla="*/ 32415 w 1104599"/>
                <a:gd name="connsiteY4" fmla="*/ 261439 h 691005"/>
                <a:gd name="connsiteX5" fmla="*/ 66468 w 1104599"/>
                <a:gd name="connsiteY5" fmla="*/ 31318 h 691005"/>
                <a:gd name="connsiteX6" fmla="*/ 90192 w 1104599"/>
                <a:gd name="connsiteY6" fmla="*/ 20170 h 691005"/>
                <a:gd name="connsiteX7" fmla="*/ 1104599 w 1104599"/>
                <a:gd name="connsiteY7" fmla="*/ 0 h 691005"/>
                <a:gd name="connsiteX0" fmla="*/ 657912 w 1104599"/>
                <a:gd name="connsiteY0" fmla="*/ 302761 h 720564"/>
                <a:gd name="connsiteX1" fmla="*/ 400972 w 1104599"/>
                <a:gd name="connsiteY1" fmla="*/ 279961 h 720564"/>
                <a:gd name="connsiteX2" fmla="*/ 638033 w 1104599"/>
                <a:gd name="connsiteY2" fmla="*/ 636718 h 720564"/>
                <a:gd name="connsiteX3" fmla="*/ 419942 w 1104599"/>
                <a:gd name="connsiteY3" fmla="*/ 720564 h 720564"/>
                <a:gd name="connsiteX4" fmla="*/ 32415 w 1104599"/>
                <a:gd name="connsiteY4" fmla="*/ 261439 h 720564"/>
                <a:gd name="connsiteX5" fmla="*/ 66468 w 1104599"/>
                <a:gd name="connsiteY5" fmla="*/ 31318 h 720564"/>
                <a:gd name="connsiteX6" fmla="*/ 90192 w 1104599"/>
                <a:gd name="connsiteY6" fmla="*/ 20170 h 720564"/>
                <a:gd name="connsiteX7" fmla="*/ 1104599 w 1104599"/>
                <a:gd name="connsiteY7" fmla="*/ 0 h 720564"/>
                <a:gd name="connsiteX0" fmla="*/ 731268 w 1104599"/>
                <a:gd name="connsiteY0" fmla="*/ 330936 h 720564"/>
                <a:gd name="connsiteX1" fmla="*/ 400972 w 1104599"/>
                <a:gd name="connsiteY1" fmla="*/ 279961 h 720564"/>
                <a:gd name="connsiteX2" fmla="*/ 638033 w 1104599"/>
                <a:gd name="connsiteY2" fmla="*/ 636718 h 720564"/>
                <a:gd name="connsiteX3" fmla="*/ 419942 w 1104599"/>
                <a:gd name="connsiteY3" fmla="*/ 720564 h 720564"/>
                <a:gd name="connsiteX4" fmla="*/ 32415 w 1104599"/>
                <a:gd name="connsiteY4" fmla="*/ 261439 h 720564"/>
                <a:gd name="connsiteX5" fmla="*/ 66468 w 1104599"/>
                <a:gd name="connsiteY5" fmla="*/ 31318 h 720564"/>
                <a:gd name="connsiteX6" fmla="*/ 90192 w 1104599"/>
                <a:gd name="connsiteY6" fmla="*/ 20170 h 720564"/>
                <a:gd name="connsiteX7" fmla="*/ 1104599 w 1104599"/>
                <a:gd name="connsiteY7" fmla="*/ 0 h 720564"/>
                <a:gd name="connsiteX0" fmla="*/ 743398 w 1104599"/>
                <a:gd name="connsiteY0" fmla="*/ 312638 h 720564"/>
                <a:gd name="connsiteX1" fmla="*/ 400972 w 1104599"/>
                <a:gd name="connsiteY1" fmla="*/ 279961 h 720564"/>
                <a:gd name="connsiteX2" fmla="*/ 638033 w 1104599"/>
                <a:gd name="connsiteY2" fmla="*/ 636718 h 720564"/>
                <a:gd name="connsiteX3" fmla="*/ 419942 w 1104599"/>
                <a:gd name="connsiteY3" fmla="*/ 720564 h 720564"/>
                <a:gd name="connsiteX4" fmla="*/ 32415 w 1104599"/>
                <a:gd name="connsiteY4" fmla="*/ 261439 h 720564"/>
                <a:gd name="connsiteX5" fmla="*/ 66468 w 1104599"/>
                <a:gd name="connsiteY5" fmla="*/ 31318 h 720564"/>
                <a:gd name="connsiteX6" fmla="*/ 90192 w 1104599"/>
                <a:gd name="connsiteY6" fmla="*/ 20170 h 720564"/>
                <a:gd name="connsiteX7" fmla="*/ 1104599 w 1104599"/>
                <a:gd name="connsiteY7" fmla="*/ 0 h 720564"/>
                <a:gd name="connsiteX0" fmla="*/ 743398 w 1067678"/>
                <a:gd name="connsiteY0" fmla="*/ 296209 h 704135"/>
                <a:gd name="connsiteX1" fmla="*/ 400972 w 1067678"/>
                <a:gd name="connsiteY1" fmla="*/ 263532 h 704135"/>
                <a:gd name="connsiteX2" fmla="*/ 638033 w 1067678"/>
                <a:gd name="connsiteY2" fmla="*/ 620289 h 704135"/>
                <a:gd name="connsiteX3" fmla="*/ 419942 w 1067678"/>
                <a:gd name="connsiteY3" fmla="*/ 704135 h 704135"/>
                <a:gd name="connsiteX4" fmla="*/ 32415 w 1067678"/>
                <a:gd name="connsiteY4" fmla="*/ 245010 h 704135"/>
                <a:gd name="connsiteX5" fmla="*/ 66468 w 1067678"/>
                <a:gd name="connsiteY5" fmla="*/ 14889 h 704135"/>
                <a:gd name="connsiteX6" fmla="*/ 90192 w 1067678"/>
                <a:gd name="connsiteY6" fmla="*/ 3741 h 704135"/>
                <a:gd name="connsiteX7" fmla="*/ 1067678 w 1067678"/>
                <a:gd name="connsiteY7" fmla="*/ 0 h 704135"/>
                <a:gd name="connsiteX0" fmla="*/ 743398 w 1057417"/>
                <a:gd name="connsiteY0" fmla="*/ 302701 h 710627"/>
                <a:gd name="connsiteX1" fmla="*/ 400972 w 1057417"/>
                <a:gd name="connsiteY1" fmla="*/ 270024 h 710627"/>
                <a:gd name="connsiteX2" fmla="*/ 638033 w 1057417"/>
                <a:gd name="connsiteY2" fmla="*/ 626781 h 710627"/>
                <a:gd name="connsiteX3" fmla="*/ 419942 w 1057417"/>
                <a:gd name="connsiteY3" fmla="*/ 710627 h 710627"/>
                <a:gd name="connsiteX4" fmla="*/ 32415 w 1057417"/>
                <a:gd name="connsiteY4" fmla="*/ 251502 h 710627"/>
                <a:gd name="connsiteX5" fmla="*/ 66468 w 1057417"/>
                <a:gd name="connsiteY5" fmla="*/ 21381 h 710627"/>
                <a:gd name="connsiteX6" fmla="*/ 90192 w 1057417"/>
                <a:gd name="connsiteY6" fmla="*/ 10233 h 710627"/>
                <a:gd name="connsiteX7" fmla="*/ 1057417 w 1057417"/>
                <a:gd name="connsiteY7" fmla="*/ 0 h 7106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57417" h="710627">
                  <a:moveTo>
                    <a:pt x="743398" y="302701"/>
                  </a:moveTo>
                  <a:lnTo>
                    <a:pt x="400972" y="270024"/>
                  </a:lnTo>
                  <a:lnTo>
                    <a:pt x="638033" y="626781"/>
                  </a:lnTo>
                  <a:lnTo>
                    <a:pt x="419942" y="710627"/>
                  </a:lnTo>
                  <a:lnTo>
                    <a:pt x="32415" y="251502"/>
                  </a:lnTo>
                  <a:cubicBezTo>
                    <a:pt x="-21728" y="178552"/>
                    <a:pt x="-6482" y="75523"/>
                    <a:pt x="66468" y="21381"/>
                  </a:cubicBezTo>
                  <a:lnTo>
                    <a:pt x="90192" y="10233"/>
                  </a:lnTo>
                  <a:lnTo>
                    <a:pt x="1057417" y="0"/>
                  </a:lnTo>
                </a:path>
              </a:pathLst>
            </a:custGeom>
            <a:pattFill prst="trellis">
              <a:fgClr>
                <a:srgbClr val="002060"/>
              </a:fgClr>
              <a:bgClr>
                <a:srgbClr val="ED7D31">
                  <a:lumMod val="75000"/>
                </a:srgbClr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sp>
          <p:nvSpPr>
            <p:cNvPr id="1148" name="フリーフォーム 74">
              <a:extLst>
                <a:ext uri="{FF2B5EF4-FFF2-40B4-BE49-F238E27FC236}">
                  <a16:creationId xmlns:a16="http://schemas.microsoft.com/office/drawing/2014/main" id="{663CAC08-9704-4950-9E26-651C2A096CF3}"/>
                </a:ext>
              </a:extLst>
            </p:cNvPr>
            <p:cNvSpPr/>
            <p:nvPr/>
          </p:nvSpPr>
          <p:spPr>
            <a:xfrm rot="1260686" flipH="1">
              <a:off x="3172444" y="336922"/>
              <a:ext cx="1057417" cy="710627"/>
            </a:xfrm>
            <a:custGeom>
              <a:avLst/>
              <a:gdLst>
                <a:gd name="connsiteX0" fmla="*/ 1051281 w 1150041"/>
                <a:gd name="connsiteY0" fmla="*/ 12707 h 813876"/>
                <a:gd name="connsiteX1" fmla="*/ 1150041 w 1150041"/>
                <a:gd name="connsiteY1" fmla="*/ 161702 h 813876"/>
                <a:gd name="connsiteX2" fmla="*/ 988339 w 1150041"/>
                <a:gd name="connsiteY2" fmla="*/ 323404 h 813876"/>
                <a:gd name="connsiteX3" fmla="*/ 482724 w 1150041"/>
                <a:gd name="connsiteY3" fmla="*/ 323404 h 813876"/>
                <a:gd name="connsiteX4" fmla="*/ 701228 w 1150041"/>
                <a:gd name="connsiteY4" fmla="*/ 617809 h 813876"/>
                <a:gd name="connsiteX5" fmla="*/ 437055 w 1150041"/>
                <a:gd name="connsiteY5" fmla="*/ 813876 h 813876"/>
                <a:gd name="connsiteX6" fmla="*/ 32415 w 1150041"/>
                <a:gd name="connsiteY6" fmla="*/ 268681 h 813876"/>
                <a:gd name="connsiteX7" fmla="*/ 66468 w 1150041"/>
                <a:gd name="connsiteY7" fmla="*/ 38560 h 813876"/>
                <a:gd name="connsiteX8" fmla="*/ 90192 w 1150041"/>
                <a:gd name="connsiteY8" fmla="*/ 27412 h 813876"/>
                <a:gd name="connsiteX9" fmla="*/ 112002 w 1150041"/>
                <a:gd name="connsiteY9" fmla="*/ 12707 h 813876"/>
                <a:gd name="connsiteX10" fmla="*/ 174944 w 1150041"/>
                <a:gd name="connsiteY10" fmla="*/ 0 h 813876"/>
                <a:gd name="connsiteX11" fmla="*/ 988339 w 1150041"/>
                <a:gd name="connsiteY11" fmla="*/ 0 h 813876"/>
                <a:gd name="connsiteX12" fmla="*/ 1051281 w 1150041"/>
                <a:gd name="connsiteY12" fmla="*/ 12707 h 813876"/>
                <a:gd name="connsiteX0" fmla="*/ 1150041 w 1241481"/>
                <a:gd name="connsiteY0" fmla="*/ 161702 h 813876"/>
                <a:gd name="connsiteX1" fmla="*/ 988339 w 1241481"/>
                <a:gd name="connsiteY1" fmla="*/ 323404 h 813876"/>
                <a:gd name="connsiteX2" fmla="*/ 482724 w 1241481"/>
                <a:gd name="connsiteY2" fmla="*/ 323404 h 813876"/>
                <a:gd name="connsiteX3" fmla="*/ 701228 w 1241481"/>
                <a:gd name="connsiteY3" fmla="*/ 617809 h 813876"/>
                <a:gd name="connsiteX4" fmla="*/ 437055 w 1241481"/>
                <a:gd name="connsiteY4" fmla="*/ 813876 h 813876"/>
                <a:gd name="connsiteX5" fmla="*/ 32415 w 1241481"/>
                <a:gd name="connsiteY5" fmla="*/ 268681 h 813876"/>
                <a:gd name="connsiteX6" fmla="*/ 66468 w 1241481"/>
                <a:gd name="connsiteY6" fmla="*/ 38560 h 813876"/>
                <a:gd name="connsiteX7" fmla="*/ 90192 w 1241481"/>
                <a:gd name="connsiteY7" fmla="*/ 27412 h 813876"/>
                <a:gd name="connsiteX8" fmla="*/ 112002 w 1241481"/>
                <a:gd name="connsiteY8" fmla="*/ 12707 h 813876"/>
                <a:gd name="connsiteX9" fmla="*/ 174944 w 1241481"/>
                <a:gd name="connsiteY9" fmla="*/ 0 h 813876"/>
                <a:gd name="connsiteX10" fmla="*/ 988339 w 1241481"/>
                <a:gd name="connsiteY10" fmla="*/ 0 h 813876"/>
                <a:gd name="connsiteX11" fmla="*/ 1051281 w 1241481"/>
                <a:gd name="connsiteY11" fmla="*/ 12707 h 813876"/>
                <a:gd name="connsiteX12" fmla="*/ 1241481 w 1241481"/>
                <a:gd name="connsiteY12" fmla="*/ 253142 h 813876"/>
                <a:gd name="connsiteX0" fmla="*/ 988339 w 1241481"/>
                <a:gd name="connsiteY0" fmla="*/ 323404 h 813876"/>
                <a:gd name="connsiteX1" fmla="*/ 482724 w 1241481"/>
                <a:gd name="connsiteY1" fmla="*/ 323404 h 813876"/>
                <a:gd name="connsiteX2" fmla="*/ 701228 w 1241481"/>
                <a:gd name="connsiteY2" fmla="*/ 617809 h 813876"/>
                <a:gd name="connsiteX3" fmla="*/ 437055 w 1241481"/>
                <a:gd name="connsiteY3" fmla="*/ 813876 h 813876"/>
                <a:gd name="connsiteX4" fmla="*/ 32415 w 1241481"/>
                <a:gd name="connsiteY4" fmla="*/ 268681 h 813876"/>
                <a:gd name="connsiteX5" fmla="*/ 66468 w 1241481"/>
                <a:gd name="connsiteY5" fmla="*/ 38560 h 813876"/>
                <a:gd name="connsiteX6" fmla="*/ 90192 w 1241481"/>
                <a:gd name="connsiteY6" fmla="*/ 27412 h 813876"/>
                <a:gd name="connsiteX7" fmla="*/ 112002 w 1241481"/>
                <a:gd name="connsiteY7" fmla="*/ 12707 h 813876"/>
                <a:gd name="connsiteX8" fmla="*/ 174944 w 1241481"/>
                <a:gd name="connsiteY8" fmla="*/ 0 h 813876"/>
                <a:gd name="connsiteX9" fmla="*/ 988339 w 1241481"/>
                <a:gd name="connsiteY9" fmla="*/ 0 h 813876"/>
                <a:gd name="connsiteX10" fmla="*/ 1051281 w 1241481"/>
                <a:gd name="connsiteY10" fmla="*/ 12707 h 813876"/>
                <a:gd name="connsiteX11" fmla="*/ 1241481 w 1241481"/>
                <a:gd name="connsiteY11" fmla="*/ 253142 h 813876"/>
                <a:gd name="connsiteX0" fmla="*/ 988339 w 1051281"/>
                <a:gd name="connsiteY0" fmla="*/ 323404 h 813876"/>
                <a:gd name="connsiteX1" fmla="*/ 482724 w 1051281"/>
                <a:gd name="connsiteY1" fmla="*/ 323404 h 813876"/>
                <a:gd name="connsiteX2" fmla="*/ 701228 w 1051281"/>
                <a:gd name="connsiteY2" fmla="*/ 617809 h 813876"/>
                <a:gd name="connsiteX3" fmla="*/ 437055 w 1051281"/>
                <a:gd name="connsiteY3" fmla="*/ 813876 h 813876"/>
                <a:gd name="connsiteX4" fmla="*/ 32415 w 1051281"/>
                <a:gd name="connsiteY4" fmla="*/ 268681 h 813876"/>
                <a:gd name="connsiteX5" fmla="*/ 66468 w 1051281"/>
                <a:gd name="connsiteY5" fmla="*/ 38560 h 813876"/>
                <a:gd name="connsiteX6" fmla="*/ 90192 w 1051281"/>
                <a:gd name="connsiteY6" fmla="*/ 27412 h 813876"/>
                <a:gd name="connsiteX7" fmla="*/ 112002 w 1051281"/>
                <a:gd name="connsiteY7" fmla="*/ 12707 h 813876"/>
                <a:gd name="connsiteX8" fmla="*/ 174944 w 1051281"/>
                <a:gd name="connsiteY8" fmla="*/ 0 h 813876"/>
                <a:gd name="connsiteX9" fmla="*/ 988339 w 1051281"/>
                <a:gd name="connsiteY9" fmla="*/ 0 h 813876"/>
                <a:gd name="connsiteX10" fmla="*/ 1051281 w 1051281"/>
                <a:gd name="connsiteY10" fmla="*/ 12707 h 813876"/>
                <a:gd name="connsiteX0" fmla="*/ 988339 w 988339"/>
                <a:gd name="connsiteY0" fmla="*/ 323404 h 813876"/>
                <a:gd name="connsiteX1" fmla="*/ 482724 w 988339"/>
                <a:gd name="connsiteY1" fmla="*/ 323404 h 813876"/>
                <a:gd name="connsiteX2" fmla="*/ 701228 w 988339"/>
                <a:gd name="connsiteY2" fmla="*/ 617809 h 813876"/>
                <a:gd name="connsiteX3" fmla="*/ 437055 w 988339"/>
                <a:gd name="connsiteY3" fmla="*/ 813876 h 813876"/>
                <a:gd name="connsiteX4" fmla="*/ 32415 w 988339"/>
                <a:gd name="connsiteY4" fmla="*/ 268681 h 813876"/>
                <a:gd name="connsiteX5" fmla="*/ 66468 w 988339"/>
                <a:gd name="connsiteY5" fmla="*/ 38560 h 813876"/>
                <a:gd name="connsiteX6" fmla="*/ 90192 w 988339"/>
                <a:gd name="connsiteY6" fmla="*/ 27412 h 813876"/>
                <a:gd name="connsiteX7" fmla="*/ 112002 w 988339"/>
                <a:gd name="connsiteY7" fmla="*/ 12707 h 813876"/>
                <a:gd name="connsiteX8" fmla="*/ 174944 w 988339"/>
                <a:gd name="connsiteY8" fmla="*/ 0 h 813876"/>
                <a:gd name="connsiteX9" fmla="*/ 988339 w 988339"/>
                <a:gd name="connsiteY9" fmla="*/ 0 h 813876"/>
                <a:gd name="connsiteX0" fmla="*/ 750224 w 988339"/>
                <a:gd name="connsiteY0" fmla="*/ 309112 h 813876"/>
                <a:gd name="connsiteX1" fmla="*/ 482724 w 988339"/>
                <a:gd name="connsiteY1" fmla="*/ 323404 h 813876"/>
                <a:gd name="connsiteX2" fmla="*/ 701228 w 988339"/>
                <a:gd name="connsiteY2" fmla="*/ 617809 h 813876"/>
                <a:gd name="connsiteX3" fmla="*/ 437055 w 988339"/>
                <a:gd name="connsiteY3" fmla="*/ 813876 h 813876"/>
                <a:gd name="connsiteX4" fmla="*/ 32415 w 988339"/>
                <a:gd name="connsiteY4" fmla="*/ 268681 h 813876"/>
                <a:gd name="connsiteX5" fmla="*/ 66468 w 988339"/>
                <a:gd name="connsiteY5" fmla="*/ 38560 h 813876"/>
                <a:gd name="connsiteX6" fmla="*/ 90192 w 988339"/>
                <a:gd name="connsiteY6" fmla="*/ 27412 h 813876"/>
                <a:gd name="connsiteX7" fmla="*/ 112002 w 988339"/>
                <a:gd name="connsiteY7" fmla="*/ 12707 h 813876"/>
                <a:gd name="connsiteX8" fmla="*/ 174944 w 988339"/>
                <a:gd name="connsiteY8" fmla="*/ 0 h 813876"/>
                <a:gd name="connsiteX9" fmla="*/ 988339 w 988339"/>
                <a:gd name="connsiteY9" fmla="*/ 0 h 813876"/>
                <a:gd name="connsiteX0" fmla="*/ 750224 w 988339"/>
                <a:gd name="connsiteY0" fmla="*/ 309112 h 698247"/>
                <a:gd name="connsiteX1" fmla="*/ 482724 w 988339"/>
                <a:gd name="connsiteY1" fmla="*/ 323404 h 698247"/>
                <a:gd name="connsiteX2" fmla="*/ 701228 w 988339"/>
                <a:gd name="connsiteY2" fmla="*/ 617809 h 698247"/>
                <a:gd name="connsiteX3" fmla="*/ 382829 w 988339"/>
                <a:gd name="connsiteY3" fmla="*/ 698247 h 698247"/>
                <a:gd name="connsiteX4" fmla="*/ 32415 w 988339"/>
                <a:gd name="connsiteY4" fmla="*/ 268681 h 698247"/>
                <a:gd name="connsiteX5" fmla="*/ 66468 w 988339"/>
                <a:gd name="connsiteY5" fmla="*/ 38560 h 698247"/>
                <a:gd name="connsiteX6" fmla="*/ 90192 w 988339"/>
                <a:gd name="connsiteY6" fmla="*/ 27412 h 698247"/>
                <a:gd name="connsiteX7" fmla="*/ 112002 w 988339"/>
                <a:gd name="connsiteY7" fmla="*/ 12707 h 698247"/>
                <a:gd name="connsiteX8" fmla="*/ 174944 w 988339"/>
                <a:gd name="connsiteY8" fmla="*/ 0 h 698247"/>
                <a:gd name="connsiteX9" fmla="*/ 988339 w 988339"/>
                <a:gd name="connsiteY9" fmla="*/ 0 h 698247"/>
                <a:gd name="connsiteX0" fmla="*/ 750224 w 988339"/>
                <a:gd name="connsiteY0" fmla="*/ 309112 h 698247"/>
                <a:gd name="connsiteX1" fmla="*/ 482724 w 988339"/>
                <a:gd name="connsiteY1" fmla="*/ 323404 h 698247"/>
                <a:gd name="connsiteX2" fmla="*/ 598329 w 988339"/>
                <a:gd name="connsiteY2" fmla="*/ 554735 h 698247"/>
                <a:gd name="connsiteX3" fmla="*/ 382829 w 988339"/>
                <a:gd name="connsiteY3" fmla="*/ 698247 h 698247"/>
                <a:gd name="connsiteX4" fmla="*/ 32415 w 988339"/>
                <a:gd name="connsiteY4" fmla="*/ 268681 h 698247"/>
                <a:gd name="connsiteX5" fmla="*/ 66468 w 988339"/>
                <a:gd name="connsiteY5" fmla="*/ 38560 h 698247"/>
                <a:gd name="connsiteX6" fmla="*/ 90192 w 988339"/>
                <a:gd name="connsiteY6" fmla="*/ 27412 h 698247"/>
                <a:gd name="connsiteX7" fmla="*/ 112002 w 988339"/>
                <a:gd name="connsiteY7" fmla="*/ 12707 h 698247"/>
                <a:gd name="connsiteX8" fmla="*/ 174944 w 988339"/>
                <a:gd name="connsiteY8" fmla="*/ 0 h 698247"/>
                <a:gd name="connsiteX9" fmla="*/ 988339 w 988339"/>
                <a:gd name="connsiteY9" fmla="*/ 0 h 698247"/>
                <a:gd name="connsiteX0" fmla="*/ 750224 w 988339"/>
                <a:gd name="connsiteY0" fmla="*/ 309112 h 698247"/>
                <a:gd name="connsiteX1" fmla="*/ 400972 w 988339"/>
                <a:gd name="connsiteY1" fmla="*/ 287203 h 698247"/>
                <a:gd name="connsiteX2" fmla="*/ 598329 w 988339"/>
                <a:gd name="connsiteY2" fmla="*/ 554735 h 698247"/>
                <a:gd name="connsiteX3" fmla="*/ 382829 w 988339"/>
                <a:gd name="connsiteY3" fmla="*/ 698247 h 698247"/>
                <a:gd name="connsiteX4" fmla="*/ 32415 w 988339"/>
                <a:gd name="connsiteY4" fmla="*/ 268681 h 698247"/>
                <a:gd name="connsiteX5" fmla="*/ 66468 w 988339"/>
                <a:gd name="connsiteY5" fmla="*/ 38560 h 698247"/>
                <a:gd name="connsiteX6" fmla="*/ 90192 w 988339"/>
                <a:gd name="connsiteY6" fmla="*/ 27412 h 698247"/>
                <a:gd name="connsiteX7" fmla="*/ 112002 w 988339"/>
                <a:gd name="connsiteY7" fmla="*/ 12707 h 698247"/>
                <a:gd name="connsiteX8" fmla="*/ 174944 w 988339"/>
                <a:gd name="connsiteY8" fmla="*/ 0 h 698247"/>
                <a:gd name="connsiteX9" fmla="*/ 988339 w 988339"/>
                <a:gd name="connsiteY9" fmla="*/ 0 h 698247"/>
                <a:gd name="connsiteX0" fmla="*/ 750224 w 988339"/>
                <a:gd name="connsiteY0" fmla="*/ 309112 h 698247"/>
                <a:gd name="connsiteX1" fmla="*/ 400972 w 988339"/>
                <a:gd name="connsiteY1" fmla="*/ 287203 h 698247"/>
                <a:gd name="connsiteX2" fmla="*/ 598329 w 988339"/>
                <a:gd name="connsiteY2" fmla="*/ 554735 h 698247"/>
                <a:gd name="connsiteX3" fmla="*/ 382829 w 988339"/>
                <a:gd name="connsiteY3" fmla="*/ 698247 h 698247"/>
                <a:gd name="connsiteX4" fmla="*/ 32415 w 988339"/>
                <a:gd name="connsiteY4" fmla="*/ 268681 h 698247"/>
                <a:gd name="connsiteX5" fmla="*/ 66468 w 988339"/>
                <a:gd name="connsiteY5" fmla="*/ 38560 h 698247"/>
                <a:gd name="connsiteX6" fmla="*/ 90192 w 988339"/>
                <a:gd name="connsiteY6" fmla="*/ 27412 h 698247"/>
                <a:gd name="connsiteX7" fmla="*/ 174944 w 988339"/>
                <a:gd name="connsiteY7" fmla="*/ 0 h 698247"/>
                <a:gd name="connsiteX8" fmla="*/ 988339 w 988339"/>
                <a:gd name="connsiteY8" fmla="*/ 0 h 698247"/>
                <a:gd name="connsiteX0" fmla="*/ 750224 w 988339"/>
                <a:gd name="connsiteY0" fmla="*/ 309112 h 698247"/>
                <a:gd name="connsiteX1" fmla="*/ 400972 w 988339"/>
                <a:gd name="connsiteY1" fmla="*/ 287203 h 698247"/>
                <a:gd name="connsiteX2" fmla="*/ 598329 w 988339"/>
                <a:gd name="connsiteY2" fmla="*/ 554735 h 698247"/>
                <a:gd name="connsiteX3" fmla="*/ 382829 w 988339"/>
                <a:gd name="connsiteY3" fmla="*/ 698247 h 698247"/>
                <a:gd name="connsiteX4" fmla="*/ 32415 w 988339"/>
                <a:gd name="connsiteY4" fmla="*/ 268681 h 698247"/>
                <a:gd name="connsiteX5" fmla="*/ 66468 w 988339"/>
                <a:gd name="connsiteY5" fmla="*/ 38560 h 698247"/>
                <a:gd name="connsiteX6" fmla="*/ 90192 w 988339"/>
                <a:gd name="connsiteY6" fmla="*/ 27412 h 698247"/>
                <a:gd name="connsiteX7" fmla="*/ 988339 w 988339"/>
                <a:gd name="connsiteY7" fmla="*/ 0 h 698247"/>
                <a:gd name="connsiteX0" fmla="*/ 589978 w 988339"/>
                <a:gd name="connsiteY0" fmla="*/ 300916 h 698247"/>
                <a:gd name="connsiteX1" fmla="*/ 400972 w 988339"/>
                <a:gd name="connsiteY1" fmla="*/ 287203 h 698247"/>
                <a:gd name="connsiteX2" fmla="*/ 598329 w 988339"/>
                <a:gd name="connsiteY2" fmla="*/ 554735 h 698247"/>
                <a:gd name="connsiteX3" fmla="*/ 382829 w 988339"/>
                <a:gd name="connsiteY3" fmla="*/ 698247 h 698247"/>
                <a:gd name="connsiteX4" fmla="*/ 32415 w 988339"/>
                <a:gd name="connsiteY4" fmla="*/ 268681 h 698247"/>
                <a:gd name="connsiteX5" fmla="*/ 66468 w 988339"/>
                <a:gd name="connsiteY5" fmla="*/ 38560 h 698247"/>
                <a:gd name="connsiteX6" fmla="*/ 90192 w 988339"/>
                <a:gd name="connsiteY6" fmla="*/ 27412 h 698247"/>
                <a:gd name="connsiteX7" fmla="*/ 988339 w 988339"/>
                <a:gd name="connsiteY7" fmla="*/ 0 h 698247"/>
                <a:gd name="connsiteX0" fmla="*/ 589978 w 1094568"/>
                <a:gd name="connsiteY0" fmla="*/ 294126 h 691457"/>
                <a:gd name="connsiteX1" fmla="*/ 400972 w 1094568"/>
                <a:gd name="connsiteY1" fmla="*/ 280413 h 691457"/>
                <a:gd name="connsiteX2" fmla="*/ 598329 w 1094568"/>
                <a:gd name="connsiteY2" fmla="*/ 547945 h 691457"/>
                <a:gd name="connsiteX3" fmla="*/ 382829 w 1094568"/>
                <a:gd name="connsiteY3" fmla="*/ 691457 h 691457"/>
                <a:gd name="connsiteX4" fmla="*/ 32415 w 1094568"/>
                <a:gd name="connsiteY4" fmla="*/ 261891 h 691457"/>
                <a:gd name="connsiteX5" fmla="*/ 66468 w 1094568"/>
                <a:gd name="connsiteY5" fmla="*/ 31770 h 691457"/>
                <a:gd name="connsiteX6" fmla="*/ 90192 w 1094568"/>
                <a:gd name="connsiteY6" fmla="*/ 20622 h 691457"/>
                <a:gd name="connsiteX7" fmla="*/ 1094568 w 1094568"/>
                <a:gd name="connsiteY7" fmla="*/ 0 h 691457"/>
                <a:gd name="connsiteX0" fmla="*/ 657912 w 1094568"/>
                <a:gd name="connsiteY0" fmla="*/ 303213 h 691457"/>
                <a:gd name="connsiteX1" fmla="*/ 400972 w 1094568"/>
                <a:gd name="connsiteY1" fmla="*/ 280413 h 691457"/>
                <a:gd name="connsiteX2" fmla="*/ 598329 w 1094568"/>
                <a:gd name="connsiteY2" fmla="*/ 547945 h 691457"/>
                <a:gd name="connsiteX3" fmla="*/ 382829 w 1094568"/>
                <a:gd name="connsiteY3" fmla="*/ 691457 h 691457"/>
                <a:gd name="connsiteX4" fmla="*/ 32415 w 1094568"/>
                <a:gd name="connsiteY4" fmla="*/ 261891 h 691457"/>
                <a:gd name="connsiteX5" fmla="*/ 66468 w 1094568"/>
                <a:gd name="connsiteY5" fmla="*/ 31770 h 691457"/>
                <a:gd name="connsiteX6" fmla="*/ 90192 w 1094568"/>
                <a:gd name="connsiteY6" fmla="*/ 20622 h 691457"/>
                <a:gd name="connsiteX7" fmla="*/ 1094568 w 1094568"/>
                <a:gd name="connsiteY7" fmla="*/ 0 h 691457"/>
                <a:gd name="connsiteX0" fmla="*/ 657912 w 1104599"/>
                <a:gd name="connsiteY0" fmla="*/ 302761 h 691005"/>
                <a:gd name="connsiteX1" fmla="*/ 400972 w 1104599"/>
                <a:gd name="connsiteY1" fmla="*/ 279961 h 691005"/>
                <a:gd name="connsiteX2" fmla="*/ 598329 w 1104599"/>
                <a:gd name="connsiteY2" fmla="*/ 547493 h 691005"/>
                <a:gd name="connsiteX3" fmla="*/ 382829 w 1104599"/>
                <a:gd name="connsiteY3" fmla="*/ 691005 h 691005"/>
                <a:gd name="connsiteX4" fmla="*/ 32415 w 1104599"/>
                <a:gd name="connsiteY4" fmla="*/ 261439 h 691005"/>
                <a:gd name="connsiteX5" fmla="*/ 66468 w 1104599"/>
                <a:gd name="connsiteY5" fmla="*/ 31318 h 691005"/>
                <a:gd name="connsiteX6" fmla="*/ 90192 w 1104599"/>
                <a:gd name="connsiteY6" fmla="*/ 20170 h 691005"/>
                <a:gd name="connsiteX7" fmla="*/ 1104599 w 1104599"/>
                <a:gd name="connsiteY7" fmla="*/ 0 h 691005"/>
                <a:gd name="connsiteX0" fmla="*/ 657912 w 1104599"/>
                <a:gd name="connsiteY0" fmla="*/ 302761 h 691005"/>
                <a:gd name="connsiteX1" fmla="*/ 400972 w 1104599"/>
                <a:gd name="connsiteY1" fmla="*/ 279961 h 691005"/>
                <a:gd name="connsiteX2" fmla="*/ 638033 w 1104599"/>
                <a:gd name="connsiteY2" fmla="*/ 636718 h 691005"/>
                <a:gd name="connsiteX3" fmla="*/ 382829 w 1104599"/>
                <a:gd name="connsiteY3" fmla="*/ 691005 h 691005"/>
                <a:gd name="connsiteX4" fmla="*/ 32415 w 1104599"/>
                <a:gd name="connsiteY4" fmla="*/ 261439 h 691005"/>
                <a:gd name="connsiteX5" fmla="*/ 66468 w 1104599"/>
                <a:gd name="connsiteY5" fmla="*/ 31318 h 691005"/>
                <a:gd name="connsiteX6" fmla="*/ 90192 w 1104599"/>
                <a:gd name="connsiteY6" fmla="*/ 20170 h 691005"/>
                <a:gd name="connsiteX7" fmla="*/ 1104599 w 1104599"/>
                <a:gd name="connsiteY7" fmla="*/ 0 h 691005"/>
                <a:gd name="connsiteX0" fmla="*/ 657912 w 1104599"/>
                <a:gd name="connsiteY0" fmla="*/ 302761 h 720564"/>
                <a:gd name="connsiteX1" fmla="*/ 400972 w 1104599"/>
                <a:gd name="connsiteY1" fmla="*/ 279961 h 720564"/>
                <a:gd name="connsiteX2" fmla="*/ 638033 w 1104599"/>
                <a:gd name="connsiteY2" fmla="*/ 636718 h 720564"/>
                <a:gd name="connsiteX3" fmla="*/ 419942 w 1104599"/>
                <a:gd name="connsiteY3" fmla="*/ 720564 h 720564"/>
                <a:gd name="connsiteX4" fmla="*/ 32415 w 1104599"/>
                <a:gd name="connsiteY4" fmla="*/ 261439 h 720564"/>
                <a:gd name="connsiteX5" fmla="*/ 66468 w 1104599"/>
                <a:gd name="connsiteY5" fmla="*/ 31318 h 720564"/>
                <a:gd name="connsiteX6" fmla="*/ 90192 w 1104599"/>
                <a:gd name="connsiteY6" fmla="*/ 20170 h 720564"/>
                <a:gd name="connsiteX7" fmla="*/ 1104599 w 1104599"/>
                <a:gd name="connsiteY7" fmla="*/ 0 h 720564"/>
                <a:gd name="connsiteX0" fmla="*/ 731268 w 1104599"/>
                <a:gd name="connsiteY0" fmla="*/ 330936 h 720564"/>
                <a:gd name="connsiteX1" fmla="*/ 400972 w 1104599"/>
                <a:gd name="connsiteY1" fmla="*/ 279961 h 720564"/>
                <a:gd name="connsiteX2" fmla="*/ 638033 w 1104599"/>
                <a:gd name="connsiteY2" fmla="*/ 636718 h 720564"/>
                <a:gd name="connsiteX3" fmla="*/ 419942 w 1104599"/>
                <a:gd name="connsiteY3" fmla="*/ 720564 h 720564"/>
                <a:gd name="connsiteX4" fmla="*/ 32415 w 1104599"/>
                <a:gd name="connsiteY4" fmla="*/ 261439 h 720564"/>
                <a:gd name="connsiteX5" fmla="*/ 66468 w 1104599"/>
                <a:gd name="connsiteY5" fmla="*/ 31318 h 720564"/>
                <a:gd name="connsiteX6" fmla="*/ 90192 w 1104599"/>
                <a:gd name="connsiteY6" fmla="*/ 20170 h 720564"/>
                <a:gd name="connsiteX7" fmla="*/ 1104599 w 1104599"/>
                <a:gd name="connsiteY7" fmla="*/ 0 h 720564"/>
                <a:gd name="connsiteX0" fmla="*/ 743398 w 1104599"/>
                <a:gd name="connsiteY0" fmla="*/ 312638 h 720564"/>
                <a:gd name="connsiteX1" fmla="*/ 400972 w 1104599"/>
                <a:gd name="connsiteY1" fmla="*/ 279961 h 720564"/>
                <a:gd name="connsiteX2" fmla="*/ 638033 w 1104599"/>
                <a:gd name="connsiteY2" fmla="*/ 636718 h 720564"/>
                <a:gd name="connsiteX3" fmla="*/ 419942 w 1104599"/>
                <a:gd name="connsiteY3" fmla="*/ 720564 h 720564"/>
                <a:gd name="connsiteX4" fmla="*/ 32415 w 1104599"/>
                <a:gd name="connsiteY4" fmla="*/ 261439 h 720564"/>
                <a:gd name="connsiteX5" fmla="*/ 66468 w 1104599"/>
                <a:gd name="connsiteY5" fmla="*/ 31318 h 720564"/>
                <a:gd name="connsiteX6" fmla="*/ 90192 w 1104599"/>
                <a:gd name="connsiteY6" fmla="*/ 20170 h 720564"/>
                <a:gd name="connsiteX7" fmla="*/ 1104599 w 1104599"/>
                <a:gd name="connsiteY7" fmla="*/ 0 h 720564"/>
                <a:gd name="connsiteX0" fmla="*/ 743398 w 1067678"/>
                <a:gd name="connsiteY0" fmla="*/ 296209 h 704135"/>
                <a:gd name="connsiteX1" fmla="*/ 400972 w 1067678"/>
                <a:gd name="connsiteY1" fmla="*/ 263532 h 704135"/>
                <a:gd name="connsiteX2" fmla="*/ 638033 w 1067678"/>
                <a:gd name="connsiteY2" fmla="*/ 620289 h 704135"/>
                <a:gd name="connsiteX3" fmla="*/ 419942 w 1067678"/>
                <a:gd name="connsiteY3" fmla="*/ 704135 h 704135"/>
                <a:gd name="connsiteX4" fmla="*/ 32415 w 1067678"/>
                <a:gd name="connsiteY4" fmla="*/ 245010 h 704135"/>
                <a:gd name="connsiteX5" fmla="*/ 66468 w 1067678"/>
                <a:gd name="connsiteY5" fmla="*/ 14889 h 704135"/>
                <a:gd name="connsiteX6" fmla="*/ 90192 w 1067678"/>
                <a:gd name="connsiteY6" fmla="*/ 3741 h 704135"/>
                <a:gd name="connsiteX7" fmla="*/ 1067678 w 1067678"/>
                <a:gd name="connsiteY7" fmla="*/ 0 h 704135"/>
                <a:gd name="connsiteX0" fmla="*/ 743398 w 1057417"/>
                <a:gd name="connsiteY0" fmla="*/ 302701 h 710627"/>
                <a:gd name="connsiteX1" fmla="*/ 400972 w 1057417"/>
                <a:gd name="connsiteY1" fmla="*/ 270024 h 710627"/>
                <a:gd name="connsiteX2" fmla="*/ 638033 w 1057417"/>
                <a:gd name="connsiteY2" fmla="*/ 626781 h 710627"/>
                <a:gd name="connsiteX3" fmla="*/ 419942 w 1057417"/>
                <a:gd name="connsiteY3" fmla="*/ 710627 h 710627"/>
                <a:gd name="connsiteX4" fmla="*/ 32415 w 1057417"/>
                <a:gd name="connsiteY4" fmla="*/ 251502 h 710627"/>
                <a:gd name="connsiteX5" fmla="*/ 66468 w 1057417"/>
                <a:gd name="connsiteY5" fmla="*/ 21381 h 710627"/>
                <a:gd name="connsiteX6" fmla="*/ 90192 w 1057417"/>
                <a:gd name="connsiteY6" fmla="*/ 10233 h 710627"/>
                <a:gd name="connsiteX7" fmla="*/ 1057417 w 1057417"/>
                <a:gd name="connsiteY7" fmla="*/ 0 h 7106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57417" h="710627">
                  <a:moveTo>
                    <a:pt x="743398" y="302701"/>
                  </a:moveTo>
                  <a:lnTo>
                    <a:pt x="400972" y="270024"/>
                  </a:lnTo>
                  <a:lnTo>
                    <a:pt x="638033" y="626781"/>
                  </a:lnTo>
                  <a:lnTo>
                    <a:pt x="419942" y="710627"/>
                  </a:lnTo>
                  <a:lnTo>
                    <a:pt x="32415" y="251502"/>
                  </a:lnTo>
                  <a:cubicBezTo>
                    <a:pt x="-21728" y="178552"/>
                    <a:pt x="-6482" y="75523"/>
                    <a:pt x="66468" y="21381"/>
                  </a:cubicBezTo>
                  <a:lnTo>
                    <a:pt x="90192" y="10233"/>
                  </a:lnTo>
                  <a:lnTo>
                    <a:pt x="1057417" y="0"/>
                  </a:lnTo>
                </a:path>
              </a:pathLst>
            </a:custGeom>
            <a:pattFill prst="trellis">
              <a:fgClr>
                <a:srgbClr val="002060"/>
              </a:fgClr>
              <a:bgClr>
                <a:srgbClr val="ED7D31">
                  <a:lumMod val="75000"/>
                </a:srgbClr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</p:grpSp>
      <p:grpSp>
        <p:nvGrpSpPr>
          <p:cNvPr id="1176" name="グループ化 1175">
            <a:extLst>
              <a:ext uri="{FF2B5EF4-FFF2-40B4-BE49-F238E27FC236}">
                <a16:creationId xmlns:a16="http://schemas.microsoft.com/office/drawing/2014/main" id="{884A65FD-20BA-459D-B3A2-507011F0242A}"/>
              </a:ext>
            </a:extLst>
          </p:cNvPr>
          <p:cNvGrpSpPr/>
          <p:nvPr/>
        </p:nvGrpSpPr>
        <p:grpSpPr>
          <a:xfrm>
            <a:off x="4145413" y="765016"/>
            <a:ext cx="1638090" cy="1766122"/>
            <a:chOff x="3521250" y="-1450793"/>
            <a:chExt cx="2564640" cy="2765090"/>
          </a:xfrm>
        </p:grpSpPr>
        <p:grpSp>
          <p:nvGrpSpPr>
            <p:cNvPr id="1177" name="グループ化 1176">
              <a:extLst>
                <a:ext uri="{FF2B5EF4-FFF2-40B4-BE49-F238E27FC236}">
                  <a16:creationId xmlns:a16="http://schemas.microsoft.com/office/drawing/2014/main" id="{94CA9180-0E3E-4404-910E-1B53CA31989A}"/>
                </a:ext>
              </a:extLst>
            </p:cNvPr>
            <p:cNvGrpSpPr/>
            <p:nvPr/>
          </p:nvGrpSpPr>
          <p:grpSpPr>
            <a:xfrm>
              <a:off x="4125827" y="-1450793"/>
              <a:ext cx="1353070" cy="2596306"/>
              <a:chOff x="4125827" y="3591107"/>
              <a:chExt cx="1353070" cy="2596306"/>
            </a:xfrm>
          </p:grpSpPr>
          <p:sp>
            <p:nvSpPr>
              <p:cNvPr id="1182" name="円/楕円 351">
                <a:extLst>
                  <a:ext uri="{FF2B5EF4-FFF2-40B4-BE49-F238E27FC236}">
                    <a16:creationId xmlns:a16="http://schemas.microsoft.com/office/drawing/2014/main" id="{CC854BE8-1462-44F6-9081-537698D29ED7}"/>
                  </a:ext>
                </a:extLst>
              </p:cNvPr>
              <p:cNvSpPr/>
              <p:nvPr/>
            </p:nvSpPr>
            <p:spPr>
              <a:xfrm>
                <a:off x="4141164" y="3591107"/>
                <a:ext cx="1322397" cy="148801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grpSp>
            <p:nvGrpSpPr>
              <p:cNvPr id="1183" name="グループ化 1182">
                <a:extLst>
                  <a:ext uri="{FF2B5EF4-FFF2-40B4-BE49-F238E27FC236}">
                    <a16:creationId xmlns:a16="http://schemas.microsoft.com/office/drawing/2014/main" id="{12FE51D3-4498-4ADC-BB48-05BA7DD28BDF}"/>
                  </a:ext>
                </a:extLst>
              </p:cNvPr>
              <p:cNvGrpSpPr/>
              <p:nvPr/>
            </p:nvGrpSpPr>
            <p:grpSpPr>
              <a:xfrm>
                <a:off x="4224213" y="4904922"/>
                <a:ext cx="1156298" cy="1282491"/>
                <a:chOff x="4137152" y="4836724"/>
                <a:chExt cx="1156298" cy="1282491"/>
              </a:xfrm>
            </p:grpSpPr>
            <p:sp>
              <p:nvSpPr>
                <p:cNvPr id="1199" name="フリーフォーム: 図形 1198">
                  <a:extLst>
                    <a:ext uri="{FF2B5EF4-FFF2-40B4-BE49-F238E27FC236}">
                      <a16:creationId xmlns:a16="http://schemas.microsoft.com/office/drawing/2014/main" id="{5D3D408C-8F2C-49E5-8617-D6C7A241A123}"/>
                    </a:ext>
                  </a:extLst>
                </p:cNvPr>
                <p:cNvSpPr/>
                <p:nvPr/>
              </p:nvSpPr>
              <p:spPr>
                <a:xfrm rot="10800000">
                  <a:off x="4370577" y="4836724"/>
                  <a:ext cx="698442" cy="521090"/>
                </a:xfrm>
                <a:custGeom>
                  <a:avLst/>
                  <a:gdLst>
                    <a:gd name="connsiteX0" fmla="*/ 483019 w 698442"/>
                    <a:gd name="connsiteY0" fmla="*/ 521090 h 521090"/>
                    <a:gd name="connsiteX1" fmla="*/ 215422 w 698442"/>
                    <a:gd name="connsiteY1" fmla="*/ 521090 h 521090"/>
                    <a:gd name="connsiteX2" fmla="*/ 215422 w 698442"/>
                    <a:gd name="connsiteY2" fmla="*/ 288649 h 521090"/>
                    <a:gd name="connsiteX3" fmla="*/ 213288 w 698442"/>
                    <a:gd name="connsiteY3" fmla="*/ 288464 h 521090"/>
                    <a:gd name="connsiteX4" fmla="*/ 0 w 698442"/>
                    <a:gd name="connsiteY4" fmla="*/ 150131 h 521090"/>
                    <a:gd name="connsiteX5" fmla="*/ 349221 w 698442"/>
                    <a:gd name="connsiteY5" fmla="*/ 0 h 521090"/>
                    <a:gd name="connsiteX6" fmla="*/ 698442 w 698442"/>
                    <a:gd name="connsiteY6" fmla="*/ 150131 h 521090"/>
                    <a:gd name="connsiteX7" fmla="*/ 485153 w 698442"/>
                    <a:gd name="connsiteY7" fmla="*/ 288464 h 521090"/>
                    <a:gd name="connsiteX8" fmla="*/ 483020 w 698442"/>
                    <a:gd name="connsiteY8" fmla="*/ 288649 h 5210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98442" h="521090">
                      <a:moveTo>
                        <a:pt x="483019" y="521090"/>
                      </a:moveTo>
                      <a:lnTo>
                        <a:pt x="215422" y="521090"/>
                      </a:lnTo>
                      <a:lnTo>
                        <a:pt x="215422" y="288649"/>
                      </a:lnTo>
                      <a:lnTo>
                        <a:pt x="213288" y="288464"/>
                      </a:lnTo>
                      <a:cubicBezTo>
                        <a:pt x="87948" y="265673"/>
                        <a:pt x="0" y="212317"/>
                        <a:pt x="0" y="150131"/>
                      </a:cubicBezTo>
                      <a:cubicBezTo>
                        <a:pt x="0" y="67216"/>
                        <a:pt x="156352" y="0"/>
                        <a:pt x="349221" y="0"/>
                      </a:cubicBezTo>
                      <a:cubicBezTo>
                        <a:pt x="542090" y="0"/>
                        <a:pt x="698442" y="67216"/>
                        <a:pt x="698442" y="150131"/>
                      </a:cubicBezTo>
                      <a:cubicBezTo>
                        <a:pt x="698442" y="212317"/>
                        <a:pt x="610494" y="265673"/>
                        <a:pt x="485153" y="288464"/>
                      </a:cubicBezTo>
                      <a:lnTo>
                        <a:pt x="483020" y="288649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200" name="片側の 2 つの角を丸めた四角形 66">
                  <a:extLst>
                    <a:ext uri="{FF2B5EF4-FFF2-40B4-BE49-F238E27FC236}">
                      <a16:creationId xmlns:a16="http://schemas.microsoft.com/office/drawing/2014/main" id="{A7CF3096-323C-4B79-863E-DA0D1432746F}"/>
                    </a:ext>
                  </a:extLst>
                </p:cNvPr>
                <p:cNvSpPr/>
                <p:nvPr/>
              </p:nvSpPr>
              <p:spPr>
                <a:xfrm>
                  <a:off x="4137152" y="5098289"/>
                  <a:ext cx="1156298" cy="1020926"/>
                </a:xfrm>
                <a:prstGeom prst="round2SameRect">
                  <a:avLst>
                    <a:gd name="adj1" fmla="val 35217"/>
                    <a:gd name="adj2" fmla="val 0"/>
                  </a:avLst>
                </a:prstGeom>
                <a:solidFill>
                  <a:srgbClr val="FF99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201" name="片側の 2 つの角を丸めた四角形 64">
                  <a:extLst>
                    <a:ext uri="{FF2B5EF4-FFF2-40B4-BE49-F238E27FC236}">
                      <a16:creationId xmlns:a16="http://schemas.microsoft.com/office/drawing/2014/main" id="{A73182F9-CC34-4D42-A82E-058D97862B81}"/>
                    </a:ext>
                  </a:extLst>
                </p:cNvPr>
                <p:cNvSpPr/>
                <p:nvPr/>
              </p:nvSpPr>
              <p:spPr>
                <a:xfrm>
                  <a:off x="4137152" y="5100833"/>
                  <a:ext cx="1156298" cy="101838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56298" h="1018382">
                      <a:moveTo>
                        <a:pt x="821989" y="0"/>
                      </a:moveTo>
                      <a:cubicBezTo>
                        <a:pt x="1008846" y="11341"/>
                        <a:pt x="1156298" y="166950"/>
                        <a:pt x="1156298" y="356996"/>
                      </a:cubicBezTo>
                      <a:lnTo>
                        <a:pt x="1156298" y="1018382"/>
                      </a:lnTo>
                      <a:lnTo>
                        <a:pt x="821989" y="1018382"/>
                      </a:lnTo>
                      <a:close/>
                      <a:moveTo>
                        <a:pt x="334309" y="0"/>
                      </a:moveTo>
                      <a:lnTo>
                        <a:pt x="334309" y="1018382"/>
                      </a:lnTo>
                      <a:lnTo>
                        <a:pt x="0" y="1018382"/>
                      </a:lnTo>
                      <a:lnTo>
                        <a:pt x="0" y="356996"/>
                      </a:lnTo>
                      <a:cubicBezTo>
                        <a:pt x="0" y="166950"/>
                        <a:pt x="147453" y="11341"/>
                        <a:pt x="334309" y="0"/>
                      </a:cubicBezTo>
                      <a:close/>
                    </a:path>
                  </a:pathLst>
                </a:custGeom>
                <a:solidFill>
                  <a:srgbClr val="FF9933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202" name="ホームベース 73">
                  <a:extLst>
                    <a:ext uri="{FF2B5EF4-FFF2-40B4-BE49-F238E27FC236}">
                      <a16:creationId xmlns:a16="http://schemas.microsoft.com/office/drawing/2014/main" id="{3B1C4BB0-3D7D-4B6D-982C-2A0A7042BAC8}"/>
                    </a:ext>
                  </a:extLst>
                </p:cNvPr>
                <p:cNvSpPr/>
                <p:nvPr/>
              </p:nvSpPr>
              <p:spPr>
                <a:xfrm rot="5400000">
                  <a:off x="4499708" y="5070613"/>
                  <a:ext cx="434959" cy="490311"/>
                </a:xfrm>
                <a:prstGeom prst="homePlate">
                  <a:avLst>
                    <a:gd name="adj" fmla="val 60511"/>
                  </a:avLst>
                </a:pr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203" name="二等辺三角形 1202">
                  <a:extLst>
                    <a:ext uri="{FF2B5EF4-FFF2-40B4-BE49-F238E27FC236}">
                      <a16:creationId xmlns:a16="http://schemas.microsoft.com/office/drawing/2014/main" id="{0B91C27E-4BAC-4373-8EA9-CD57538D166D}"/>
                    </a:ext>
                  </a:extLst>
                </p:cNvPr>
                <p:cNvSpPr/>
                <p:nvPr/>
              </p:nvSpPr>
              <p:spPr>
                <a:xfrm rot="20020472">
                  <a:off x="4653107" y="5045696"/>
                  <a:ext cx="357925" cy="220968"/>
                </a:xfrm>
                <a:prstGeom prst="triangle">
                  <a:avLst>
                    <a:gd name="adj" fmla="val 79232"/>
                  </a:avLst>
                </a:pr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204" name="二等辺三角形 1203">
                  <a:extLst>
                    <a:ext uri="{FF2B5EF4-FFF2-40B4-BE49-F238E27FC236}">
                      <a16:creationId xmlns:a16="http://schemas.microsoft.com/office/drawing/2014/main" id="{E9BE669D-565A-4278-9436-2384A94DED83}"/>
                    </a:ext>
                  </a:extLst>
                </p:cNvPr>
                <p:cNvSpPr/>
                <p:nvPr/>
              </p:nvSpPr>
              <p:spPr>
                <a:xfrm rot="1579528" flipH="1">
                  <a:off x="4416116" y="5045697"/>
                  <a:ext cx="357925" cy="220968"/>
                </a:xfrm>
                <a:prstGeom prst="triangle">
                  <a:avLst>
                    <a:gd name="adj" fmla="val 79232"/>
                  </a:avLst>
                </a:pr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205" name="円/楕円 82">
                  <a:extLst>
                    <a:ext uri="{FF2B5EF4-FFF2-40B4-BE49-F238E27FC236}">
                      <a16:creationId xmlns:a16="http://schemas.microsoft.com/office/drawing/2014/main" id="{8584DC2C-6DA3-46FB-B56A-5BD39BFEA9A9}"/>
                    </a:ext>
                  </a:extLst>
                </p:cNvPr>
                <p:cNvSpPr/>
                <p:nvPr/>
              </p:nvSpPr>
              <p:spPr>
                <a:xfrm>
                  <a:off x="4641828" y="5251947"/>
                  <a:ext cx="146946" cy="201806"/>
                </a:xfrm>
                <a:prstGeom prst="ellipse">
                  <a:avLst/>
                </a:pr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206" name="円/楕円 83">
                  <a:extLst>
                    <a:ext uri="{FF2B5EF4-FFF2-40B4-BE49-F238E27FC236}">
                      <a16:creationId xmlns:a16="http://schemas.microsoft.com/office/drawing/2014/main" id="{F0386197-95DF-4769-A9D3-DA59C908180B}"/>
                    </a:ext>
                  </a:extLst>
                </p:cNvPr>
                <p:cNvSpPr/>
                <p:nvPr/>
              </p:nvSpPr>
              <p:spPr>
                <a:xfrm flipH="1">
                  <a:off x="4669020" y="5278927"/>
                  <a:ext cx="96333" cy="147845"/>
                </a:xfrm>
                <a:prstGeom prst="ellipse">
                  <a:avLst/>
                </a:pr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207" name="円/楕円 83">
                  <a:extLst>
                    <a:ext uri="{FF2B5EF4-FFF2-40B4-BE49-F238E27FC236}">
                      <a16:creationId xmlns:a16="http://schemas.microsoft.com/office/drawing/2014/main" id="{A75A76A7-005A-43E2-8A35-951D5C219DD3}"/>
                    </a:ext>
                  </a:extLst>
                </p:cNvPr>
                <p:cNvSpPr/>
                <p:nvPr/>
              </p:nvSpPr>
              <p:spPr>
                <a:xfrm flipH="1">
                  <a:off x="4694326" y="5301105"/>
                  <a:ext cx="45720" cy="45720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184" name="グループ化 1183">
                <a:extLst>
                  <a:ext uri="{FF2B5EF4-FFF2-40B4-BE49-F238E27FC236}">
                    <a16:creationId xmlns:a16="http://schemas.microsoft.com/office/drawing/2014/main" id="{C7CEC692-4375-44E3-9CC4-24D7C4611DD0}"/>
                  </a:ext>
                </a:extLst>
              </p:cNvPr>
              <p:cNvGrpSpPr/>
              <p:nvPr/>
            </p:nvGrpSpPr>
            <p:grpSpPr>
              <a:xfrm>
                <a:off x="4125827" y="3708230"/>
                <a:ext cx="1353070" cy="1276595"/>
                <a:chOff x="3527010" y="370663"/>
                <a:chExt cx="834570" cy="787400"/>
              </a:xfrm>
            </p:grpSpPr>
            <p:grpSp>
              <p:nvGrpSpPr>
                <p:cNvPr id="1185" name="グループ化 1184">
                  <a:extLst>
                    <a:ext uri="{FF2B5EF4-FFF2-40B4-BE49-F238E27FC236}">
                      <a16:creationId xmlns:a16="http://schemas.microsoft.com/office/drawing/2014/main" id="{15D0EC92-C41B-4E11-9B24-E52316C4CB1B}"/>
                    </a:ext>
                  </a:extLst>
                </p:cNvPr>
                <p:cNvGrpSpPr/>
                <p:nvPr/>
              </p:nvGrpSpPr>
              <p:grpSpPr>
                <a:xfrm>
                  <a:off x="3527010" y="370663"/>
                  <a:ext cx="834570" cy="787400"/>
                  <a:chOff x="2791855" y="2017486"/>
                  <a:chExt cx="1150919" cy="1045028"/>
                </a:xfrm>
                <a:solidFill>
                  <a:srgbClr val="FFCC99"/>
                </a:solidFill>
              </p:grpSpPr>
              <p:grpSp>
                <p:nvGrpSpPr>
                  <p:cNvPr id="1192" name="グループ化 1191">
                    <a:extLst>
                      <a:ext uri="{FF2B5EF4-FFF2-40B4-BE49-F238E27FC236}">
                        <a16:creationId xmlns:a16="http://schemas.microsoft.com/office/drawing/2014/main" id="{D4124325-5CE4-4B58-B3B8-E71318E64C18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1197" name="円/楕円 370">
                      <a:extLst>
                        <a:ext uri="{FF2B5EF4-FFF2-40B4-BE49-F238E27FC236}">
                          <a16:creationId xmlns:a16="http://schemas.microsoft.com/office/drawing/2014/main" id="{A61912B1-1A29-40A4-A63D-E6B82805FDE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1198" name="円/楕円 371">
                      <a:extLst>
                        <a:ext uri="{FF2B5EF4-FFF2-40B4-BE49-F238E27FC236}">
                          <a16:creationId xmlns:a16="http://schemas.microsoft.com/office/drawing/2014/main" id="{33107622-869D-4E53-8042-F9C4579929D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1193" name="グループ化 1192">
                    <a:extLst>
                      <a:ext uri="{FF2B5EF4-FFF2-40B4-BE49-F238E27FC236}">
                        <a16:creationId xmlns:a16="http://schemas.microsoft.com/office/drawing/2014/main" id="{3F5277E0-968F-40CB-9EBD-46D415C2BC7B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1195" name="円/楕円 368">
                      <a:extLst>
                        <a:ext uri="{FF2B5EF4-FFF2-40B4-BE49-F238E27FC236}">
                          <a16:creationId xmlns:a16="http://schemas.microsoft.com/office/drawing/2014/main" id="{EE1D23C3-35B3-4981-A1C4-4DF2B2F7109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1196" name="円/楕円 369">
                      <a:extLst>
                        <a:ext uri="{FF2B5EF4-FFF2-40B4-BE49-F238E27FC236}">
                          <a16:creationId xmlns:a16="http://schemas.microsoft.com/office/drawing/2014/main" id="{852D26B3-8504-400D-AD99-A0565E28E6B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1194" name="円/楕円 367">
                    <a:extLst>
                      <a:ext uri="{FF2B5EF4-FFF2-40B4-BE49-F238E27FC236}">
                        <a16:creationId xmlns:a16="http://schemas.microsoft.com/office/drawing/2014/main" id="{00531CAA-DDE6-4163-B9DC-081DECC9517E}"/>
                      </a:ext>
                    </a:extLst>
                  </p:cNvPr>
                  <p:cNvSpPr/>
                  <p:nvPr/>
                </p:nvSpPr>
                <p:spPr>
                  <a:xfrm>
                    <a:off x="2902857" y="2017486"/>
                    <a:ext cx="928914" cy="1045028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sp>
              <p:nvSpPr>
                <p:cNvPr id="1186" name="円/楕円 355">
                  <a:extLst>
                    <a:ext uri="{FF2B5EF4-FFF2-40B4-BE49-F238E27FC236}">
                      <a16:creationId xmlns:a16="http://schemas.microsoft.com/office/drawing/2014/main" id="{5EA33D37-71D9-48E2-957E-9E2605914685}"/>
                    </a:ext>
                  </a:extLst>
                </p:cNvPr>
                <p:cNvSpPr/>
                <p:nvPr/>
              </p:nvSpPr>
              <p:spPr>
                <a:xfrm>
                  <a:off x="3702599" y="690519"/>
                  <a:ext cx="80251" cy="130479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187" name="円/楕円 356">
                  <a:extLst>
                    <a:ext uri="{FF2B5EF4-FFF2-40B4-BE49-F238E27FC236}">
                      <a16:creationId xmlns:a16="http://schemas.microsoft.com/office/drawing/2014/main" id="{40101864-918B-4FFF-AEF5-E6EF1D017C13}"/>
                    </a:ext>
                  </a:extLst>
                </p:cNvPr>
                <p:cNvSpPr/>
                <p:nvPr/>
              </p:nvSpPr>
              <p:spPr>
                <a:xfrm>
                  <a:off x="4112943" y="690519"/>
                  <a:ext cx="80251" cy="130479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188" name="円/楕円 27">
                  <a:extLst>
                    <a:ext uri="{FF2B5EF4-FFF2-40B4-BE49-F238E27FC236}">
                      <a16:creationId xmlns:a16="http://schemas.microsoft.com/office/drawing/2014/main" id="{BF7AC2AA-33DD-4D1B-B6FC-63FABB26C66C}"/>
                    </a:ext>
                  </a:extLst>
                </p:cNvPr>
                <p:cNvSpPr/>
                <p:nvPr/>
              </p:nvSpPr>
              <p:spPr>
                <a:xfrm rot="10800000">
                  <a:off x="3854433" y="1048806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189" name="正方形/長方形 67">
                  <a:extLst>
                    <a:ext uri="{FF2B5EF4-FFF2-40B4-BE49-F238E27FC236}">
                      <a16:creationId xmlns:a16="http://schemas.microsoft.com/office/drawing/2014/main" id="{C8DAE13F-BC12-43A3-9A17-E2DAC08CA164}"/>
                    </a:ext>
                  </a:extLst>
                </p:cNvPr>
                <p:cNvSpPr/>
                <p:nvPr/>
              </p:nvSpPr>
              <p:spPr>
                <a:xfrm>
                  <a:off x="3919229" y="980952"/>
                  <a:ext cx="50129" cy="2569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49072" h="1123608">
                      <a:moveTo>
                        <a:pt x="374536" y="0"/>
                      </a:moveTo>
                      <a:lnTo>
                        <a:pt x="749072" y="374536"/>
                      </a:lnTo>
                      <a:cubicBezTo>
                        <a:pt x="955923" y="581387"/>
                        <a:pt x="955923" y="916758"/>
                        <a:pt x="749072" y="1123608"/>
                      </a:cubicBezTo>
                      <a:cubicBezTo>
                        <a:pt x="542221" y="1330459"/>
                        <a:pt x="206851" y="1330459"/>
                        <a:pt x="0" y="1123608"/>
                      </a:cubicBezTo>
                      <a:cubicBezTo>
                        <a:pt x="-206851" y="916758"/>
                        <a:pt x="-206851" y="581387"/>
                        <a:pt x="0" y="374536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190" name="月 1189">
                  <a:extLst>
                    <a:ext uri="{FF2B5EF4-FFF2-40B4-BE49-F238E27FC236}">
                      <a16:creationId xmlns:a16="http://schemas.microsoft.com/office/drawing/2014/main" id="{EF21B3EA-459B-4EC9-B818-949D09CC2597}"/>
                    </a:ext>
                  </a:extLst>
                </p:cNvPr>
                <p:cNvSpPr/>
                <p:nvPr/>
              </p:nvSpPr>
              <p:spPr>
                <a:xfrm rot="6300000">
                  <a:off x="3725378" y="539560"/>
                  <a:ext cx="30830" cy="125083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191" name="月 1190">
                  <a:extLst>
                    <a:ext uri="{FF2B5EF4-FFF2-40B4-BE49-F238E27FC236}">
                      <a16:creationId xmlns:a16="http://schemas.microsoft.com/office/drawing/2014/main" id="{818FDAFB-0BB6-416C-8392-64A040BFCCC8}"/>
                    </a:ext>
                  </a:extLst>
                </p:cNvPr>
                <p:cNvSpPr/>
                <p:nvPr/>
              </p:nvSpPr>
              <p:spPr>
                <a:xfrm rot="4500000">
                  <a:off x="4144316" y="539562"/>
                  <a:ext cx="30830" cy="125082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</p:grpSp>
        <p:sp>
          <p:nvSpPr>
            <p:cNvPr id="1178" name="フリーフォーム 73">
              <a:extLst>
                <a:ext uri="{FF2B5EF4-FFF2-40B4-BE49-F238E27FC236}">
                  <a16:creationId xmlns:a16="http://schemas.microsoft.com/office/drawing/2014/main" id="{A7DAEC18-BB92-46EE-9CCB-C548F2F3D356}"/>
                </a:ext>
              </a:extLst>
            </p:cNvPr>
            <p:cNvSpPr/>
            <p:nvPr/>
          </p:nvSpPr>
          <p:spPr>
            <a:xfrm rot="610876">
              <a:off x="4068541" y="921781"/>
              <a:ext cx="407496" cy="392516"/>
            </a:xfrm>
            <a:custGeom>
              <a:avLst/>
              <a:gdLst>
                <a:gd name="connsiteX0" fmla="*/ 107625 w 407496"/>
                <a:gd name="connsiteY0" fmla="*/ 2811 h 392721"/>
                <a:gd name="connsiteX1" fmla="*/ 130169 w 407496"/>
                <a:gd name="connsiteY1" fmla="*/ 205 h 392721"/>
                <a:gd name="connsiteX2" fmla="*/ 355143 w 407496"/>
                <a:gd name="connsiteY2" fmla="*/ 19170 h 392721"/>
                <a:gd name="connsiteX3" fmla="*/ 407291 w 407496"/>
                <a:gd name="connsiteY3" fmla="*/ 80919 h 392721"/>
                <a:gd name="connsiteX4" fmla="*/ 345542 w 407496"/>
                <a:gd name="connsiteY4" fmla="*/ 133066 h 392721"/>
                <a:gd name="connsiteX5" fmla="*/ 166624 w 407496"/>
                <a:gd name="connsiteY5" fmla="*/ 117983 h 392721"/>
                <a:gd name="connsiteX6" fmla="*/ 196882 w 407496"/>
                <a:gd name="connsiteY6" fmla="*/ 286467 h 392721"/>
                <a:gd name="connsiteX7" fmla="*/ 235586 w 407496"/>
                <a:gd name="connsiteY7" fmla="*/ 286467 h 392721"/>
                <a:gd name="connsiteX8" fmla="*/ 288713 w 407496"/>
                <a:gd name="connsiteY8" fmla="*/ 339594 h 392721"/>
                <a:gd name="connsiteX9" fmla="*/ 288712 w 407496"/>
                <a:gd name="connsiteY9" fmla="*/ 339594 h 392721"/>
                <a:gd name="connsiteX10" fmla="*/ 235585 w 407496"/>
                <a:gd name="connsiteY10" fmla="*/ 392721 h 392721"/>
                <a:gd name="connsiteX11" fmla="*/ 167647 w 407496"/>
                <a:gd name="connsiteY11" fmla="*/ 392720 h 392721"/>
                <a:gd name="connsiteX12" fmla="*/ 146968 w 407496"/>
                <a:gd name="connsiteY12" fmla="*/ 388545 h 392721"/>
                <a:gd name="connsiteX13" fmla="*/ 145241 w 407496"/>
                <a:gd name="connsiteY13" fmla="*/ 387381 h 392721"/>
                <a:gd name="connsiteX14" fmla="*/ 124022 w 407496"/>
                <a:gd name="connsiteY14" fmla="*/ 384849 h 392721"/>
                <a:gd name="connsiteX15" fmla="*/ 99198 w 407496"/>
                <a:gd name="connsiteY15" fmla="*/ 363761 h 392721"/>
                <a:gd name="connsiteX16" fmla="*/ 98212 w 407496"/>
                <a:gd name="connsiteY16" fmla="*/ 361270 h 392721"/>
                <a:gd name="connsiteX17" fmla="*/ 93849 w 407496"/>
                <a:gd name="connsiteY17" fmla="*/ 366650 h 392721"/>
                <a:gd name="connsiteX18" fmla="*/ 52121 w 407496"/>
                <a:gd name="connsiteY18" fmla="*/ 379766 h 392721"/>
                <a:gd name="connsiteX19" fmla="*/ 225 w 407496"/>
                <a:gd name="connsiteY19" fmla="*/ 317806 h 392721"/>
                <a:gd name="connsiteX20" fmla="*/ 20103 w 407496"/>
                <a:gd name="connsiteY20" fmla="*/ 92911 h 392721"/>
                <a:gd name="connsiteX21" fmla="*/ 59509 w 407496"/>
                <a:gd name="connsiteY21" fmla="*/ 43530 h 392721"/>
                <a:gd name="connsiteX22" fmla="*/ 71374 w 407496"/>
                <a:gd name="connsiteY22" fmla="*/ 42206 h 392721"/>
                <a:gd name="connsiteX23" fmla="*/ 74764 w 407496"/>
                <a:gd name="connsiteY23" fmla="*/ 30563 h 392721"/>
                <a:gd name="connsiteX24" fmla="*/ 107625 w 407496"/>
                <a:gd name="connsiteY24" fmla="*/ 2811 h 392721"/>
                <a:gd name="connsiteX0" fmla="*/ 107625 w 407496"/>
                <a:gd name="connsiteY0" fmla="*/ 2811 h 392721"/>
                <a:gd name="connsiteX1" fmla="*/ 130169 w 407496"/>
                <a:gd name="connsiteY1" fmla="*/ 205 h 392721"/>
                <a:gd name="connsiteX2" fmla="*/ 355143 w 407496"/>
                <a:gd name="connsiteY2" fmla="*/ 19170 h 392721"/>
                <a:gd name="connsiteX3" fmla="*/ 407291 w 407496"/>
                <a:gd name="connsiteY3" fmla="*/ 80919 h 392721"/>
                <a:gd name="connsiteX4" fmla="*/ 345542 w 407496"/>
                <a:gd name="connsiteY4" fmla="*/ 133066 h 392721"/>
                <a:gd name="connsiteX5" fmla="*/ 166624 w 407496"/>
                <a:gd name="connsiteY5" fmla="*/ 117983 h 392721"/>
                <a:gd name="connsiteX6" fmla="*/ 196882 w 407496"/>
                <a:gd name="connsiteY6" fmla="*/ 286467 h 392721"/>
                <a:gd name="connsiteX7" fmla="*/ 235586 w 407496"/>
                <a:gd name="connsiteY7" fmla="*/ 286467 h 392721"/>
                <a:gd name="connsiteX8" fmla="*/ 288713 w 407496"/>
                <a:gd name="connsiteY8" fmla="*/ 339594 h 392721"/>
                <a:gd name="connsiteX9" fmla="*/ 288712 w 407496"/>
                <a:gd name="connsiteY9" fmla="*/ 339594 h 392721"/>
                <a:gd name="connsiteX10" fmla="*/ 235585 w 407496"/>
                <a:gd name="connsiteY10" fmla="*/ 392721 h 392721"/>
                <a:gd name="connsiteX11" fmla="*/ 167647 w 407496"/>
                <a:gd name="connsiteY11" fmla="*/ 392720 h 392721"/>
                <a:gd name="connsiteX12" fmla="*/ 146968 w 407496"/>
                <a:gd name="connsiteY12" fmla="*/ 388545 h 392721"/>
                <a:gd name="connsiteX13" fmla="*/ 145241 w 407496"/>
                <a:gd name="connsiteY13" fmla="*/ 387381 h 392721"/>
                <a:gd name="connsiteX14" fmla="*/ 124022 w 407496"/>
                <a:gd name="connsiteY14" fmla="*/ 384849 h 392721"/>
                <a:gd name="connsiteX15" fmla="*/ 99198 w 407496"/>
                <a:gd name="connsiteY15" fmla="*/ 363761 h 392721"/>
                <a:gd name="connsiteX16" fmla="*/ 98212 w 407496"/>
                <a:gd name="connsiteY16" fmla="*/ 361270 h 392721"/>
                <a:gd name="connsiteX17" fmla="*/ 93849 w 407496"/>
                <a:gd name="connsiteY17" fmla="*/ 366650 h 392721"/>
                <a:gd name="connsiteX18" fmla="*/ 52121 w 407496"/>
                <a:gd name="connsiteY18" fmla="*/ 379766 h 392721"/>
                <a:gd name="connsiteX19" fmla="*/ 225 w 407496"/>
                <a:gd name="connsiteY19" fmla="*/ 317806 h 392721"/>
                <a:gd name="connsiteX20" fmla="*/ 20103 w 407496"/>
                <a:gd name="connsiteY20" fmla="*/ 92911 h 392721"/>
                <a:gd name="connsiteX21" fmla="*/ 59509 w 407496"/>
                <a:gd name="connsiteY21" fmla="*/ 43530 h 392721"/>
                <a:gd name="connsiteX22" fmla="*/ 71374 w 407496"/>
                <a:gd name="connsiteY22" fmla="*/ 42206 h 392721"/>
                <a:gd name="connsiteX23" fmla="*/ 107625 w 407496"/>
                <a:gd name="connsiteY23" fmla="*/ 2811 h 392721"/>
                <a:gd name="connsiteX0" fmla="*/ 107625 w 407496"/>
                <a:gd name="connsiteY0" fmla="*/ 2811 h 392721"/>
                <a:gd name="connsiteX1" fmla="*/ 130169 w 407496"/>
                <a:gd name="connsiteY1" fmla="*/ 205 h 392721"/>
                <a:gd name="connsiteX2" fmla="*/ 355143 w 407496"/>
                <a:gd name="connsiteY2" fmla="*/ 19170 h 392721"/>
                <a:gd name="connsiteX3" fmla="*/ 407291 w 407496"/>
                <a:gd name="connsiteY3" fmla="*/ 80919 h 392721"/>
                <a:gd name="connsiteX4" fmla="*/ 345542 w 407496"/>
                <a:gd name="connsiteY4" fmla="*/ 133066 h 392721"/>
                <a:gd name="connsiteX5" fmla="*/ 166624 w 407496"/>
                <a:gd name="connsiteY5" fmla="*/ 117983 h 392721"/>
                <a:gd name="connsiteX6" fmla="*/ 196882 w 407496"/>
                <a:gd name="connsiteY6" fmla="*/ 286467 h 392721"/>
                <a:gd name="connsiteX7" fmla="*/ 235586 w 407496"/>
                <a:gd name="connsiteY7" fmla="*/ 286467 h 392721"/>
                <a:gd name="connsiteX8" fmla="*/ 288713 w 407496"/>
                <a:gd name="connsiteY8" fmla="*/ 339594 h 392721"/>
                <a:gd name="connsiteX9" fmla="*/ 288712 w 407496"/>
                <a:gd name="connsiteY9" fmla="*/ 339594 h 392721"/>
                <a:gd name="connsiteX10" fmla="*/ 235585 w 407496"/>
                <a:gd name="connsiteY10" fmla="*/ 392721 h 392721"/>
                <a:gd name="connsiteX11" fmla="*/ 167647 w 407496"/>
                <a:gd name="connsiteY11" fmla="*/ 392720 h 392721"/>
                <a:gd name="connsiteX12" fmla="*/ 146968 w 407496"/>
                <a:gd name="connsiteY12" fmla="*/ 388545 h 392721"/>
                <a:gd name="connsiteX13" fmla="*/ 145241 w 407496"/>
                <a:gd name="connsiteY13" fmla="*/ 387381 h 392721"/>
                <a:gd name="connsiteX14" fmla="*/ 124022 w 407496"/>
                <a:gd name="connsiteY14" fmla="*/ 384849 h 392721"/>
                <a:gd name="connsiteX15" fmla="*/ 99198 w 407496"/>
                <a:gd name="connsiteY15" fmla="*/ 363761 h 392721"/>
                <a:gd name="connsiteX16" fmla="*/ 98212 w 407496"/>
                <a:gd name="connsiteY16" fmla="*/ 361270 h 392721"/>
                <a:gd name="connsiteX17" fmla="*/ 93849 w 407496"/>
                <a:gd name="connsiteY17" fmla="*/ 366650 h 392721"/>
                <a:gd name="connsiteX18" fmla="*/ 52121 w 407496"/>
                <a:gd name="connsiteY18" fmla="*/ 379766 h 392721"/>
                <a:gd name="connsiteX19" fmla="*/ 225 w 407496"/>
                <a:gd name="connsiteY19" fmla="*/ 317806 h 392721"/>
                <a:gd name="connsiteX20" fmla="*/ 20103 w 407496"/>
                <a:gd name="connsiteY20" fmla="*/ 92911 h 392721"/>
                <a:gd name="connsiteX21" fmla="*/ 59509 w 407496"/>
                <a:gd name="connsiteY21" fmla="*/ 43530 h 392721"/>
                <a:gd name="connsiteX22" fmla="*/ 107625 w 407496"/>
                <a:gd name="connsiteY22" fmla="*/ 2811 h 392721"/>
                <a:gd name="connsiteX0" fmla="*/ 107625 w 407496"/>
                <a:gd name="connsiteY0" fmla="*/ 2811 h 392721"/>
                <a:gd name="connsiteX1" fmla="*/ 130169 w 407496"/>
                <a:gd name="connsiteY1" fmla="*/ 205 h 392721"/>
                <a:gd name="connsiteX2" fmla="*/ 355143 w 407496"/>
                <a:gd name="connsiteY2" fmla="*/ 19170 h 392721"/>
                <a:gd name="connsiteX3" fmla="*/ 407291 w 407496"/>
                <a:gd name="connsiteY3" fmla="*/ 80919 h 392721"/>
                <a:gd name="connsiteX4" fmla="*/ 345542 w 407496"/>
                <a:gd name="connsiteY4" fmla="*/ 133066 h 392721"/>
                <a:gd name="connsiteX5" fmla="*/ 166624 w 407496"/>
                <a:gd name="connsiteY5" fmla="*/ 117983 h 392721"/>
                <a:gd name="connsiteX6" fmla="*/ 196882 w 407496"/>
                <a:gd name="connsiteY6" fmla="*/ 286467 h 392721"/>
                <a:gd name="connsiteX7" fmla="*/ 235586 w 407496"/>
                <a:gd name="connsiteY7" fmla="*/ 286467 h 392721"/>
                <a:gd name="connsiteX8" fmla="*/ 288713 w 407496"/>
                <a:gd name="connsiteY8" fmla="*/ 339594 h 392721"/>
                <a:gd name="connsiteX9" fmla="*/ 288712 w 407496"/>
                <a:gd name="connsiteY9" fmla="*/ 339594 h 392721"/>
                <a:gd name="connsiteX10" fmla="*/ 235585 w 407496"/>
                <a:gd name="connsiteY10" fmla="*/ 392721 h 392721"/>
                <a:gd name="connsiteX11" fmla="*/ 167647 w 407496"/>
                <a:gd name="connsiteY11" fmla="*/ 392720 h 392721"/>
                <a:gd name="connsiteX12" fmla="*/ 146968 w 407496"/>
                <a:gd name="connsiteY12" fmla="*/ 388545 h 392721"/>
                <a:gd name="connsiteX13" fmla="*/ 145241 w 407496"/>
                <a:gd name="connsiteY13" fmla="*/ 387381 h 392721"/>
                <a:gd name="connsiteX14" fmla="*/ 124022 w 407496"/>
                <a:gd name="connsiteY14" fmla="*/ 384849 h 392721"/>
                <a:gd name="connsiteX15" fmla="*/ 99198 w 407496"/>
                <a:gd name="connsiteY15" fmla="*/ 363761 h 392721"/>
                <a:gd name="connsiteX16" fmla="*/ 98212 w 407496"/>
                <a:gd name="connsiteY16" fmla="*/ 361270 h 392721"/>
                <a:gd name="connsiteX17" fmla="*/ 93849 w 407496"/>
                <a:gd name="connsiteY17" fmla="*/ 366650 h 392721"/>
                <a:gd name="connsiteX18" fmla="*/ 52121 w 407496"/>
                <a:gd name="connsiteY18" fmla="*/ 379766 h 392721"/>
                <a:gd name="connsiteX19" fmla="*/ 225 w 407496"/>
                <a:gd name="connsiteY19" fmla="*/ 317806 h 392721"/>
                <a:gd name="connsiteX20" fmla="*/ 20103 w 407496"/>
                <a:gd name="connsiteY20" fmla="*/ 92911 h 392721"/>
                <a:gd name="connsiteX21" fmla="*/ 107625 w 407496"/>
                <a:gd name="connsiteY21" fmla="*/ 2811 h 392721"/>
                <a:gd name="connsiteX0" fmla="*/ 20103 w 407496"/>
                <a:gd name="connsiteY0" fmla="*/ 92706 h 392516"/>
                <a:gd name="connsiteX1" fmla="*/ 130169 w 407496"/>
                <a:gd name="connsiteY1" fmla="*/ 0 h 392516"/>
                <a:gd name="connsiteX2" fmla="*/ 355143 w 407496"/>
                <a:gd name="connsiteY2" fmla="*/ 18965 h 392516"/>
                <a:gd name="connsiteX3" fmla="*/ 407291 w 407496"/>
                <a:gd name="connsiteY3" fmla="*/ 80714 h 392516"/>
                <a:gd name="connsiteX4" fmla="*/ 345542 w 407496"/>
                <a:gd name="connsiteY4" fmla="*/ 132861 h 392516"/>
                <a:gd name="connsiteX5" fmla="*/ 166624 w 407496"/>
                <a:gd name="connsiteY5" fmla="*/ 117778 h 392516"/>
                <a:gd name="connsiteX6" fmla="*/ 196882 w 407496"/>
                <a:gd name="connsiteY6" fmla="*/ 286262 h 392516"/>
                <a:gd name="connsiteX7" fmla="*/ 235586 w 407496"/>
                <a:gd name="connsiteY7" fmla="*/ 286262 h 392516"/>
                <a:gd name="connsiteX8" fmla="*/ 288713 w 407496"/>
                <a:gd name="connsiteY8" fmla="*/ 339389 h 392516"/>
                <a:gd name="connsiteX9" fmla="*/ 288712 w 407496"/>
                <a:gd name="connsiteY9" fmla="*/ 339389 h 392516"/>
                <a:gd name="connsiteX10" fmla="*/ 235585 w 407496"/>
                <a:gd name="connsiteY10" fmla="*/ 392516 h 392516"/>
                <a:gd name="connsiteX11" fmla="*/ 167647 w 407496"/>
                <a:gd name="connsiteY11" fmla="*/ 392515 h 392516"/>
                <a:gd name="connsiteX12" fmla="*/ 146968 w 407496"/>
                <a:gd name="connsiteY12" fmla="*/ 388340 h 392516"/>
                <a:gd name="connsiteX13" fmla="*/ 145241 w 407496"/>
                <a:gd name="connsiteY13" fmla="*/ 387176 h 392516"/>
                <a:gd name="connsiteX14" fmla="*/ 124022 w 407496"/>
                <a:gd name="connsiteY14" fmla="*/ 384644 h 392516"/>
                <a:gd name="connsiteX15" fmla="*/ 99198 w 407496"/>
                <a:gd name="connsiteY15" fmla="*/ 363556 h 392516"/>
                <a:gd name="connsiteX16" fmla="*/ 98212 w 407496"/>
                <a:gd name="connsiteY16" fmla="*/ 361065 h 392516"/>
                <a:gd name="connsiteX17" fmla="*/ 93849 w 407496"/>
                <a:gd name="connsiteY17" fmla="*/ 366445 h 392516"/>
                <a:gd name="connsiteX18" fmla="*/ 52121 w 407496"/>
                <a:gd name="connsiteY18" fmla="*/ 379561 h 392516"/>
                <a:gd name="connsiteX19" fmla="*/ 225 w 407496"/>
                <a:gd name="connsiteY19" fmla="*/ 317601 h 392516"/>
                <a:gd name="connsiteX20" fmla="*/ 20103 w 407496"/>
                <a:gd name="connsiteY20" fmla="*/ 92706 h 392516"/>
                <a:gd name="connsiteX0" fmla="*/ 20103 w 407496"/>
                <a:gd name="connsiteY0" fmla="*/ 92706 h 392516"/>
                <a:gd name="connsiteX1" fmla="*/ 130169 w 407496"/>
                <a:gd name="connsiteY1" fmla="*/ 0 h 392516"/>
                <a:gd name="connsiteX2" fmla="*/ 355143 w 407496"/>
                <a:gd name="connsiteY2" fmla="*/ 18965 h 392516"/>
                <a:gd name="connsiteX3" fmla="*/ 407291 w 407496"/>
                <a:gd name="connsiteY3" fmla="*/ 80714 h 392516"/>
                <a:gd name="connsiteX4" fmla="*/ 345542 w 407496"/>
                <a:gd name="connsiteY4" fmla="*/ 132861 h 392516"/>
                <a:gd name="connsiteX5" fmla="*/ 166624 w 407496"/>
                <a:gd name="connsiteY5" fmla="*/ 117778 h 392516"/>
                <a:gd name="connsiteX6" fmla="*/ 196882 w 407496"/>
                <a:gd name="connsiteY6" fmla="*/ 286262 h 392516"/>
                <a:gd name="connsiteX7" fmla="*/ 235586 w 407496"/>
                <a:gd name="connsiteY7" fmla="*/ 286262 h 392516"/>
                <a:gd name="connsiteX8" fmla="*/ 288713 w 407496"/>
                <a:gd name="connsiteY8" fmla="*/ 339389 h 392516"/>
                <a:gd name="connsiteX9" fmla="*/ 288712 w 407496"/>
                <a:gd name="connsiteY9" fmla="*/ 339389 h 392516"/>
                <a:gd name="connsiteX10" fmla="*/ 235585 w 407496"/>
                <a:gd name="connsiteY10" fmla="*/ 392516 h 392516"/>
                <a:gd name="connsiteX11" fmla="*/ 167647 w 407496"/>
                <a:gd name="connsiteY11" fmla="*/ 392515 h 392516"/>
                <a:gd name="connsiteX12" fmla="*/ 146968 w 407496"/>
                <a:gd name="connsiteY12" fmla="*/ 388340 h 392516"/>
                <a:gd name="connsiteX13" fmla="*/ 145241 w 407496"/>
                <a:gd name="connsiteY13" fmla="*/ 387176 h 392516"/>
                <a:gd name="connsiteX14" fmla="*/ 124022 w 407496"/>
                <a:gd name="connsiteY14" fmla="*/ 384644 h 392516"/>
                <a:gd name="connsiteX15" fmla="*/ 99198 w 407496"/>
                <a:gd name="connsiteY15" fmla="*/ 363556 h 392516"/>
                <a:gd name="connsiteX16" fmla="*/ 98212 w 407496"/>
                <a:gd name="connsiteY16" fmla="*/ 361065 h 392516"/>
                <a:gd name="connsiteX17" fmla="*/ 93849 w 407496"/>
                <a:gd name="connsiteY17" fmla="*/ 366445 h 392516"/>
                <a:gd name="connsiteX18" fmla="*/ 52121 w 407496"/>
                <a:gd name="connsiteY18" fmla="*/ 379561 h 392516"/>
                <a:gd name="connsiteX19" fmla="*/ 225 w 407496"/>
                <a:gd name="connsiteY19" fmla="*/ 317601 h 392516"/>
                <a:gd name="connsiteX20" fmla="*/ 20103 w 407496"/>
                <a:gd name="connsiteY20" fmla="*/ 92706 h 3925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407496" h="392516">
                  <a:moveTo>
                    <a:pt x="20103" y="92706"/>
                  </a:moveTo>
                  <a:lnTo>
                    <a:pt x="130169" y="0"/>
                  </a:lnTo>
                  <a:lnTo>
                    <a:pt x="355143" y="18965"/>
                  </a:lnTo>
                  <a:cubicBezTo>
                    <a:pt x="386595" y="21616"/>
                    <a:pt x="409942" y="49262"/>
                    <a:pt x="407291" y="80714"/>
                  </a:cubicBezTo>
                  <a:cubicBezTo>
                    <a:pt x="404639" y="112166"/>
                    <a:pt x="376993" y="135512"/>
                    <a:pt x="345542" y="132861"/>
                  </a:cubicBezTo>
                  <a:lnTo>
                    <a:pt x="166624" y="117778"/>
                  </a:lnTo>
                  <a:lnTo>
                    <a:pt x="196882" y="286262"/>
                  </a:lnTo>
                  <a:lnTo>
                    <a:pt x="235586" y="286262"/>
                  </a:lnTo>
                  <a:cubicBezTo>
                    <a:pt x="264927" y="286262"/>
                    <a:pt x="288713" y="310048"/>
                    <a:pt x="288713" y="339389"/>
                  </a:cubicBezTo>
                  <a:lnTo>
                    <a:pt x="288712" y="339389"/>
                  </a:lnTo>
                  <a:cubicBezTo>
                    <a:pt x="288712" y="368730"/>
                    <a:pt x="264926" y="392516"/>
                    <a:pt x="235585" y="392516"/>
                  </a:cubicBezTo>
                  <a:lnTo>
                    <a:pt x="167647" y="392515"/>
                  </a:lnTo>
                  <a:cubicBezTo>
                    <a:pt x="160312" y="392515"/>
                    <a:pt x="153324" y="391028"/>
                    <a:pt x="146968" y="388340"/>
                  </a:cubicBezTo>
                  <a:lnTo>
                    <a:pt x="145241" y="387176"/>
                  </a:lnTo>
                  <a:lnTo>
                    <a:pt x="124022" y="384644"/>
                  </a:lnTo>
                  <a:cubicBezTo>
                    <a:pt x="113956" y="380191"/>
                    <a:pt x="105280" y="372883"/>
                    <a:pt x="99198" y="363556"/>
                  </a:cubicBezTo>
                  <a:lnTo>
                    <a:pt x="98212" y="361065"/>
                  </a:lnTo>
                  <a:lnTo>
                    <a:pt x="93849" y="366445"/>
                  </a:lnTo>
                  <a:cubicBezTo>
                    <a:pt x="82637" y="375837"/>
                    <a:pt x="67842" y="380951"/>
                    <a:pt x="52121" y="379561"/>
                  </a:cubicBezTo>
                  <a:cubicBezTo>
                    <a:pt x="20681" y="376782"/>
                    <a:pt x="-2554" y="349042"/>
                    <a:pt x="225" y="317601"/>
                  </a:cubicBezTo>
                  <a:lnTo>
                    <a:pt x="20103" y="92706"/>
                  </a:ln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sp>
          <p:nvSpPr>
            <p:cNvPr id="1179" name="フリーフォーム 73">
              <a:extLst>
                <a:ext uri="{FF2B5EF4-FFF2-40B4-BE49-F238E27FC236}">
                  <a16:creationId xmlns:a16="http://schemas.microsoft.com/office/drawing/2014/main" id="{415980D6-016F-4DD2-97C9-F6C7BCCD23BA}"/>
                </a:ext>
              </a:extLst>
            </p:cNvPr>
            <p:cNvSpPr/>
            <p:nvPr/>
          </p:nvSpPr>
          <p:spPr>
            <a:xfrm rot="20989124" flipH="1">
              <a:off x="5131103" y="921781"/>
              <a:ext cx="407496" cy="392516"/>
            </a:xfrm>
            <a:custGeom>
              <a:avLst/>
              <a:gdLst>
                <a:gd name="connsiteX0" fmla="*/ 107625 w 407496"/>
                <a:gd name="connsiteY0" fmla="*/ 2811 h 392721"/>
                <a:gd name="connsiteX1" fmla="*/ 130169 w 407496"/>
                <a:gd name="connsiteY1" fmla="*/ 205 h 392721"/>
                <a:gd name="connsiteX2" fmla="*/ 355143 w 407496"/>
                <a:gd name="connsiteY2" fmla="*/ 19170 h 392721"/>
                <a:gd name="connsiteX3" fmla="*/ 407291 w 407496"/>
                <a:gd name="connsiteY3" fmla="*/ 80919 h 392721"/>
                <a:gd name="connsiteX4" fmla="*/ 345542 w 407496"/>
                <a:gd name="connsiteY4" fmla="*/ 133066 h 392721"/>
                <a:gd name="connsiteX5" fmla="*/ 166624 w 407496"/>
                <a:gd name="connsiteY5" fmla="*/ 117983 h 392721"/>
                <a:gd name="connsiteX6" fmla="*/ 196882 w 407496"/>
                <a:gd name="connsiteY6" fmla="*/ 286467 h 392721"/>
                <a:gd name="connsiteX7" fmla="*/ 235586 w 407496"/>
                <a:gd name="connsiteY7" fmla="*/ 286467 h 392721"/>
                <a:gd name="connsiteX8" fmla="*/ 288713 w 407496"/>
                <a:gd name="connsiteY8" fmla="*/ 339594 h 392721"/>
                <a:gd name="connsiteX9" fmla="*/ 288712 w 407496"/>
                <a:gd name="connsiteY9" fmla="*/ 339594 h 392721"/>
                <a:gd name="connsiteX10" fmla="*/ 235585 w 407496"/>
                <a:gd name="connsiteY10" fmla="*/ 392721 h 392721"/>
                <a:gd name="connsiteX11" fmla="*/ 167647 w 407496"/>
                <a:gd name="connsiteY11" fmla="*/ 392720 h 392721"/>
                <a:gd name="connsiteX12" fmla="*/ 146968 w 407496"/>
                <a:gd name="connsiteY12" fmla="*/ 388545 h 392721"/>
                <a:gd name="connsiteX13" fmla="*/ 145241 w 407496"/>
                <a:gd name="connsiteY13" fmla="*/ 387381 h 392721"/>
                <a:gd name="connsiteX14" fmla="*/ 124022 w 407496"/>
                <a:gd name="connsiteY14" fmla="*/ 384849 h 392721"/>
                <a:gd name="connsiteX15" fmla="*/ 99198 w 407496"/>
                <a:gd name="connsiteY15" fmla="*/ 363761 h 392721"/>
                <a:gd name="connsiteX16" fmla="*/ 98212 w 407496"/>
                <a:gd name="connsiteY16" fmla="*/ 361270 h 392721"/>
                <a:gd name="connsiteX17" fmla="*/ 93849 w 407496"/>
                <a:gd name="connsiteY17" fmla="*/ 366650 h 392721"/>
                <a:gd name="connsiteX18" fmla="*/ 52121 w 407496"/>
                <a:gd name="connsiteY18" fmla="*/ 379766 h 392721"/>
                <a:gd name="connsiteX19" fmla="*/ 225 w 407496"/>
                <a:gd name="connsiteY19" fmla="*/ 317806 h 392721"/>
                <a:gd name="connsiteX20" fmla="*/ 20103 w 407496"/>
                <a:gd name="connsiteY20" fmla="*/ 92911 h 392721"/>
                <a:gd name="connsiteX21" fmla="*/ 59509 w 407496"/>
                <a:gd name="connsiteY21" fmla="*/ 43530 h 392721"/>
                <a:gd name="connsiteX22" fmla="*/ 71374 w 407496"/>
                <a:gd name="connsiteY22" fmla="*/ 42206 h 392721"/>
                <a:gd name="connsiteX23" fmla="*/ 74764 w 407496"/>
                <a:gd name="connsiteY23" fmla="*/ 30563 h 392721"/>
                <a:gd name="connsiteX24" fmla="*/ 107625 w 407496"/>
                <a:gd name="connsiteY24" fmla="*/ 2811 h 392721"/>
                <a:gd name="connsiteX0" fmla="*/ 107625 w 407496"/>
                <a:gd name="connsiteY0" fmla="*/ 2811 h 392721"/>
                <a:gd name="connsiteX1" fmla="*/ 130169 w 407496"/>
                <a:gd name="connsiteY1" fmla="*/ 205 h 392721"/>
                <a:gd name="connsiteX2" fmla="*/ 355143 w 407496"/>
                <a:gd name="connsiteY2" fmla="*/ 19170 h 392721"/>
                <a:gd name="connsiteX3" fmla="*/ 407291 w 407496"/>
                <a:gd name="connsiteY3" fmla="*/ 80919 h 392721"/>
                <a:gd name="connsiteX4" fmla="*/ 345542 w 407496"/>
                <a:gd name="connsiteY4" fmla="*/ 133066 h 392721"/>
                <a:gd name="connsiteX5" fmla="*/ 166624 w 407496"/>
                <a:gd name="connsiteY5" fmla="*/ 117983 h 392721"/>
                <a:gd name="connsiteX6" fmla="*/ 196882 w 407496"/>
                <a:gd name="connsiteY6" fmla="*/ 286467 h 392721"/>
                <a:gd name="connsiteX7" fmla="*/ 235586 w 407496"/>
                <a:gd name="connsiteY7" fmla="*/ 286467 h 392721"/>
                <a:gd name="connsiteX8" fmla="*/ 288713 w 407496"/>
                <a:gd name="connsiteY8" fmla="*/ 339594 h 392721"/>
                <a:gd name="connsiteX9" fmla="*/ 288712 w 407496"/>
                <a:gd name="connsiteY9" fmla="*/ 339594 h 392721"/>
                <a:gd name="connsiteX10" fmla="*/ 235585 w 407496"/>
                <a:gd name="connsiteY10" fmla="*/ 392721 h 392721"/>
                <a:gd name="connsiteX11" fmla="*/ 167647 w 407496"/>
                <a:gd name="connsiteY11" fmla="*/ 392720 h 392721"/>
                <a:gd name="connsiteX12" fmla="*/ 146968 w 407496"/>
                <a:gd name="connsiteY12" fmla="*/ 388545 h 392721"/>
                <a:gd name="connsiteX13" fmla="*/ 145241 w 407496"/>
                <a:gd name="connsiteY13" fmla="*/ 387381 h 392721"/>
                <a:gd name="connsiteX14" fmla="*/ 124022 w 407496"/>
                <a:gd name="connsiteY14" fmla="*/ 384849 h 392721"/>
                <a:gd name="connsiteX15" fmla="*/ 99198 w 407496"/>
                <a:gd name="connsiteY15" fmla="*/ 363761 h 392721"/>
                <a:gd name="connsiteX16" fmla="*/ 98212 w 407496"/>
                <a:gd name="connsiteY16" fmla="*/ 361270 h 392721"/>
                <a:gd name="connsiteX17" fmla="*/ 93849 w 407496"/>
                <a:gd name="connsiteY17" fmla="*/ 366650 h 392721"/>
                <a:gd name="connsiteX18" fmla="*/ 52121 w 407496"/>
                <a:gd name="connsiteY18" fmla="*/ 379766 h 392721"/>
                <a:gd name="connsiteX19" fmla="*/ 225 w 407496"/>
                <a:gd name="connsiteY19" fmla="*/ 317806 h 392721"/>
                <a:gd name="connsiteX20" fmla="*/ 20103 w 407496"/>
                <a:gd name="connsiteY20" fmla="*/ 92911 h 392721"/>
                <a:gd name="connsiteX21" fmla="*/ 59509 w 407496"/>
                <a:gd name="connsiteY21" fmla="*/ 43530 h 392721"/>
                <a:gd name="connsiteX22" fmla="*/ 71374 w 407496"/>
                <a:gd name="connsiteY22" fmla="*/ 42206 h 392721"/>
                <a:gd name="connsiteX23" fmla="*/ 107625 w 407496"/>
                <a:gd name="connsiteY23" fmla="*/ 2811 h 392721"/>
                <a:gd name="connsiteX0" fmla="*/ 107625 w 407496"/>
                <a:gd name="connsiteY0" fmla="*/ 2811 h 392721"/>
                <a:gd name="connsiteX1" fmla="*/ 130169 w 407496"/>
                <a:gd name="connsiteY1" fmla="*/ 205 h 392721"/>
                <a:gd name="connsiteX2" fmla="*/ 355143 w 407496"/>
                <a:gd name="connsiteY2" fmla="*/ 19170 h 392721"/>
                <a:gd name="connsiteX3" fmla="*/ 407291 w 407496"/>
                <a:gd name="connsiteY3" fmla="*/ 80919 h 392721"/>
                <a:gd name="connsiteX4" fmla="*/ 345542 w 407496"/>
                <a:gd name="connsiteY4" fmla="*/ 133066 h 392721"/>
                <a:gd name="connsiteX5" fmla="*/ 166624 w 407496"/>
                <a:gd name="connsiteY5" fmla="*/ 117983 h 392721"/>
                <a:gd name="connsiteX6" fmla="*/ 196882 w 407496"/>
                <a:gd name="connsiteY6" fmla="*/ 286467 h 392721"/>
                <a:gd name="connsiteX7" fmla="*/ 235586 w 407496"/>
                <a:gd name="connsiteY7" fmla="*/ 286467 h 392721"/>
                <a:gd name="connsiteX8" fmla="*/ 288713 w 407496"/>
                <a:gd name="connsiteY8" fmla="*/ 339594 h 392721"/>
                <a:gd name="connsiteX9" fmla="*/ 288712 w 407496"/>
                <a:gd name="connsiteY9" fmla="*/ 339594 h 392721"/>
                <a:gd name="connsiteX10" fmla="*/ 235585 w 407496"/>
                <a:gd name="connsiteY10" fmla="*/ 392721 h 392721"/>
                <a:gd name="connsiteX11" fmla="*/ 167647 w 407496"/>
                <a:gd name="connsiteY11" fmla="*/ 392720 h 392721"/>
                <a:gd name="connsiteX12" fmla="*/ 146968 w 407496"/>
                <a:gd name="connsiteY12" fmla="*/ 388545 h 392721"/>
                <a:gd name="connsiteX13" fmla="*/ 145241 w 407496"/>
                <a:gd name="connsiteY13" fmla="*/ 387381 h 392721"/>
                <a:gd name="connsiteX14" fmla="*/ 124022 w 407496"/>
                <a:gd name="connsiteY14" fmla="*/ 384849 h 392721"/>
                <a:gd name="connsiteX15" fmla="*/ 99198 w 407496"/>
                <a:gd name="connsiteY15" fmla="*/ 363761 h 392721"/>
                <a:gd name="connsiteX16" fmla="*/ 98212 w 407496"/>
                <a:gd name="connsiteY16" fmla="*/ 361270 h 392721"/>
                <a:gd name="connsiteX17" fmla="*/ 93849 w 407496"/>
                <a:gd name="connsiteY17" fmla="*/ 366650 h 392721"/>
                <a:gd name="connsiteX18" fmla="*/ 52121 w 407496"/>
                <a:gd name="connsiteY18" fmla="*/ 379766 h 392721"/>
                <a:gd name="connsiteX19" fmla="*/ 225 w 407496"/>
                <a:gd name="connsiteY19" fmla="*/ 317806 h 392721"/>
                <a:gd name="connsiteX20" fmla="*/ 20103 w 407496"/>
                <a:gd name="connsiteY20" fmla="*/ 92911 h 392721"/>
                <a:gd name="connsiteX21" fmla="*/ 59509 w 407496"/>
                <a:gd name="connsiteY21" fmla="*/ 43530 h 392721"/>
                <a:gd name="connsiteX22" fmla="*/ 107625 w 407496"/>
                <a:gd name="connsiteY22" fmla="*/ 2811 h 392721"/>
                <a:gd name="connsiteX0" fmla="*/ 107625 w 407496"/>
                <a:gd name="connsiteY0" fmla="*/ 2811 h 392721"/>
                <a:gd name="connsiteX1" fmla="*/ 130169 w 407496"/>
                <a:gd name="connsiteY1" fmla="*/ 205 h 392721"/>
                <a:gd name="connsiteX2" fmla="*/ 355143 w 407496"/>
                <a:gd name="connsiteY2" fmla="*/ 19170 h 392721"/>
                <a:gd name="connsiteX3" fmla="*/ 407291 w 407496"/>
                <a:gd name="connsiteY3" fmla="*/ 80919 h 392721"/>
                <a:gd name="connsiteX4" fmla="*/ 345542 w 407496"/>
                <a:gd name="connsiteY4" fmla="*/ 133066 h 392721"/>
                <a:gd name="connsiteX5" fmla="*/ 166624 w 407496"/>
                <a:gd name="connsiteY5" fmla="*/ 117983 h 392721"/>
                <a:gd name="connsiteX6" fmla="*/ 196882 w 407496"/>
                <a:gd name="connsiteY6" fmla="*/ 286467 h 392721"/>
                <a:gd name="connsiteX7" fmla="*/ 235586 w 407496"/>
                <a:gd name="connsiteY7" fmla="*/ 286467 h 392721"/>
                <a:gd name="connsiteX8" fmla="*/ 288713 w 407496"/>
                <a:gd name="connsiteY8" fmla="*/ 339594 h 392721"/>
                <a:gd name="connsiteX9" fmla="*/ 288712 w 407496"/>
                <a:gd name="connsiteY9" fmla="*/ 339594 h 392721"/>
                <a:gd name="connsiteX10" fmla="*/ 235585 w 407496"/>
                <a:gd name="connsiteY10" fmla="*/ 392721 h 392721"/>
                <a:gd name="connsiteX11" fmla="*/ 167647 w 407496"/>
                <a:gd name="connsiteY11" fmla="*/ 392720 h 392721"/>
                <a:gd name="connsiteX12" fmla="*/ 146968 w 407496"/>
                <a:gd name="connsiteY12" fmla="*/ 388545 h 392721"/>
                <a:gd name="connsiteX13" fmla="*/ 145241 w 407496"/>
                <a:gd name="connsiteY13" fmla="*/ 387381 h 392721"/>
                <a:gd name="connsiteX14" fmla="*/ 124022 w 407496"/>
                <a:gd name="connsiteY14" fmla="*/ 384849 h 392721"/>
                <a:gd name="connsiteX15" fmla="*/ 99198 w 407496"/>
                <a:gd name="connsiteY15" fmla="*/ 363761 h 392721"/>
                <a:gd name="connsiteX16" fmla="*/ 98212 w 407496"/>
                <a:gd name="connsiteY16" fmla="*/ 361270 h 392721"/>
                <a:gd name="connsiteX17" fmla="*/ 93849 w 407496"/>
                <a:gd name="connsiteY17" fmla="*/ 366650 h 392721"/>
                <a:gd name="connsiteX18" fmla="*/ 52121 w 407496"/>
                <a:gd name="connsiteY18" fmla="*/ 379766 h 392721"/>
                <a:gd name="connsiteX19" fmla="*/ 225 w 407496"/>
                <a:gd name="connsiteY19" fmla="*/ 317806 h 392721"/>
                <a:gd name="connsiteX20" fmla="*/ 20103 w 407496"/>
                <a:gd name="connsiteY20" fmla="*/ 92911 h 392721"/>
                <a:gd name="connsiteX21" fmla="*/ 107625 w 407496"/>
                <a:gd name="connsiteY21" fmla="*/ 2811 h 392721"/>
                <a:gd name="connsiteX0" fmla="*/ 20103 w 407496"/>
                <a:gd name="connsiteY0" fmla="*/ 92706 h 392516"/>
                <a:gd name="connsiteX1" fmla="*/ 130169 w 407496"/>
                <a:gd name="connsiteY1" fmla="*/ 0 h 392516"/>
                <a:gd name="connsiteX2" fmla="*/ 355143 w 407496"/>
                <a:gd name="connsiteY2" fmla="*/ 18965 h 392516"/>
                <a:gd name="connsiteX3" fmla="*/ 407291 w 407496"/>
                <a:gd name="connsiteY3" fmla="*/ 80714 h 392516"/>
                <a:gd name="connsiteX4" fmla="*/ 345542 w 407496"/>
                <a:gd name="connsiteY4" fmla="*/ 132861 h 392516"/>
                <a:gd name="connsiteX5" fmla="*/ 166624 w 407496"/>
                <a:gd name="connsiteY5" fmla="*/ 117778 h 392516"/>
                <a:gd name="connsiteX6" fmla="*/ 196882 w 407496"/>
                <a:gd name="connsiteY6" fmla="*/ 286262 h 392516"/>
                <a:gd name="connsiteX7" fmla="*/ 235586 w 407496"/>
                <a:gd name="connsiteY7" fmla="*/ 286262 h 392516"/>
                <a:gd name="connsiteX8" fmla="*/ 288713 w 407496"/>
                <a:gd name="connsiteY8" fmla="*/ 339389 h 392516"/>
                <a:gd name="connsiteX9" fmla="*/ 288712 w 407496"/>
                <a:gd name="connsiteY9" fmla="*/ 339389 h 392516"/>
                <a:gd name="connsiteX10" fmla="*/ 235585 w 407496"/>
                <a:gd name="connsiteY10" fmla="*/ 392516 h 392516"/>
                <a:gd name="connsiteX11" fmla="*/ 167647 w 407496"/>
                <a:gd name="connsiteY11" fmla="*/ 392515 h 392516"/>
                <a:gd name="connsiteX12" fmla="*/ 146968 w 407496"/>
                <a:gd name="connsiteY12" fmla="*/ 388340 h 392516"/>
                <a:gd name="connsiteX13" fmla="*/ 145241 w 407496"/>
                <a:gd name="connsiteY13" fmla="*/ 387176 h 392516"/>
                <a:gd name="connsiteX14" fmla="*/ 124022 w 407496"/>
                <a:gd name="connsiteY14" fmla="*/ 384644 h 392516"/>
                <a:gd name="connsiteX15" fmla="*/ 99198 w 407496"/>
                <a:gd name="connsiteY15" fmla="*/ 363556 h 392516"/>
                <a:gd name="connsiteX16" fmla="*/ 98212 w 407496"/>
                <a:gd name="connsiteY16" fmla="*/ 361065 h 392516"/>
                <a:gd name="connsiteX17" fmla="*/ 93849 w 407496"/>
                <a:gd name="connsiteY17" fmla="*/ 366445 h 392516"/>
                <a:gd name="connsiteX18" fmla="*/ 52121 w 407496"/>
                <a:gd name="connsiteY18" fmla="*/ 379561 h 392516"/>
                <a:gd name="connsiteX19" fmla="*/ 225 w 407496"/>
                <a:gd name="connsiteY19" fmla="*/ 317601 h 392516"/>
                <a:gd name="connsiteX20" fmla="*/ 20103 w 407496"/>
                <a:gd name="connsiteY20" fmla="*/ 92706 h 392516"/>
                <a:gd name="connsiteX0" fmla="*/ 20103 w 407496"/>
                <a:gd name="connsiteY0" fmla="*/ 92706 h 392516"/>
                <a:gd name="connsiteX1" fmla="*/ 130169 w 407496"/>
                <a:gd name="connsiteY1" fmla="*/ 0 h 392516"/>
                <a:gd name="connsiteX2" fmla="*/ 355143 w 407496"/>
                <a:gd name="connsiteY2" fmla="*/ 18965 h 392516"/>
                <a:gd name="connsiteX3" fmla="*/ 407291 w 407496"/>
                <a:gd name="connsiteY3" fmla="*/ 80714 h 392516"/>
                <a:gd name="connsiteX4" fmla="*/ 345542 w 407496"/>
                <a:gd name="connsiteY4" fmla="*/ 132861 h 392516"/>
                <a:gd name="connsiteX5" fmla="*/ 166624 w 407496"/>
                <a:gd name="connsiteY5" fmla="*/ 117778 h 392516"/>
                <a:gd name="connsiteX6" fmla="*/ 196882 w 407496"/>
                <a:gd name="connsiteY6" fmla="*/ 286262 h 392516"/>
                <a:gd name="connsiteX7" fmla="*/ 235586 w 407496"/>
                <a:gd name="connsiteY7" fmla="*/ 286262 h 392516"/>
                <a:gd name="connsiteX8" fmla="*/ 288713 w 407496"/>
                <a:gd name="connsiteY8" fmla="*/ 339389 h 392516"/>
                <a:gd name="connsiteX9" fmla="*/ 288712 w 407496"/>
                <a:gd name="connsiteY9" fmla="*/ 339389 h 392516"/>
                <a:gd name="connsiteX10" fmla="*/ 235585 w 407496"/>
                <a:gd name="connsiteY10" fmla="*/ 392516 h 392516"/>
                <a:gd name="connsiteX11" fmla="*/ 167647 w 407496"/>
                <a:gd name="connsiteY11" fmla="*/ 392515 h 392516"/>
                <a:gd name="connsiteX12" fmla="*/ 146968 w 407496"/>
                <a:gd name="connsiteY12" fmla="*/ 388340 h 392516"/>
                <a:gd name="connsiteX13" fmla="*/ 145241 w 407496"/>
                <a:gd name="connsiteY13" fmla="*/ 387176 h 392516"/>
                <a:gd name="connsiteX14" fmla="*/ 124022 w 407496"/>
                <a:gd name="connsiteY14" fmla="*/ 384644 h 392516"/>
                <a:gd name="connsiteX15" fmla="*/ 99198 w 407496"/>
                <a:gd name="connsiteY15" fmla="*/ 363556 h 392516"/>
                <a:gd name="connsiteX16" fmla="*/ 98212 w 407496"/>
                <a:gd name="connsiteY16" fmla="*/ 361065 h 392516"/>
                <a:gd name="connsiteX17" fmla="*/ 93849 w 407496"/>
                <a:gd name="connsiteY17" fmla="*/ 366445 h 392516"/>
                <a:gd name="connsiteX18" fmla="*/ 52121 w 407496"/>
                <a:gd name="connsiteY18" fmla="*/ 379561 h 392516"/>
                <a:gd name="connsiteX19" fmla="*/ 225 w 407496"/>
                <a:gd name="connsiteY19" fmla="*/ 317601 h 392516"/>
                <a:gd name="connsiteX20" fmla="*/ 20103 w 407496"/>
                <a:gd name="connsiteY20" fmla="*/ 92706 h 3925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407496" h="392516">
                  <a:moveTo>
                    <a:pt x="20103" y="92706"/>
                  </a:moveTo>
                  <a:lnTo>
                    <a:pt x="130169" y="0"/>
                  </a:lnTo>
                  <a:lnTo>
                    <a:pt x="355143" y="18965"/>
                  </a:lnTo>
                  <a:cubicBezTo>
                    <a:pt x="386595" y="21616"/>
                    <a:pt x="409942" y="49262"/>
                    <a:pt x="407291" y="80714"/>
                  </a:cubicBezTo>
                  <a:cubicBezTo>
                    <a:pt x="404639" y="112166"/>
                    <a:pt x="376993" y="135512"/>
                    <a:pt x="345542" y="132861"/>
                  </a:cubicBezTo>
                  <a:lnTo>
                    <a:pt x="166624" y="117778"/>
                  </a:lnTo>
                  <a:lnTo>
                    <a:pt x="196882" y="286262"/>
                  </a:lnTo>
                  <a:lnTo>
                    <a:pt x="235586" y="286262"/>
                  </a:lnTo>
                  <a:cubicBezTo>
                    <a:pt x="264927" y="286262"/>
                    <a:pt x="288713" y="310048"/>
                    <a:pt x="288713" y="339389"/>
                  </a:cubicBezTo>
                  <a:lnTo>
                    <a:pt x="288712" y="339389"/>
                  </a:lnTo>
                  <a:cubicBezTo>
                    <a:pt x="288712" y="368730"/>
                    <a:pt x="264926" y="392516"/>
                    <a:pt x="235585" y="392516"/>
                  </a:cubicBezTo>
                  <a:lnTo>
                    <a:pt x="167647" y="392515"/>
                  </a:lnTo>
                  <a:cubicBezTo>
                    <a:pt x="160312" y="392515"/>
                    <a:pt x="153324" y="391028"/>
                    <a:pt x="146968" y="388340"/>
                  </a:cubicBezTo>
                  <a:lnTo>
                    <a:pt x="145241" y="387176"/>
                  </a:lnTo>
                  <a:lnTo>
                    <a:pt x="124022" y="384644"/>
                  </a:lnTo>
                  <a:cubicBezTo>
                    <a:pt x="113956" y="380191"/>
                    <a:pt x="105280" y="372883"/>
                    <a:pt x="99198" y="363556"/>
                  </a:cubicBezTo>
                  <a:lnTo>
                    <a:pt x="98212" y="361065"/>
                  </a:lnTo>
                  <a:lnTo>
                    <a:pt x="93849" y="366445"/>
                  </a:lnTo>
                  <a:cubicBezTo>
                    <a:pt x="82637" y="375837"/>
                    <a:pt x="67842" y="380951"/>
                    <a:pt x="52121" y="379561"/>
                  </a:cubicBezTo>
                  <a:cubicBezTo>
                    <a:pt x="20681" y="376782"/>
                    <a:pt x="-2554" y="349042"/>
                    <a:pt x="225" y="317601"/>
                  </a:cubicBezTo>
                  <a:lnTo>
                    <a:pt x="20103" y="92706"/>
                  </a:ln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sp>
          <p:nvSpPr>
            <p:cNvPr id="1180" name="フリーフォーム 74">
              <a:extLst>
                <a:ext uri="{FF2B5EF4-FFF2-40B4-BE49-F238E27FC236}">
                  <a16:creationId xmlns:a16="http://schemas.microsoft.com/office/drawing/2014/main" id="{6C332296-544F-49FE-95E9-BC245634F77B}"/>
                </a:ext>
              </a:extLst>
            </p:cNvPr>
            <p:cNvSpPr/>
            <p:nvPr/>
          </p:nvSpPr>
          <p:spPr>
            <a:xfrm rot="20339314">
              <a:off x="3521250" y="336922"/>
              <a:ext cx="1057417" cy="710627"/>
            </a:xfrm>
            <a:custGeom>
              <a:avLst/>
              <a:gdLst>
                <a:gd name="connsiteX0" fmla="*/ 1051281 w 1150041"/>
                <a:gd name="connsiteY0" fmla="*/ 12707 h 813876"/>
                <a:gd name="connsiteX1" fmla="*/ 1150041 w 1150041"/>
                <a:gd name="connsiteY1" fmla="*/ 161702 h 813876"/>
                <a:gd name="connsiteX2" fmla="*/ 988339 w 1150041"/>
                <a:gd name="connsiteY2" fmla="*/ 323404 h 813876"/>
                <a:gd name="connsiteX3" fmla="*/ 482724 w 1150041"/>
                <a:gd name="connsiteY3" fmla="*/ 323404 h 813876"/>
                <a:gd name="connsiteX4" fmla="*/ 701228 w 1150041"/>
                <a:gd name="connsiteY4" fmla="*/ 617809 h 813876"/>
                <a:gd name="connsiteX5" fmla="*/ 437055 w 1150041"/>
                <a:gd name="connsiteY5" fmla="*/ 813876 h 813876"/>
                <a:gd name="connsiteX6" fmla="*/ 32415 w 1150041"/>
                <a:gd name="connsiteY6" fmla="*/ 268681 h 813876"/>
                <a:gd name="connsiteX7" fmla="*/ 66468 w 1150041"/>
                <a:gd name="connsiteY7" fmla="*/ 38560 h 813876"/>
                <a:gd name="connsiteX8" fmla="*/ 90192 w 1150041"/>
                <a:gd name="connsiteY8" fmla="*/ 27412 h 813876"/>
                <a:gd name="connsiteX9" fmla="*/ 112002 w 1150041"/>
                <a:gd name="connsiteY9" fmla="*/ 12707 h 813876"/>
                <a:gd name="connsiteX10" fmla="*/ 174944 w 1150041"/>
                <a:gd name="connsiteY10" fmla="*/ 0 h 813876"/>
                <a:gd name="connsiteX11" fmla="*/ 988339 w 1150041"/>
                <a:gd name="connsiteY11" fmla="*/ 0 h 813876"/>
                <a:gd name="connsiteX12" fmla="*/ 1051281 w 1150041"/>
                <a:gd name="connsiteY12" fmla="*/ 12707 h 813876"/>
                <a:gd name="connsiteX0" fmla="*/ 1150041 w 1241481"/>
                <a:gd name="connsiteY0" fmla="*/ 161702 h 813876"/>
                <a:gd name="connsiteX1" fmla="*/ 988339 w 1241481"/>
                <a:gd name="connsiteY1" fmla="*/ 323404 h 813876"/>
                <a:gd name="connsiteX2" fmla="*/ 482724 w 1241481"/>
                <a:gd name="connsiteY2" fmla="*/ 323404 h 813876"/>
                <a:gd name="connsiteX3" fmla="*/ 701228 w 1241481"/>
                <a:gd name="connsiteY3" fmla="*/ 617809 h 813876"/>
                <a:gd name="connsiteX4" fmla="*/ 437055 w 1241481"/>
                <a:gd name="connsiteY4" fmla="*/ 813876 h 813876"/>
                <a:gd name="connsiteX5" fmla="*/ 32415 w 1241481"/>
                <a:gd name="connsiteY5" fmla="*/ 268681 h 813876"/>
                <a:gd name="connsiteX6" fmla="*/ 66468 w 1241481"/>
                <a:gd name="connsiteY6" fmla="*/ 38560 h 813876"/>
                <a:gd name="connsiteX7" fmla="*/ 90192 w 1241481"/>
                <a:gd name="connsiteY7" fmla="*/ 27412 h 813876"/>
                <a:gd name="connsiteX8" fmla="*/ 112002 w 1241481"/>
                <a:gd name="connsiteY8" fmla="*/ 12707 h 813876"/>
                <a:gd name="connsiteX9" fmla="*/ 174944 w 1241481"/>
                <a:gd name="connsiteY9" fmla="*/ 0 h 813876"/>
                <a:gd name="connsiteX10" fmla="*/ 988339 w 1241481"/>
                <a:gd name="connsiteY10" fmla="*/ 0 h 813876"/>
                <a:gd name="connsiteX11" fmla="*/ 1051281 w 1241481"/>
                <a:gd name="connsiteY11" fmla="*/ 12707 h 813876"/>
                <a:gd name="connsiteX12" fmla="*/ 1241481 w 1241481"/>
                <a:gd name="connsiteY12" fmla="*/ 253142 h 813876"/>
                <a:gd name="connsiteX0" fmla="*/ 988339 w 1241481"/>
                <a:gd name="connsiteY0" fmla="*/ 323404 h 813876"/>
                <a:gd name="connsiteX1" fmla="*/ 482724 w 1241481"/>
                <a:gd name="connsiteY1" fmla="*/ 323404 h 813876"/>
                <a:gd name="connsiteX2" fmla="*/ 701228 w 1241481"/>
                <a:gd name="connsiteY2" fmla="*/ 617809 h 813876"/>
                <a:gd name="connsiteX3" fmla="*/ 437055 w 1241481"/>
                <a:gd name="connsiteY3" fmla="*/ 813876 h 813876"/>
                <a:gd name="connsiteX4" fmla="*/ 32415 w 1241481"/>
                <a:gd name="connsiteY4" fmla="*/ 268681 h 813876"/>
                <a:gd name="connsiteX5" fmla="*/ 66468 w 1241481"/>
                <a:gd name="connsiteY5" fmla="*/ 38560 h 813876"/>
                <a:gd name="connsiteX6" fmla="*/ 90192 w 1241481"/>
                <a:gd name="connsiteY6" fmla="*/ 27412 h 813876"/>
                <a:gd name="connsiteX7" fmla="*/ 112002 w 1241481"/>
                <a:gd name="connsiteY7" fmla="*/ 12707 h 813876"/>
                <a:gd name="connsiteX8" fmla="*/ 174944 w 1241481"/>
                <a:gd name="connsiteY8" fmla="*/ 0 h 813876"/>
                <a:gd name="connsiteX9" fmla="*/ 988339 w 1241481"/>
                <a:gd name="connsiteY9" fmla="*/ 0 h 813876"/>
                <a:gd name="connsiteX10" fmla="*/ 1051281 w 1241481"/>
                <a:gd name="connsiteY10" fmla="*/ 12707 h 813876"/>
                <a:gd name="connsiteX11" fmla="*/ 1241481 w 1241481"/>
                <a:gd name="connsiteY11" fmla="*/ 253142 h 813876"/>
                <a:gd name="connsiteX0" fmla="*/ 988339 w 1051281"/>
                <a:gd name="connsiteY0" fmla="*/ 323404 h 813876"/>
                <a:gd name="connsiteX1" fmla="*/ 482724 w 1051281"/>
                <a:gd name="connsiteY1" fmla="*/ 323404 h 813876"/>
                <a:gd name="connsiteX2" fmla="*/ 701228 w 1051281"/>
                <a:gd name="connsiteY2" fmla="*/ 617809 h 813876"/>
                <a:gd name="connsiteX3" fmla="*/ 437055 w 1051281"/>
                <a:gd name="connsiteY3" fmla="*/ 813876 h 813876"/>
                <a:gd name="connsiteX4" fmla="*/ 32415 w 1051281"/>
                <a:gd name="connsiteY4" fmla="*/ 268681 h 813876"/>
                <a:gd name="connsiteX5" fmla="*/ 66468 w 1051281"/>
                <a:gd name="connsiteY5" fmla="*/ 38560 h 813876"/>
                <a:gd name="connsiteX6" fmla="*/ 90192 w 1051281"/>
                <a:gd name="connsiteY6" fmla="*/ 27412 h 813876"/>
                <a:gd name="connsiteX7" fmla="*/ 112002 w 1051281"/>
                <a:gd name="connsiteY7" fmla="*/ 12707 h 813876"/>
                <a:gd name="connsiteX8" fmla="*/ 174944 w 1051281"/>
                <a:gd name="connsiteY8" fmla="*/ 0 h 813876"/>
                <a:gd name="connsiteX9" fmla="*/ 988339 w 1051281"/>
                <a:gd name="connsiteY9" fmla="*/ 0 h 813876"/>
                <a:gd name="connsiteX10" fmla="*/ 1051281 w 1051281"/>
                <a:gd name="connsiteY10" fmla="*/ 12707 h 813876"/>
                <a:gd name="connsiteX0" fmla="*/ 988339 w 988339"/>
                <a:gd name="connsiteY0" fmla="*/ 323404 h 813876"/>
                <a:gd name="connsiteX1" fmla="*/ 482724 w 988339"/>
                <a:gd name="connsiteY1" fmla="*/ 323404 h 813876"/>
                <a:gd name="connsiteX2" fmla="*/ 701228 w 988339"/>
                <a:gd name="connsiteY2" fmla="*/ 617809 h 813876"/>
                <a:gd name="connsiteX3" fmla="*/ 437055 w 988339"/>
                <a:gd name="connsiteY3" fmla="*/ 813876 h 813876"/>
                <a:gd name="connsiteX4" fmla="*/ 32415 w 988339"/>
                <a:gd name="connsiteY4" fmla="*/ 268681 h 813876"/>
                <a:gd name="connsiteX5" fmla="*/ 66468 w 988339"/>
                <a:gd name="connsiteY5" fmla="*/ 38560 h 813876"/>
                <a:gd name="connsiteX6" fmla="*/ 90192 w 988339"/>
                <a:gd name="connsiteY6" fmla="*/ 27412 h 813876"/>
                <a:gd name="connsiteX7" fmla="*/ 112002 w 988339"/>
                <a:gd name="connsiteY7" fmla="*/ 12707 h 813876"/>
                <a:gd name="connsiteX8" fmla="*/ 174944 w 988339"/>
                <a:gd name="connsiteY8" fmla="*/ 0 h 813876"/>
                <a:gd name="connsiteX9" fmla="*/ 988339 w 988339"/>
                <a:gd name="connsiteY9" fmla="*/ 0 h 813876"/>
                <a:gd name="connsiteX0" fmla="*/ 750224 w 988339"/>
                <a:gd name="connsiteY0" fmla="*/ 309112 h 813876"/>
                <a:gd name="connsiteX1" fmla="*/ 482724 w 988339"/>
                <a:gd name="connsiteY1" fmla="*/ 323404 h 813876"/>
                <a:gd name="connsiteX2" fmla="*/ 701228 w 988339"/>
                <a:gd name="connsiteY2" fmla="*/ 617809 h 813876"/>
                <a:gd name="connsiteX3" fmla="*/ 437055 w 988339"/>
                <a:gd name="connsiteY3" fmla="*/ 813876 h 813876"/>
                <a:gd name="connsiteX4" fmla="*/ 32415 w 988339"/>
                <a:gd name="connsiteY4" fmla="*/ 268681 h 813876"/>
                <a:gd name="connsiteX5" fmla="*/ 66468 w 988339"/>
                <a:gd name="connsiteY5" fmla="*/ 38560 h 813876"/>
                <a:gd name="connsiteX6" fmla="*/ 90192 w 988339"/>
                <a:gd name="connsiteY6" fmla="*/ 27412 h 813876"/>
                <a:gd name="connsiteX7" fmla="*/ 112002 w 988339"/>
                <a:gd name="connsiteY7" fmla="*/ 12707 h 813876"/>
                <a:gd name="connsiteX8" fmla="*/ 174944 w 988339"/>
                <a:gd name="connsiteY8" fmla="*/ 0 h 813876"/>
                <a:gd name="connsiteX9" fmla="*/ 988339 w 988339"/>
                <a:gd name="connsiteY9" fmla="*/ 0 h 813876"/>
                <a:gd name="connsiteX0" fmla="*/ 750224 w 988339"/>
                <a:gd name="connsiteY0" fmla="*/ 309112 h 698247"/>
                <a:gd name="connsiteX1" fmla="*/ 482724 w 988339"/>
                <a:gd name="connsiteY1" fmla="*/ 323404 h 698247"/>
                <a:gd name="connsiteX2" fmla="*/ 701228 w 988339"/>
                <a:gd name="connsiteY2" fmla="*/ 617809 h 698247"/>
                <a:gd name="connsiteX3" fmla="*/ 382829 w 988339"/>
                <a:gd name="connsiteY3" fmla="*/ 698247 h 698247"/>
                <a:gd name="connsiteX4" fmla="*/ 32415 w 988339"/>
                <a:gd name="connsiteY4" fmla="*/ 268681 h 698247"/>
                <a:gd name="connsiteX5" fmla="*/ 66468 w 988339"/>
                <a:gd name="connsiteY5" fmla="*/ 38560 h 698247"/>
                <a:gd name="connsiteX6" fmla="*/ 90192 w 988339"/>
                <a:gd name="connsiteY6" fmla="*/ 27412 h 698247"/>
                <a:gd name="connsiteX7" fmla="*/ 112002 w 988339"/>
                <a:gd name="connsiteY7" fmla="*/ 12707 h 698247"/>
                <a:gd name="connsiteX8" fmla="*/ 174944 w 988339"/>
                <a:gd name="connsiteY8" fmla="*/ 0 h 698247"/>
                <a:gd name="connsiteX9" fmla="*/ 988339 w 988339"/>
                <a:gd name="connsiteY9" fmla="*/ 0 h 698247"/>
                <a:gd name="connsiteX0" fmla="*/ 750224 w 988339"/>
                <a:gd name="connsiteY0" fmla="*/ 309112 h 698247"/>
                <a:gd name="connsiteX1" fmla="*/ 482724 w 988339"/>
                <a:gd name="connsiteY1" fmla="*/ 323404 h 698247"/>
                <a:gd name="connsiteX2" fmla="*/ 598329 w 988339"/>
                <a:gd name="connsiteY2" fmla="*/ 554735 h 698247"/>
                <a:gd name="connsiteX3" fmla="*/ 382829 w 988339"/>
                <a:gd name="connsiteY3" fmla="*/ 698247 h 698247"/>
                <a:gd name="connsiteX4" fmla="*/ 32415 w 988339"/>
                <a:gd name="connsiteY4" fmla="*/ 268681 h 698247"/>
                <a:gd name="connsiteX5" fmla="*/ 66468 w 988339"/>
                <a:gd name="connsiteY5" fmla="*/ 38560 h 698247"/>
                <a:gd name="connsiteX6" fmla="*/ 90192 w 988339"/>
                <a:gd name="connsiteY6" fmla="*/ 27412 h 698247"/>
                <a:gd name="connsiteX7" fmla="*/ 112002 w 988339"/>
                <a:gd name="connsiteY7" fmla="*/ 12707 h 698247"/>
                <a:gd name="connsiteX8" fmla="*/ 174944 w 988339"/>
                <a:gd name="connsiteY8" fmla="*/ 0 h 698247"/>
                <a:gd name="connsiteX9" fmla="*/ 988339 w 988339"/>
                <a:gd name="connsiteY9" fmla="*/ 0 h 698247"/>
                <a:gd name="connsiteX0" fmla="*/ 750224 w 988339"/>
                <a:gd name="connsiteY0" fmla="*/ 309112 h 698247"/>
                <a:gd name="connsiteX1" fmla="*/ 400972 w 988339"/>
                <a:gd name="connsiteY1" fmla="*/ 287203 h 698247"/>
                <a:gd name="connsiteX2" fmla="*/ 598329 w 988339"/>
                <a:gd name="connsiteY2" fmla="*/ 554735 h 698247"/>
                <a:gd name="connsiteX3" fmla="*/ 382829 w 988339"/>
                <a:gd name="connsiteY3" fmla="*/ 698247 h 698247"/>
                <a:gd name="connsiteX4" fmla="*/ 32415 w 988339"/>
                <a:gd name="connsiteY4" fmla="*/ 268681 h 698247"/>
                <a:gd name="connsiteX5" fmla="*/ 66468 w 988339"/>
                <a:gd name="connsiteY5" fmla="*/ 38560 h 698247"/>
                <a:gd name="connsiteX6" fmla="*/ 90192 w 988339"/>
                <a:gd name="connsiteY6" fmla="*/ 27412 h 698247"/>
                <a:gd name="connsiteX7" fmla="*/ 112002 w 988339"/>
                <a:gd name="connsiteY7" fmla="*/ 12707 h 698247"/>
                <a:gd name="connsiteX8" fmla="*/ 174944 w 988339"/>
                <a:gd name="connsiteY8" fmla="*/ 0 h 698247"/>
                <a:gd name="connsiteX9" fmla="*/ 988339 w 988339"/>
                <a:gd name="connsiteY9" fmla="*/ 0 h 698247"/>
                <a:gd name="connsiteX0" fmla="*/ 750224 w 988339"/>
                <a:gd name="connsiteY0" fmla="*/ 309112 h 698247"/>
                <a:gd name="connsiteX1" fmla="*/ 400972 w 988339"/>
                <a:gd name="connsiteY1" fmla="*/ 287203 h 698247"/>
                <a:gd name="connsiteX2" fmla="*/ 598329 w 988339"/>
                <a:gd name="connsiteY2" fmla="*/ 554735 h 698247"/>
                <a:gd name="connsiteX3" fmla="*/ 382829 w 988339"/>
                <a:gd name="connsiteY3" fmla="*/ 698247 h 698247"/>
                <a:gd name="connsiteX4" fmla="*/ 32415 w 988339"/>
                <a:gd name="connsiteY4" fmla="*/ 268681 h 698247"/>
                <a:gd name="connsiteX5" fmla="*/ 66468 w 988339"/>
                <a:gd name="connsiteY5" fmla="*/ 38560 h 698247"/>
                <a:gd name="connsiteX6" fmla="*/ 90192 w 988339"/>
                <a:gd name="connsiteY6" fmla="*/ 27412 h 698247"/>
                <a:gd name="connsiteX7" fmla="*/ 174944 w 988339"/>
                <a:gd name="connsiteY7" fmla="*/ 0 h 698247"/>
                <a:gd name="connsiteX8" fmla="*/ 988339 w 988339"/>
                <a:gd name="connsiteY8" fmla="*/ 0 h 698247"/>
                <a:gd name="connsiteX0" fmla="*/ 750224 w 988339"/>
                <a:gd name="connsiteY0" fmla="*/ 309112 h 698247"/>
                <a:gd name="connsiteX1" fmla="*/ 400972 w 988339"/>
                <a:gd name="connsiteY1" fmla="*/ 287203 h 698247"/>
                <a:gd name="connsiteX2" fmla="*/ 598329 w 988339"/>
                <a:gd name="connsiteY2" fmla="*/ 554735 h 698247"/>
                <a:gd name="connsiteX3" fmla="*/ 382829 w 988339"/>
                <a:gd name="connsiteY3" fmla="*/ 698247 h 698247"/>
                <a:gd name="connsiteX4" fmla="*/ 32415 w 988339"/>
                <a:gd name="connsiteY4" fmla="*/ 268681 h 698247"/>
                <a:gd name="connsiteX5" fmla="*/ 66468 w 988339"/>
                <a:gd name="connsiteY5" fmla="*/ 38560 h 698247"/>
                <a:gd name="connsiteX6" fmla="*/ 90192 w 988339"/>
                <a:gd name="connsiteY6" fmla="*/ 27412 h 698247"/>
                <a:gd name="connsiteX7" fmla="*/ 988339 w 988339"/>
                <a:gd name="connsiteY7" fmla="*/ 0 h 698247"/>
                <a:gd name="connsiteX0" fmla="*/ 589978 w 988339"/>
                <a:gd name="connsiteY0" fmla="*/ 300916 h 698247"/>
                <a:gd name="connsiteX1" fmla="*/ 400972 w 988339"/>
                <a:gd name="connsiteY1" fmla="*/ 287203 h 698247"/>
                <a:gd name="connsiteX2" fmla="*/ 598329 w 988339"/>
                <a:gd name="connsiteY2" fmla="*/ 554735 h 698247"/>
                <a:gd name="connsiteX3" fmla="*/ 382829 w 988339"/>
                <a:gd name="connsiteY3" fmla="*/ 698247 h 698247"/>
                <a:gd name="connsiteX4" fmla="*/ 32415 w 988339"/>
                <a:gd name="connsiteY4" fmla="*/ 268681 h 698247"/>
                <a:gd name="connsiteX5" fmla="*/ 66468 w 988339"/>
                <a:gd name="connsiteY5" fmla="*/ 38560 h 698247"/>
                <a:gd name="connsiteX6" fmla="*/ 90192 w 988339"/>
                <a:gd name="connsiteY6" fmla="*/ 27412 h 698247"/>
                <a:gd name="connsiteX7" fmla="*/ 988339 w 988339"/>
                <a:gd name="connsiteY7" fmla="*/ 0 h 698247"/>
                <a:gd name="connsiteX0" fmla="*/ 589978 w 1094568"/>
                <a:gd name="connsiteY0" fmla="*/ 294126 h 691457"/>
                <a:gd name="connsiteX1" fmla="*/ 400972 w 1094568"/>
                <a:gd name="connsiteY1" fmla="*/ 280413 h 691457"/>
                <a:gd name="connsiteX2" fmla="*/ 598329 w 1094568"/>
                <a:gd name="connsiteY2" fmla="*/ 547945 h 691457"/>
                <a:gd name="connsiteX3" fmla="*/ 382829 w 1094568"/>
                <a:gd name="connsiteY3" fmla="*/ 691457 h 691457"/>
                <a:gd name="connsiteX4" fmla="*/ 32415 w 1094568"/>
                <a:gd name="connsiteY4" fmla="*/ 261891 h 691457"/>
                <a:gd name="connsiteX5" fmla="*/ 66468 w 1094568"/>
                <a:gd name="connsiteY5" fmla="*/ 31770 h 691457"/>
                <a:gd name="connsiteX6" fmla="*/ 90192 w 1094568"/>
                <a:gd name="connsiteY6" fmla="*/ 20622 h 691457"/>
                <a:gd name="connsiteX7" fmla="*/ 1094568 w 1094568"/>
                <a:gd name="connsiteY7" fmla="*/ 0 h 691457"/>
                <a:gd name="connsiteX0" fmla="*/ 657912 w 1094568"/>
                <a:gd name="connsiteY0" fmla="*/ 303213 h 691457"/>
                <a:gd name="connsiteX1" fmla="*/ 400972 w 1094568"/>
                <a:gd name="connsiteY1" fmla="*/ 280413 h 691457"/>
                <a:gd name="connsiteX2" fmla="*/ 598329 w 1094568"/>
                <a:gd name="connsiteY2" fmla="*/ 547945 h 691457"/>
                <a:gd name="connsiteX3" fmla="*/ 382829 w 1094568"/>
                <a:gd name="connsiteY3" fmla="*/ 691457 h 691457"/>
                <a:gd name="connsiteX4" fmla="*/ 32415 w 1094568"/>
                <a:gd name="connsiteY4" fmla="*/ 261891 h 691457"/>
                <a:gd name="connsiteX5" fmla="*/ 66468 w 1094568"/>
                <a:gd name="connsiteY5" fmla="*/ 31770 h 691457"/>
                <a:gd name="connsiteX6" fmla="*/ 90192 w 1094568"/>
                <a:gd name="connsiteY6" fmla="*/ 20622 h 691457"/>
                <a:gd name="connsiteX7" fmla="*/ 1094568 w 1094568"/>
                <a:gd name="connsiteY7" fmla="*/ 0 h 691457"/>
                <a:gd name="connsiteX0" fmla="*/ 657912 w 1104599"/>
                <a:gd name="connsiteY0" fmla="*/ 302761 h 691005"/>
                <a:gd name="connsiteX1" fmla="*/ 400972 w 1104599"/>
                <a:gd name="connsiteY1" fmla="*/ 279961 h 691005"/>
                <a:gd name="connsiteX2" fmla="*/ 598329 w 1104599"/>
                <a:gd name="connsiteY2" fmla="*/ 547493 h 691005"/>
                <a:gd name="connsiteX3" fmla="*/ 382829 w 1104599"/>
                <a:gd name="connsiteY3" fmla="*/ 691005 h 691005"/>
                <a:gd name="connsiteX4" fmla="*/ 32415 w 1104599"/>
                <a:gd name="connsiteY4" fmla="*/ 261439 h 691005"/>
                <a:gd name="connsiteX5" fmla="*/ 66468 w 1104599"/>
                <a:gd name="connsiteY5" fmla="*/ 31318 h 691005"/>
                <a:gd name="connsiteX6" fmla="*/ 90192 w 1104599"/>
                <a:gd name="connsiteY6" fmla="*/ 20170 h 691005"/>
                <a:gd name="connsiteX7" fmla="*/ 1104599 w 1104599"/>
                <a:gd name="connsiteY7" fmla="*/ 0 h 691005"/>
                <a:gd name="connsiteX0" fmla="*/ 657912 w 1104599"/>
                <a:gd name="connsiteY0" fmla="*/ 302761 h 691005"/>
                <a:gd name="connsiteX1" fmla="*/ 400972 w 1104599"/>
                <a:gd name="connsiteY1" fmla="*/ 279961 h 691005"/>
                <a:gd name="connsiteX2" fmla="*/ 638033 w 1104599"/>
                <a:gd name="connsiteY2" fmla="*/ 636718 h 691005"/>
                <a:gd name="connsiteX3" fmla="*/ 382829 w 1104599"/>
                <a:gd name="connsiteY3" fmla="*/ 691005 h 691005"/>
                <a:gd name="connsiteX4" fmla="*/ 32415 w 1104599"/>
                <a:gd name="connsiteY4" fmla="*/ 261439 h 691005"/>
                <a:gd name="connsiteX5" fmla="*/ 66468 w 1104599"/>
                <a:gd name="connsiteY5" fmla="*/ 31318 h 691005"/>
                <a:gd name="connsiteX6" fmla="*/ 90192 w 1104599"/>
                <a:gd name="connsiteY6" fmla="*/ 20170 h 691005"/>
                <a:gd name="connsiteX7" fmla="*/ 1104599 w 1104599"/>
                <a:gd name="connsiteY7" fmla="*/ 0 h 691005"/>
                <a:gd name="connsiteX0" fmla="*/ 657912 w 1104599"/>
                <a:gd name="connsiteY0" fmla="*/ 302761 h 720564"/>
                <a:gd name="connsiteX1" fmla="*/ 400972 w 1104599"/>
                <a:gd name="connsiteY1" fmla="*/ 279961 h 720564"/>
                <a:gd name="connsiteX2" fmla="*/ 638033 w 1104599"/>
                <a:gd name="connsiteY2" fmla="*/ 636718 h 720564"/>
                <a:gd name="connsiteX3" fmla="*/ 419942 w 1104599"/>
                <a:gd name="connsiteY3" fmla="*/ 720564 h 720564"/>
                <a:gd name="connsiteX4" fmla="*/ 32415 w 1104599"/>
                <a:gd name="connsiteY4" fmla="*/ 261439 h 720564"/>
                <a:gd name="connsiteX5" fmla="*/ 66468 w 1104599"/>
                <a:gd name="connsiteY5" fmla="*/ 31318 h 720564"/>
                <a:gd name="connsiteX6" fmla="*/ 90192 w 1104599"/>
                <a:gd name="connsiteY6" fmla="*/ 20170 h 720564"/>
                <a:gd name="connsiteX7" fmla="*/ 1104599 w 1104599"/>
                <a:gd name="connsiteY7" fmla="*/ 0 h 720564"/>
                <a:gd name="connsiteX0" fmla="*/ 731268 w 1104599"/>
                <a:gd name="connsiteY0" fmla="*/ 330936 h 720564"/>
                <a:gd name="connsiteX1" fmla="*/ 400972 w 1104599"/>
                <a:gd name="connsiteY1" fmla="*/ 279961 h 720564"/>
                <a:gd name="connsiteX2" fmla="*/ 638033 w 1104599"/>
                <a:gd name="connsiteY2" fmla="*/ 636718 h 720564"/>
                <a:gd name="connsiteX3" fmla="*/ 419942 w 1104599"/>
                <a:gd name="connsiteY3" fmla="*/ 720564 h 720564"/>
                <a:gd name="connsiteX4" fmla="*/ 32415 w 1104599"/>
                <a:gd name="connsiteY4" fmla="*/ 261439 h 720564"/>
                <a:gd name="connsiteX5" fmla="*/ 66468 w 1104599"/>
                <a:gd name="connsiteY5" fmla="*/ 31318 h 720564"/>
                <a:gd name="connsiteX6" fmla="*/ 90192 w 1104599"/>
                <a:gd name="connsiteY6" fmla="*/ 20170 h 720564"/>
                <a:gd name="connsiteX7" fmla="*/ 1104599 w 1104599"/>
                <a:gd name="connsiteY7" fmla="*/ 0 h 720564"/>
                <a:gd name="connsiteX0" fmla="*/ 743398 w 1104599"/>
                <a:gd name="connsiteY0" fmla="*/ 312638 h 720564"/>
                <a:gd name="connsiteX1" fmla="*/ 400972 w 1104599"/>
                <a:gd name="connsiteY1" fmla="*/ 279961 h 720564"/>
                <a:gd name="connsiteX2" fmla="*/ 638033 w 1104599"/>
                <a:gd name="connsiteY2" fmla="*/ 636718 h 720564"/>
                <a:gd name="connsiteX3" fmla="*/ 419942 w 1104599"/>
                <a:gd name="connsiteY3" fmla="*/ 720564 h 720564"/>
                <a:gd name="connsiteX4" fmla="*/ 32415 w 1104599"/>
                <a:gd name="connsiteY4" fmla="*/ 261439 h 720564"/>
                <a:gd name="connsiteX5" fmla="*/ 66468 w 1104599"/>
                <a:gd name="connsiteY5" fmla="*/ 31318 h 720564"/>
                <a:gd name="connsiteX6" fmla="*/ 90192 w 1104599"/>
                <a:gd name="connsiteY6" fmla="*/ 20170 h 720564"/>
                <a:gd name="connsiteX7" fmla="*/ 1104599 w 1104599"/>
                <a:gd name="connsiteY7" fmla="*/ 0 h 720564"/>
                <a:gd name="connsiteX0" fmla="*/ 743398 w 1067678"/>
                <a:gd name="connsiteY0" fmla="*/ 296209 h 704135"/>
                <a:gd name="connsiteX1" fmla="*/ 400972 w 1067678"/>
                <a:gd name="connsiteY1" fmla="*/ 263532 h 704135"/>
                <a:gd name="connsiteX2" fmla="*/ 638033 w 1067678"/>
                <a:gd name="connsiteY2" fmla="*/ 620289 h 704135"/>
                <a:gd name="connsiteX3" fmla="*/ 419942 w 1067678"/>
                <a:gd name="connsiteY3" fmla="*/ 704135 h 704135"/>
                <a:gd name="connsiteX4" fmla="*/ 32415 w 1067678"/>
                <a:gd name="connsiteY4" fmla="*/ 245010 h 704135"/>
                <a:gd name="connsiteX5" fmla="*/ 66468 w 1067678"/>
                <a:gd name="connsiteY5" fmla="*/ 14889 h 704135"/>
                <a:gd name="connsiteX6" fmla="*/ 90192 w 1067678"/>
                <a:gd name="connsiteY6" fmla="*/ 3741 h 704135"/>
                <a:gd name="connsiteX7" fmla="*/ 1067678 w 1067678"/>
                <a:gd name="connsiteY7" fmla="*/ 0 h 704135"/>
                <a:gd name="connsiteX0" fmla="*/ 743398 w 1057417"/>
                <a:gd name="connsiteY0" fmla="*/ 302701 h 710627"/>
                <a:gd name="connsiteX1" fmla="*/ 400972 w 1057417"/>
                <a:gd name="connsiteY1" fmla="*/ 270024 h 710627"/>
                <a:gd name="connsiteX2" fmla="*/ 638033 w 1057417"/>
                <a:gd name="connsiteY2" fmla="*/ 626781 h 710627"/>
                <a:gd name="connsiteX3" fmla="*/ 419942 w 1057417"/>
                <a:gd name="connsiteY3" fmla="*/ 710627 h 710627"/>
                <a:gd name="connsiteX4" fmla="*/ 32415 w 1057417"/>
                <a:gd name="connsiteY4" fmla="*/ 251502 h 710627"/>
                <a:gd name="connsiteX5" fmla="*/ 66468 w 1057417"/>
                <a:gd name="connsiteY5" fmla="*/ 21381 h 710627"/>
                <a:gd name="connsiteX6" fmla="*/ 90192 w 1057417"/>
                <a:gd name="connsiteY6" fmla="*/ 10233 h 710627"/>
                <a:gd name="connsiteX7" fmla="*/ 1057417 w 1057417"/>
                <a:gd name="connsiteY7" fmla="*/ 0 h 7106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57417" h="710627">
                  <a:moveTo>
                    <a:pt x="743398" y="302701"/>
                  </a:moveTo>
                  <a:lnTo>
                    <a:pt x="400972" y="270024"/>
                  </a:lnTo>
                  <a:lnTo>
                    <a:pt x="638033" y="626781"/>
                  </a:lnTo>
                  <a:lnTo>
                    <a:pt x="419942" y="710627"/>
                  </a:lnTo>
                  <a:lnTo>
                    <a:pt x="32415" y="251502"/>
                  </a:lnTo>
                  <a:cubicBezTo>
                    <a:pt x="-21728" y="178552"/>
                    <a:pt x="-6482" y="75523"/>
                    <a:pt x="66468" y="21381"/>
                  </a:cubicBezTo>
                  <a:lnTo>
                    <a:pt x="90192" y="10233"/>
                  </a:lnTo>
                  <a:lnTo>
                    <a:pt x="1057417" y="0"/>
                  </a:lnTo>
                </a:path>
              </a:pathLst>
            </a:custGeom>
            <a:solidFill>
              <a:srgbClr val="FF9933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sp>
          <p:nvSpPr>
            <p:cNvPr id="1181" name="フリーフォーム 74">
              <a:extLst>
                <a:ext uri="{FF2B5EF4-FFF2-40B4-BE49-F238E27FC236}">
                  <a16:creationId xmlns:a16="http://schemas.microsoft.com/office/drawing/2014/main" id="{D16B0B30-AF53-42FB-9BB6-E667369CD844}"/>
                </a:ext>
              </a:extLst>
            </p:cNvPr>
            <p:cNvSpPr/>
            <p:nvPr/>
          </p:nvSpPr>
          <p:spPr>
            <a:xfrm rot="1260686" flipH="1">
              <a:off x="5028473" y="336922"/>
              <a:ext cx="1057417" cy="710627"/>
            </a:xfrm>
            <a:custGeom>
              <a:avLst/>
              <a:gdLst>
                <a:gd name="connsiteX0" fmla="*/ 1051281 w 1150041"/>
                <a:gd name="connsiteY0" fmla="*/ 12707 h 813876"/>
                <a:gd name="connsiteX1" fmla="*/ 1150041 w 1150041"/>
                <a:gd name="connsiteY1" fmla="*/ 161702 h 813876"/>
                <a:gd name="connsiteX2" fmla="*/ 988339 w 1150041"/>
                <a:gd name="connsiteY2" fmla="*/ 323404 h 813876"/>
                <a:gd name="connsiteX3" fmla="*/ 482724 w 1150041"/>
                <a:gd name="connsiteY3" fmla="*/ 323404 h 813876"/>
                <a:gd name="connsiteX4" fmla="*/ 701228 w 1150041"/>
                <a:gd name="connsiteY4" fmla="*/ 617809 h 813876"/>
                <a:gd name="connsiteX5" fmla="*/ 437055 w 1150041"/>
                <a:gd name="connsiteY5" fmla="*/ 813876 h 813876"/>
                <a:gd name="connsiteX6" fmla="*/ 32415 w 1150041"/>
                <a:gd name="connsiteY6" fmla="*/ 268681 h 813876"/>
                <a:gd name="connsiteX7" fmla="*/ 66468 w 1150041"/>
                <a:gd name="connsiteY7" fmla="*/ 38560 h 813876"/>
                <a:gd name="connsiteX8" fmla="*/ 90192 w 1150041"/>
                <a:gd name="connsiteY8" fmla="*/ 27412 h 813876"/>
                <a:gd name="connsiteX9" fmla="*/ 112002 w 1150041"/>
                <a:gd name="connsiteY9" fmla="*/ 12707 h 813876"/>
                <a:gd name="connsiteX10" fmla="*/ 174944 w 1150041"/>
                <a:gd name="connsiteY10" fmla="*/ 0 h 813876"/>
                <a:gd name="connsiteX11" fmla="*/ 988339 w 1150041"/>
                <a:gd name="connsiteY11" fmla="*/ 0 h 813876"/>
                <a:gd name="connsiteX12" fmla="*/ 1051281 w 1150041"/>
                <a:gd name="connsiteY12" fmla="*/ 12707 h 813876"/>
                <a:gd name="connsiteX0" fmla="*/ 1150041 w 1241481"/>
                <a:gd name="connsiteY0" fmla="*/ 161702 h 813876"/>
                <a:gd name="connsiteX1" fmla="*/ 988339 w 1241481"/>
                <a:gd name="connsiteY1" fmla="*/ 323404 h 813876"/>
                <a:gd name="connsiteX2" fmla="*/ 482724 w 1241481"/>
                <a:gd name="connsiteY2" fmla="*/ 323404 h 813876"/>
                <a:gd name="connsiteX3" fmla="*/ 701228 w 1241481"/>
                <a:gd name="connsiteY3" fmla="*/ 617809 h 813876"/>
                <a:gd name="connsiteX4" fmla="*/ 437055 w 1241481"/>
                <a:gd name="connsiteY4" fmla="*/ 813876 h 813876"/>
                <a:gd name="connsiteX5" fmla="*/ 32415 w 1241481"/>
                <a:gd name="connsiteY5" fmla="*/ 268681 h 813876"/>
                <a:gd name="connsiteX6" fmla="*/ 66468 w 1241481"/>
                <a:gd name="connsiteY6" fmla="*/ 38560 h 813876"/>
                <a:gd name="connsiteX7" fmla="*/ 90192 w 1241481"/>
                <a:gd name="connsiteY7" fmla="*/ 27412 h 813876"/>
                <a:gd name="connsiteX8" fmla="*/ 112002 w 1241481"/>
                <a:gd name="connsiteY8" fmla="*/ 12707 h 813876"/>
                <a:gd name="connsiteX9" fmla="*/ 174944 w 1241481"/>
                <a:gd name="connsiteY9" fmla="*/ 0 h 813876"/>
                <a:gd name="connsiteX10" fmla="*/ 988339 w 1241481"/>
                <a:gd name="connsiteY10" fmla="*/ 0 h 813876"/>
                <a:gd name="connsiteX11" fmla="*/ 1051281 w 1241481"/>
                <a:gd name="connsiteY11" fmla="*/ 12707 h 813876"/>
                <a:gd name="connsiteX12" fmla="*/ 1241481 w 1241481"/>
                <a:gd name="connsiteY12" fmla="*/ 253142 h 813876"/>
                <a:gd name="connsiteX0" fmla="*/ 988339 w 1241481"/>
                <a:gd name="connsiteY0" fmla="*/ 323404 h 813876"/>
                <a:gd name="connsiteX1" fmla="*/ 482724 w 1241481"/>
                <a:gd name="connsiteY1" fmla="*/ 323404 h 813876"/>
                <a:gd name="connsiteX2" fmla="*/ 701228 w 1241481"/>
                <a:gd name="connsiteY2" fmla="*/ 617809 h 813876"/>
                <a:gd name="connsiteX3" fmla="*/ 437055 w 1241481"/>
                <a:gd name="connsiteY3" fmla="*/ 813876 h 813876"/>
                <a:gd name="connsiteX4" fmla="*/ 32415 w 1241481"/>
                <a:gd name="connsiteY4" fmla="*/ 268681 h 813876"/>
                <a:gd name="connsiteX5" fmla="*/ 66468 w 1241481"/>
                <a:gd name="connsiteY5" fmla="*/ 38560 h 813876"/>
                <a:gd name="connsiteX6" fmla="*/ 90192 w 1241481"/>
                <a:gd name="connsiteY6" fmla="*/ 27412 h 813876"/>
                <a:gd name="connsiteX7" fmla="*/ 112002 w 1241481"/>
                <a:gd name="connsiteY7" fmla="*/ 12707 h 813876"/>
                <a:gd name="connsiteX8" fmla="*/ 174944 w 1241481"/>
                <a:gd name="connsiteY8" fmla="*/ 0 h 813876"/>
                <a:gd name="connsiteX9" fmla="*/ 988339 w 1241481"/>
                <a:gd name="connsiteY9" fmla="*/ 0 h 813876"/>
                <a:gd name="connsiteX10" fmla="*/ 1051281 w 1241481"/>
                <a:gd name="connsiteY10" fmla="*/ 12707 h 813876"/>
                <a:gd name="connsiteX11" fmla="*/ 1241481 w 1241481"/>
                <a:gd name="connsiteY11" fmla="*/ 253142 h 813876"/>
                <a:gd name="connsiteX0" fmla="*/ 988339 w 1051281"/>
                <a:gd name="connsiteY0" fmla="*/ 323404 h 813876"/>
                <a:gd name="connsiteX1" fmla="*/ 482724 w 1051281"/>
                <a:gd name="connsiteY1" fmla="*/ 323404 h 813876"/>
                <a:gd name="connsiteX2" fmla="*/ 701228 w 1051281"/>
                <a:gd name="connsiteY2" fmla="*/ 617809 h 813876"/>
                <a:gd name="connsiteX3" fmla="*/ 437055 w 1051281"/>
                <a:gd name="connsiteY3" fmla="*/ 813876 h 813876"/>
                <a:gd name="connsiteX4" fmla="*/ 32415 w 1051281"/>
                <a:gd name="connsiteY4" fmla="*/ 268681 h 813876"/>
                <a:gd name="connsiteX5" fmla="*/ 66468 w 1051281"/>
                <a:gd name="connsiteY5" fmla="*/ 38560 h 813876"/>
                <a:gd name="connsiteX6" fmla="*/ 90192 w 1051281"/>
                <a:gd name="connsiteY6" fmla="*/ 27412 h 813876"/>
                <a:gd name="connsiteX7" fmla="*/ 112002 w 1051281"/>
                <a:gd name="connsiteY7" fmla="*/ 12707 h 813876"/>
                <a:gd name="connsiteX8" fmla="*/ 174944 w 1051281"/>
                <a:gd name="connsiteY8" fmla="*/ 0 h 813876"/>
                <a:gd name="connsiteX9" fmla="*/ 988339 w 1051281"/>
                <a:gd name="connsiteY9" fmla="*/ 0 h 813876"/>
                <a:gd name="connsiteX10" fmla="*/ 1051281 w 1051281"/>
                <a:gd name="connsiteY10" fmla="*/ 12707 h 813876"/>
                <a:gd name="connsiteX0" fmla="*/ 988339 w 988339"/>
                <a:gd name="connsiteY0" fmla="*/ 323404 h 813876"/>
                <a:gd name="connsiteX1" fmla="*/ 482724 w 988339"/>
                <a:gd name="connsiteY1" fmla="*/ 323404 h 813876"/>
                <a:gd name="connsiteX2" fmla="*/ 701228 w 988339"/>
                <a:gd name="connsiteY2" fmla="*/ 617809 h 813876"/>
                <a:gd name="connsiteX3" fmla="*/ 437055 w 988339"/>
                <a:gd name="connsiteY3" fmla="*/ 813876 h 813876"/>
                <a:gd name="connsiteX4" fmla="*/ 32415 w 988339"/>
                <a:gd name="connsiteY4" fmla="*/ 268681 h 813876"/>
                <a:gd name="connsiteX5" fmla="*/ 66468 w 988339"/>
                <a:gd name="connsiteY5" fmla="*/ 38560 h 813876"/>
                <a:gd name="connsiteX6" fmla="*/ 90192 w 988339"/>
                <a:gd name="connsiteY6" fmla="*/ 27412 h 813876"/>
                <a:gd name="connsiteX7" fmla="*/ 112002 w 988339"/>
                <a:gd name="connsiteY7" fmla="*/ 12707 h 813876"/>
                <a:gd name="connsiteX8" fmla="*/ 174944 w 988339"/>
                <a:gd name="connsiteY8" fmla="*/ 0 h 813876"/>
                <a:gd name="connsiteX9" fmla="*/ 988339 w 988339"/>
                <a:gd name="connsiteY9" fmla="*/ 0 h 813876"/>
                <a:gd name="connsiteX0" fmla="*/ 750224 w 988339"/>
                <a:gd name="connsiteY0" fmla="*/ 309112 h 813876"/>
                <a:gd name="connsiteX1" fmla="*/ 482724 w 988339"/>
                <a:gd name="connsiteY1" fmla="*/ 323404 h 813876"/>
                <a:gd name="connsiteX2" fmla="*/ 701228 w 988339"/>
                <a:gd name="connsiteY2" fmla="*/ 617809 h 813876"/>
                <a:gd name="connsiteX3" fmla="*/ 437055 w 988339"/>
                <a:gd name="connsiteY3" fmla="*/ 813876 h 813876"/>
                <a:gd name="connsiteX4" fmla="*/ 32415 w 988339"/>
                <a:gd name="connsiteY4" fmla="*/ 268681 h 813876"/>
                <a:gd name="connsiteX5" fmla="*/ 66468 w 988339"/>
                <a:gd name="connsiteY5" fmla="*/ 38560 h 813876"/>
                <a:gd name="connsiteX6" fmla="*/ 90192 w 988339"/>
                <a:gd name="connsiteY6" fmla="*/ 27412 h 813876"/>
                <a:gd name="connsiteX7" fmla="*/ 112002 w 988339"/>
                <a:gd name="connsiteY7" fmla="*/ 12707 h 813876"/>
                <a:gd name="connsiteX8" fmla="*/ 174944 w 988339"/>
                <a:gd name="connsiteY8" fmla="*/ 0 h 813876"/>
                <a:gd name="connsiteX9" fmla="*/ 988339 w 988339"/>
                <a:gd name="connsiteY9" fmla="*/ 0 h 813876"/>
                <a:gd name="connsiteX0" fmla="*/ 750224 w 988339"/>
                <a:gd name="connsiteY0" fmla="*/ 309112 h 698247"/>
                <a:gd name="connsiteX1" fmla="*/ 482724 w 988339"/>
                <a:gd name="connsiteY1" fmla="*/ 323404 h 698247"/>
                <a:gd name="connsiteX2" fmla="*/ 701228 w 988339"/>
                <a:gd name="connsiteY2" fmla="*/ 617809 h 698247"/>
                <a:gd name="connsiteX3" fmla="*/ 382829 w 988339"/>
                <a:gd name="connsiteY3" fmla="*/ 698247 h 698247"/>
                <a:gd name="connsiteX4" fmla="*/ 32415 w 988339"/>
                <a:gd name="connsiteY4" fmla="*/ 268681 h 698247"/>
                <a:gd name="connsiteX5" fmla="*/ 66468 w 988339"/>
                <a:gd name="connsiteY5" fmla="*/ 38560 h 698247"/>
                <a:gd name="connsiteX6" fmla="*/ 90192 w 988339"/>
                <a:gd name="connsiteY6" fmla="*/ 27412 h 698247"/>
                <a:gd name="connsiteX7" fmla="*/ 112002 w 988339"/>
                <a:gd name="connsiteY7" fmla="*/ 12707 h 698247"/>
                <a:gd name="connsiteX8" fmla="*/ 174944 w 988339"/>
                <a:gd name="connsiteY8" fmla="*/ 0 h 698247"/>
                <a:gd name="connsiteX9" fmla="*/ 988339 w 988339"/>
                <a:gd name="connsiteY9" fmla="*/ 0 h 698247"/>
                <a:gd name="connsiteX0" fmla="*/ 750224 w 988339"/>
                <a:gd name="connsiteY0" fmla="*/ 309112 h 698247"/>
                <a:gd name="connsiteX1" fmla="*/ 482724 w 988339"/>
                <a:gd name="connsiteY1" fmla="*/ 323404 h 698247"/>
                <a:gd name="connsiteX2" fmla="*/ 598329 w 988339"/>
                <a:gd name="connsiteY2" fmla="*/ 554735 h 698247"/>
                <a:gd name="connsiteX3" fmla="*/ 382829 w 988339"/>
                <a:gd name="connsiteY3" fmla="*/ 698247 h 698247"/>
                <a:gd name="connsiteX4" fmla="*/ 32415 w 988339"/>
                <a:gd name="connsiteY4" fmla="*/ 268681 h 698247"/>
                <a:gd name="connsiteX5" fmla="*/ 66468 w 988339"/>
                <a:gd name="connsiteY5" fmla="*/ 38560 h 698247"/>
                <a:gd name="connsiteX6" fmla="*/ 90192 w 988339"/>
                <a:gd name="connsiteY6" fmla="*/ 27412 h 698247"/>
                <a:gd name="connsiteX7" fmla="*/ 112002 w 988339"/>
                <a:gd name="connsiteY7" fmla="*/ 12707 h 698247"/>
                <a:gd name="connsiteX8" fmla="*/ 174944 w 988339"/>
                <a:gd name="connsiteY8" fmla="*/ 0 h 698247"/>
                <a:gd name="connsiteX9" fmla="*/ 988339 w 988339"/>
                <a:gd name="connsiteY9" fmla="*/ 0 h 698247"/>
                <a:gd name="connsiteX0" fmla="*/ 750224 w 988339"/>
                <a:gd name="connsiteY0" fmla="*/ 309112 h 698247"/>
                <a:gd name="connsiteX1" fmla="*/ 400972 w 988339"/>
                <a:gd name="connsiteY1" fmla="*/ 287203 h 698247"/>
                <a:gd name="connsiteX2" fmla="*/ 598329 w 988339"/>
                <a:gd name="connsiteY2" fmla="*/ 554735 h 698247"/>
                <a:gd name="connsiteX3" fmla="*/ 382829 w 988339"/>
                <a:gd name="connsiteY3" fmla="*/ 698247 h 698247"/>
                <a:gd name="connsiteX4" fmla="*/ 32415 w 988339"/>
                <a:gd name="connsiteY4" fmla="*/ 268681 h 698247"/>
                <a:gd name="connsiteX5" fmla="*/ 66468 w 988339"/>
                <a:gd name="connsiteY5" fmla="*/ 38560 h 698247"/>
                <a:gd name="connsiteX6" fmla="*/ 90192 w 988339"/>
                <a:gd name="connsiteY6" fmla="*/ 27412 h 698247"/>
                <a:gd name="connsiteX7" fmla="*/ 112002 w 988339"/>
                <a:gd name="connsiteY7" fmla="*/ 12707 h 698247"/>
                <a:gd name="connsiteX8" fmla="*/ 174944 w 988339"/>
                <a:gd name="connsiteY8" fmla="*/ 0 h 698247"/>
                <a:gd name="connsiteX9" fmla="*/ 988339 w 988339"/>
                <a:gd name="connsiteY9" fmla="*/ 0 h 698247"/>
                <a:gd name="connsiteX0" fmla="*/ 750224 w 988339"/>
                <a:gd name="connsiteY0" fmla="*/ 309112 h 698247"/>
                <a:gd name="connsiteX1" fmla="*/ 400972 w 988339"/>
                <a:gd name="connsiteY1" fmla="*/ 287203 h 698247"/>
                <a:gd name="connsiteX2" fmla="*/ 598329 w 988339"/>
                <a:gd name="connsiteY2" fmla="*/ 554735 h 698247"/>
                <a:gd name="connsiteX3" fmla="*/ 382829 w 988339"/>
                <a:gd name="connsiteY3" fmla="*/ 698247 h 698247"/>
                <a:gd name="connsiteX4" fmla="*/ 32415 w 988339"/>
                <a:gd name="connsiteY4" fmla="*/ 268681 h 698247"/>
                <a:gd name="connsiteX5" fmla="*/ 66468 w 988339"/>
                <a:gd name="connsiteY5" fmla="*/ 38560 h 698247"/>
                <a:gd name="connsiteX6" fmla="*/ 90192 w 988339"/>
                <a:gd name="connsiteY6" fmla="*/ 27412 h 698247"/>
                <a:gd name="connsiteX7" fmla="*/ 174944 w 988339"/>
                <a:gd name="connsiteY7" fmla="*/ 0 h 698247"/>
                <a:gd name="connsiteX8" fmla="*/ 988339 w 988339"/>
                <a:gd name="connsiteY8" fmla="*/ 0 h 698247"/>
                <a:gd name="connsiteX0" fmla="*/ 750224 w 988339"/>
                <a:gd name="connsiteY0" fmla="*/ 309112 h 698247"/>
                <a:gd name="connsiteX1" fmla="*/ 400972 w 988339"/>
                <a:gd name="connsiteY1" fmla="*/ 287203 h 698247"/>
                <a:gd name="connsiteX2" fmla="*/ 598329 w 988339"/>
                <a:gd name="connsiteY2" fmla="*/ 554735 h 698247"/>
                <a:gd name="connsiteX3" fmla="*/ 382829 w 988339"/>
                <a:gd name="connsiteY3" fmla="*/ 698247 h 698247"/>
                <a:gd name="connsiteX4" fmla="*/ 32415 w 988339"/>
                <a:gd name="connsiteY4" fmla="*/ 268681 h 698247"/>
                <a:gd name="connsiteX5" fmla="*/ 66468 w 988339"/>
                <a:gd name="connsiteY5" fmla="*/ 38560 h 698247"/>
                <a:gd name="connsiteX6" fmla="*/ 90192 w 988339"/>
                <a:gd name="connsiteY6" fmla="*/ 27412 h 698247"/>
                <a:gd name="connsiteX7" fmla="*/ 988339 w 988339"/>
                <a:gd name="connsiteY7" fmla="*/ 0 h 698247"/>
                <a:gd name="connsiteX0" fmla="*/ 589978 w 988339"/>
                <a:gd name="connsiteY0" fmla="*/ 300916 h 698247"/>
                <a:gd name="connsiteX1" fmla="*/ 400972 w 988339"/>
                <a:gd name="connsiteY1" fmla="*/ 287203 h 698247"/>
                <a:gd name="connsiteX2" fmla="*/ 598329 w 988339"/>
                <a:gd name="connsiteY2" fmla="*/ 554735 h 698247"/>
                <a:gd name="connsiteX3" fmla="*/ 382829 w 988339"/>
                <a:gd name="connsiteY3" fmla="*/ 698247 h 698247"/>
                <a:gd name="connsiteX4" fmla="*/ 32415 w 988339"/>
                <a:gd name="connsiteY4" fmla="*/ 268681 h 698247"/>
                <a:gd name="connsiteX5" fmla="*/ 66468 w 988339"/>
                <a:gd name="connsiteY5" fmla="*/ 38560 h 698247"/>
                <a:gd name="connsiteX6" fmla="*/ 90192 w 988339"/>
                <a:gd name="connsiteY6" fmla="*/ 27412 h 698247"/>
                <a:gd name="connsiteX7" fmla="*/ 988339 w 988339"/>
                <a:gd name="connsiteY7" fmla="*/ 0 h 698247"/>
                <a:gd name="connsiteX0" fmla="*/ 589978 w 1094568"/>
                <a:gd name="connsiteY0" fmla="*/ 294126 h 691457"/>
                <a:gd name="connsiteX1" fmla="*/ 400972 w 1094568"/>
                <a:gd name="connsiteY1" fmla="*/ 280413 h 691457"/>
                <a:gd name="connsiteX2" fmla="*/ 598329 w 1094568"/>
                <a:gd name="connsiteY2" fmla="*/ 547945 h 691457"/>
                <a:gd name="connsiteX3" fmla="*/ 382829 w 1094568"/>
                <a:gd name="connsiteY3" fmla="*/ 691457 h 691457"/>
                <a:gd name="connsiteX4" fmla="*/ 32415 w 1094568"/>
                <a:gd name="connsiteY4" fmla="*/ 261891 h 691457"/>
                <a:gd name="connsiteX5" fmla="*/ 66468 w 1094568"/>
                <a:gd name="connsiteY5" fmla="*/ 31770 h 691457"/>
                <a:gd name="connsiteX6" fmla="*/ 90192 w 1094568"/>
                <a:gd name="connsiteY6" fmla="*/ 20622 h 691457"/>
                <a:gd name="connsiteX7" fmla="*/ 1094568 w 1094568"/>
                <a:gd name="connsiteY7" fmla="*/ 0 h 691457"/>
                <a:gd name="connsiteX0" fmla="*/ 657912 w 1094568"/>
                <a:gd name="connsiteY0" fmla="*/ 303213 h 691457"/>
                <a:gd name="connsiteX1" fmla="*/ 400972 w 1094568"/>
                <a:gd name="connsiteY1" fmla="*/ 280413 h 691457"/>
                <a:gd name="connsiteX2" fmla="*/ 598329 w 1094568"/>
                <a:gd name="connsiteY2" fmla="*/ 547945 h 691457"/>
                <a:gd name="connsiteX3" fmla="*/ 382829 w 1094568"/>
                <a:gd name="connsiteY3" fmla="*/ 691457 h 691457"/>
                <a:gd name="connsiteX4" fmla="*/ 32415 w 1094568"/>
                <a:gd name="connsiteY4" fmla="*/ 261891 h 691457"/>
                <a:gd name="connsiteX5" fmla="*/ 66468 w 1094568"/>
                <a:gd name="connsiteY5" fmla="*/ 31770 h 691457"/>
                <a:gd name="connsiteX6" fmla="*/ 90192 w 1094568"/>
                <a:gd name="connsiteY6" fmla="*/ 20622 h 691457"/>
                <a:gd name="connsiteX7" fmla="*/ 1094568 w 1094568"/>
                <a:gd name="connsiteY7" fmla="*/ 0 h 691457"/>
                <a:gd name="connsiteX0" fmla="*/ 657912 w 1104599"/>
                <a:gd name="connsiteY0" fmla="*/ 302761 h 691005"/>
                <a:gd name="connsiteX1" fmla="*/ 400972 w 1104599"/>
                <a:gd name="connsiteY1" fmla="*/ 279961 h 691005"/>
                <a:gd name="connsiteX2" fmla="*/ 598329 w 1104599"/>
                <a:gd name="connsiteY2" fmla="*/ 547493 h 691005"/>
                <a:gd name="connsiteX3" fmla="*/ 382829 w 1104599"/>
                <a:gd name="connsiteY3" fmla="*/ 691005 h 691005"/>
                <a:gd name="connsiteX4" fmla="*/ 32415 w 1104599"/>
                <a:gd name="connsiteY4" fmla="*/ 261439 h 691005"/>
                <a:gd name="connsiteX5" fmla="*/ 66468 w 1104599"/>
                <a:gd name="connsiteY5" fmla="*/ 31318 h 691005"/>
                <a:gd name="connsiteX6" fmla="*/ 90192 w 1104599"/>
                <a:gd name="connsiteY6" fmla="*/ 20170 h 691005"/>
                <a:gd name="connsiteX7" fmla="*/ 1104599 w 1104599"/>
                <a:gd name="connsiteY7" fmla="*/ 0 h 691005"/>
                <a:gd name="connsiteX0" fmla="*/ 657912 w 1104599"/>
                <a:gd name="connsiteY0" fmla="*/ 302761 h 691005"/>
                <a:gd name="connsiteX1" fmla="*/ 400972 w 1104599"/>
                <a:gd name="connsiteY1" fmla="*/ 279961 h 691005"/>
                <a:gd name="connsiteX2" fmla="*/ 638033 w 1104599"/>
                <a:gd name="connsiteY2" fmla="*/ 636718 h 691005"/>
                <a:gd name="connsiteX3" fmla="*/ 382829 w 1104599"/>
                <a:gd name="connsiteY3" fmla="*/ 691005 h 691005"/>
                <a:gd name="connsiteX4" fmla="*/ 32415 w 1104599"/>
                <a:gd name="connsiteY4" fmla="*/ 261439 h 691005"/>
                <a:gd name="connsiteX5" fmla="*/ 66468 w 1104599"/>
                <a:gd name="connsiteY5" fmla="*/ 31318 h 691005"/>
                <a:gd name="connsiteX6" fmla="*/ 90192 w 1104599"/>
                <a:gd name="connsiteY6" fmla="*/ 20170 h 691005"/>
                <a:gd name="connsiteX7" fmla="*/ 1104599 w 1104599"/>
                <a:gd name="connsiteY7" fmla="*/ 0 h 691005"/>
                <a:gd name="connsiteX0" fmla="*/ 657912 w 1104599"/>
                <a:gd name="connsiteY0" fmla="*/ 302761 h 720564"/>
                <a:gd name="connsiteX1" fmla="*/ 400972 w 1104599"/>
                <a:gd name="connsiteY1" fmla="*/ 279961 h 720564"/>
                <a:gd name="connsiteX2" fmla="*/ 638033 w 1104599"/>
                <a:gd name="connsiteY2" fmla="*/ 636718 h 720564"/>
                <a:gd name="connsiteX3" fmla="*/ 419942 w 1104599"/>
                <a:gd name="connsiteY3" fmla="*/ 720564 h 720564"/>
                <a:gd name="connsiteX4" fmla="*/ 32415 w 1104599"/>
                <a:gd name="connsiteY4" fmla="*/ 261439 h 720564"/>
                <a:gd name="connsiteX5" fmla="*/ 66468 w 1104599"/>
                <a:gd name="connsiteY5" fmla="*/ 31318 h 720564"/>
                <a:gd name="connsiteX6" fmla="*/ 90192 w 1104599"/>
                <a:gd name="connsiteY6" fmla="*/ 20170 h 720564"/>
                <a:gd name="connsiteX7" fmla="*/ 1104599 w 1104599"/>
                <a:gd name="connsiteY7" fmla="*/ 0 h 720564"/>
                <a:gd name="connsiteX0" fmla="*/ 731268 w 1104599"/>
                <a:gd name="connsiteY0" fmla="*/ 330936 h 720564"/>
                <a:gd name="connsiteX1" fmla="*/ 400972 w 1104599"/>
                <a:gd name="connsiteY1" fmla="*/ 279961 h 720564"/>
                <a:gd name="connsiteX2" fmla="*/ 638033 w 1104599"/>
                <a:gd name="connsiteY2" fmla="*/ 636718 h 720564"/>
                <a:gd name="connsiteX3" fmla="*/ 419942 w 1104599"/>
                <a:gd name="connsiteY3" fmla="*/ 720564 h 720564"/>
                <a:gd name="connsiteX4" fmla="*/ 32415 w 1104599"/>
                <a:gd name="connsiteY4" fmla="*/ 261439 h 720564"/>
                <a:gd name="connsiteX5" fmla="*/ 66468 w 1104599"/>
                <a:gd name="connsiteY5" fmla="*/ 31318 h 720564"/>
                <a:gd name="connsiteX6" fmla="*/ 90192 w 1104599"/>
                <a:gd name="connsiteY6" fmla="*/ 20170 h 720564"/>
                <a:gd name="connsiteX7" fmla="*/ 1104599 w 1104599"/>
                <a:gd name="connsiteY7" fmla="*/ 0 h 720564"/>
                <a:gd name="connsiteX0" fmla="*/ 743398 w 1104599"/>
                <a:gd name="connsiteY0" fmla="*/ 312638 h 720564"/>
                <a:gd name="connsiteX1" fmla="*/ 400972 w 1104599"/>
                <a:gd name="connsiteY1" fmla="*/ 279961 h 720564"/>
                <a:gd name="connsiteX2" fmla="*/ 638033 w 1104599"/>
                <a:gd name="connsiteY2" fmla="*/ 636718 h 720564"/>
                <a:gd name="connsiteX3" fmla="*/ 419942 w 1104599"/>
                <a:gd name="connsiteY3" fmla="*/ 720564 h 720564"/>
                <a:gd name="connsiteX4" fmla="*/ 32415 w 1104599"/>
                <a:gd name="connsiteY4" fmla="*/ 261439 h 720564"/>
                <a:gd name="connsiteX5" fmla="*/ 66468 w 1104599"/>
                <a:gd name="connsiteY5" fmla="*/ 31318 h 720564"/>
                <a:gd name="connsiteX6" fmla="*/ 90192 w 1104599"/>
                <a:gd name="connsiteY6" fmla="*/ 20170 h 720564"/>
                <a:gd name="connsiteX7" fmla="*/ 1104599 w 1104599"/>
                <a:gd name="connsiteY7" fmla="*/ 0 h 720564"/>
                <a:gd name="connsiteX0" fmla="*/ 743398 w 1067678"/>
                <a:gd name="connsiteY0" fmla="*/ 296209 h 704135"/>
                <a:gd name="connsiteX1" fmla="*/ 400972 w 1067678"/>
                <a:gd name="connsiteY1" fmla="*/ 263532 h 704135"/>
                <a:gd name="connsiteX2" fmla="*/ 638033 w 1067678"/>
                <a:gd name="connsiteY2" fmla="*/ 620289 h 704135"/>
                <a:gd name="connsiteX3" fmla="*/ 419942 w 1067678"/>
                <a:gd name="connsiteY3" fmla="*/ 704135 h 704135"/>
                <a:gd name="connsiteX4" fmla="*/ 32415 w 1067678"/>
                <a:gd name="connsiteY4" fmla="*/ 245010 h 704135"/>
                <a:gd name="connsiteX5" fmla="*/ 66468 w 1067678"/>
                <a:gd name="connsiteY5" fmla="*/ 14889 h 704135"/>
                <a:gd name="connsiteX6" fmla="*/ 90192 w 1067678"/>
                <a:gd name="connsiteY6" fmla="*/ 3741 h 704135"/>
                <a:gd name="connsiteX7" fmla="*/ 1067678 w 1067678"/>
                <a:gd name="connsiteY7" fmla="*/ 0 h 704135"/>
                <a:gd name="connsiteX0" fmla="*/ 743398 w 1057417"/>
                <a:gd name="connsiteY0" fmla="*/ 302701 h 710627"/>
                <a:gd name="connsiteX1" fmla="*/ 400972 w 1057417"/>
                <a:gd name="connsiteY1" fmla="*/ 270024 h 710627"/>
                <a:gd name="connsiteX2" fmla="*/ 638033 w 1057417"/>
                <a:gd name="connsiteY2" fmla="*/ 626781 h 710627"/>
                <a:gd name="connsiteX3" fmla="*/ 419942 w 1057417"/>
                <a:gd name="connsiteY3" fmla="*/ 710627 h 710627"/>
                <a:gd name="connsiteX4" fmla="*/ 32415 w 1057417"/>
                <a:gd name="connsiteY4" fmla="*/ 251502 h 710627"/>
                <a:gd name="connsiteX5" fmla="*/ 66468 w 1057417"/>
                <a:gd name="connsiteY5" fmla="*/ 21381 h 710627"/>
                <a:gd name="connsiteX6" fmla="*/ 90192 w 1057417"/>
                <a:gd name="connsiteY6" fmla="*/ 10233 h 710627"/>
                <a:gd name="connsiteX7" fmla="*/ 1057417 w 1057417"/>
                <a:gd name="connsiteY7" fmla="*/ 0 h 7106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57417" h="710627">
                  <a:moveTo>
                    <a:pt x="743398" y="302701"/>
                  </a:moveTo>
                  <a:lnTo>
                    <a:pt x="400972" y="270024"/>
                  </a:lnTo>
                  <a:lnTo>
                    <a:pt x="638033" y="626781"/>
                  </a:lnTo>
                  <a:lnTo>
                    <a:pt x="419942" y="710627"/>
                  </a:lnTo>
                  <a:lnTo>
                    <a:pt x="32415" y="251502"/>
                  </a:lnTo>
                  <a:cubicBezTo>
                    <a:pt x="-21728" y="178552"/>
                    <a:pt x="-6482" y="75523"/>
                    <a:pt x="66468" y="21381"/>
                  </a:cubicBezTo>
                  <a:lnTo>
                    <a:pt x="90192" y="10233"/>
                  </a:lnTo>
                  <a:lnTo>
                    <a:pt x="1057417" y="0"/>
                  </a:lnTo>
                </a:path>
              </a:pathLst>
            </a:custGeom>
            <a:solidFill>
              <a:srgbClr val="FF9933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</p:grpSp>
      <p:grpSp>
        <p:nvGrpSpPr>
          <p:cNvPr id="1208" name="グループ化 1207">
            <a:extLst>
              <a:ext uri="{FF2B5EF4-FFF2-40B4-BE49-F238E27FC236}">
                <a16:creationId xmlns:a16="http://schemas.microsoft.com/office/drawing/2014/main" id="{147E1883-AEE8-4D0F-A75E-93D7B92AF514}"/>
              </a:ext>
            </a:extLst>
          </p:cNvPr>
          <p:cNvGrpSpPr/>
          <p:nvPr/>
        </p:nvGrpSpPr>
        <p:grpSpPr>
          <a:xfrm>
            <a:off x="6027808" y="778730"/>
            <a:ext cx="1638090" cy="1752408"/>
            <a:chOff x="5324076" y="-1429321"/>
            <a:chExt cx="2564640" cy="2743619"/>
          </a:xfrm>
        </p:grpSpPr>
        <p:sp>
          <p:nvSpPr>
            <p:cNvPr id="1209" name="片側の 2 つの角を丸めた四角形 128">
              <a:extLst>
                <a:ext uri="{FF2B5EF4-FFF2-40B4-BE49-F238E27FC236}">
                  <a16:creationId xmlns:a16="http://schemas.microsoft.com/office/drawing/2014/main" id="{E8EC89B2-55D1-498E-B9DF-7F651584DB85}"/>
                </a:ext>
              </a:extLst>
            </p:cNvPr>
            <p:cNvSpPr/>
            <p:nvPr/>
          </p:nvSpPr>
          <p:spPr>
            <a:xfrm>
              <a:off x="6017043" y="-1429321"/>
              <a:ext cx="1176816" cy="1396392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ED7D31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grpSp>
          <p:nvGrpSpPr>
            <p:cNvPr id="1210" name="グループ化 1209">
              <a:extLst>
                <a:ext uri="{FF2B5EF4-FFF2-40B4-BE49-F238E27FC236}">
                  <a16:creationId xmlns:a16="http://schemas.microsoft.com/office/drawing/2014/main" id="{523D58CF-AD44-46EB-80E4-D45C032F1992}"/>
                </a:ext>
              </a:extLst>
            </p:cNvPr>
            <p:cNvGrpSpPr/>
            <p:nvPr/>
          </p:nvGrpSpPr>
          <p:grpSpPr>
            <a:xfrm>
              <a:off x="6027302" y="-136978"/>
              <a:ext cx="1156298" cy="1282491"/>
              <a:chOff x="5513400" y="4836724"/>
              <a:chExt cx="1156298" cy="1282491"/>
            </a:xfrm>
          </p:grpSpPr>
          <p:sp>
            <p:nvSpPr>
              <p:cNvPr id="1244" name="フリーフォーム: 図形 1243">
                <a:extLst>
                  <a:ext uri="{FF2B5EF4-FFF2-40B4-BE49-F238E27FC236}">
                    <a16:creationId xmlns:a16="http://schemas.microsoft.com/office/drawing/2014/main" id="{46AD5218-E86C-4F61-82B7-B917B5949055}"/>
                  </a:ext>
                </a:extLst>
              </p:cNvPr>
              <p:cNvSpPr/>
              <p:nvPr/>
            </p:nvSpPr>
            <p:spPr>
              <a:xfrm rot="10800000">
                <a:off x="5742329" y="4836724"/>
                <a:ext cx="698442" cy="521090"/>
              </a:xfrm>
              <a:custGeom>
                <a:avLst/>
                <a:gdLst>
                  <a:gd name="connsiteX0" fmla="*/ 483019 w 698442"/>
                  <a:gd name="connsiteY0" fmla="*/ 521090 h 521090"/>
                  <a:gd name="connsiteX1" fmla="*/ 215422 w 698442"/>
                  <a:gd name="connsiteY1" fmla="*/ 521090 h 521090"/>
                  <a:gd name="connsiteX2" fmla="*/ 215422 w 698442"/>
                  <a:gd name="connsiteY2" fmla="*/ 288649 h 521090"/>
                  <a:gd name="connsiteX3" fmla="*/ 213288 w 698442"/>
                  <a:gd name="connsiteY3" fmla="*/ 288464 h 521090"/>
                  <a:gd name="connsiteX4" fmla="*/ 0 w 698442"/>
                  <a:gd name="connsiteY4" fmla="*/ 150131 h 521090"/>
                  <a:gd name="connsiteX5" fmla="*/ 349221 w 698442"/>
                  <a:gd name="connsiteY5" fmla="*/ 0 h 521090"/>
                  <a:gd name="connsiteX6" fmla="*/ 698442 w 698442"/>
                  <a:gd name="connsiteY6" fmla="*/ 150131 h 521090"/>
                  <a:gd name="connsiteX7" fmla="*/ 485153 w 698442"/>
                  <a:gd name="connsiteY7" fmla="*/ 288464 h 521090"/>
                  <a:gd name="connsiteX8" fmla="*/ 483020 w 698442"/>
                  <a:gd name="connsiteY8" fmla="*/ 288649 h 5210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98442" h="521090">
                    <a:moveTo>
                      <a:pt x="483019" y="521090"/>
                    </a:moveTo>
                    <a:lnTo>
                      <a:pt x="215422" y="521090"/>
                    </a:lnTo>
                    <a:lnTo>
                      <a:pt x="215422" y="288649"/>
                    </a:lnTo>
                    <a:lnTo>
                      <a:pt x="213288" y="288464"/>
                    </a:lnTo>
                    <a:cubicBezTo>
                      <a:pt x="87948" y="265673"/>
                      <a:pt x="0" y="212317"/>
                      <a:pt x="0" y="150131"/>
                    </a:cubicBezTo>
                    <a:cubicBezTo>
                      <a:pt x="0" y="67216"/>
                      <a:pt x="156352" y="0"/>
                      <a:pt x="349221" y="0"/>
                    </a:cubicBezTo>
                    <a:cubicBezTo>
                      <a:pt x="542090" y="0"/>
                      <a:pt x="698442" y="67216"/>
                      <a:pt x="698442" y="150131"/>
                    </a:cubicBezTo>
                    <a:cubicBezTo>
                      <a:pt x="698442" y="212317"/>
                      <a:pt x="610494" y="265673"/>
                      <a:pt x="485153" y="288464"/>
                    </a:cubicBezTo>
                    <a:lnTo>
                      <a:pt x="483020" y="288649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245" name="片側の 2 つの角を丸めた四角形 85">
                <a:extLst>
                  <a:ext uri="{FF2B5EF4-FFF2-40B4-BE49-F238E27FC236}">
                    <a16:creationId xmlns:a16="http://schemas.microsoft.com/office/drawing/2014/main" id="{928E43A3-669A-47D5-B0AB-D44FF69E1066}"/>
                  </a:ext>
                </a:extLst>
              </p:cNvPr>
              <p:cNvSpPr/>
              <p:nvPr/>
            </p:nvSpPr>
            <p:spPr>
              <a:xfrm>
                <a:off x="5513400" y="5100285"/>
                <a:ext cx="1156298" cy="1018930"/>
              </a:xfrm>
              <a:custGeom>
                <a:avLst/>
                <a:gdLst/>
                <a:ahLst/>
                <a:cxnLst/>
                <a:rect l="l" t="t" r="r" b="b"/>
                <a:pathLst>
                  <a:path w="1156298" h="1018930">
                    <a:moveTo>
                      <a:pt x="339738" y="0"/>
                    </a:moveTo>
                    <a:lnTo>
                      <a:pt x="414999" y="178641"/>
                    </a:lnTo>
                    <a:lnTo>
                      <a:pt x="756160" y="178641"/>
                    </a:lnTo>
                    <a:lnTo>
                      <a:pt x="830816" y="1437"/>
                    </a:lnTo>
                    <a:cubicBezTo>
                      <a:pt x="1013501" y="16850"/>
                      <a:pt x="1156298" y="170521"/>
                      <a:pt x="1156298" y="357544"/>
                    </a:cubicBezTo>
                    <a:lnTo>
                      <a:pt x="1156298" y="1018930"/>
                    </a:lnTo>
                    <a:lnTo>
                      <a:pt x="0" y="1018930"/>
                    </a:lnTo>
                    <a:lnTo>
                      <a:pt x="0" y="357544"/>
                    </a:lnTo>
                    <a:cubicBezTo>
                      <a:pt x="0" y="165647"/>
                      <a:pt x="150338" y="8863"/>
                      <a:pt x="339738" y="0"/>
                    </a:cubicBezTo>
                    <a:close/>
                  </a:path>
                </a:pathLst>
              </a:custGeom>
              <a:solidFill>
                <a:srgbClr val="4472C4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246" name="台形 1245">
                <a:extLst>
                  <a:ext uri="{FF2B5EF4-FFF2-40B4-BE49-F238E27FC236}">
                    <a16:creationId xmlns:a16="http://schemas.microsoft.com/office/drawing/2014/main" id="{2779CFA0-1295-44B9-9E94-06838EA174F7}"/>
                  </a:ext>
                </a:extLst>
              </p:cNvPr>
              <p:cNvSpPr/>
              <p:nvPr/>
            </p:nvSpPr>
            <p:spPr>
              <a:xfrm rot="10800000">
                <a:off x="5841325" y="5205711"/>
                <a:ext cx="500449" cy="913503"/>
              </a:xfrm>
              <a:prstGeom prst="trapezoid">
                <a:avLst>
                  <a:gd name="adj" fmla="val 42130"/>
                </a:avLst>
              </a:prstGeom>
              <a:solidFill>
                <a:srgbClr val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</p:grpSp>
        <p:grpSp>
          <p:nvGrpSpPr>
            <p:cNvPr id="1211" name="グループ化 1210">
              <a:extLst>
                <a:ext uri="{FF2B5EF4-FFF2-40B4-BE49-F238E27FC236}">
                  <a16:creationId xmlns:a16="http://schemas.microsoft.com/office/drawing/2014/main" id="{3A11C168-7875-48A0-A715-03C4D1B5ED9E}"/>
                </a:ext>
              </a:extLst>
            </p:cNvPr>
            <p:cNvGrpSpPr/>
            <p:nvPr/>
          </p:nvGrpSpPr>
          <p:grpSpPr>
            <a:xfrm>
              <a:off x="5878697" y="-1400670"/>
              <a:ext cx="1550006" cy="1326561"/>
              <a:chOff x="4520287" y="339845"/>
              <a:chExt cx="956038" cy="818219"/>
            </a:xfrm>
          </p:grpSpPr>
          <p:grpSp>
            <p:nvGrpSpPr>
              <p:cNvPr id="1218" name="グループ化 1217">
                <a:extLst>
                  <a:ext uri="{FF2B5EF4-FFF2-40B4-BE49-F238E27FC236}">
                    <a16:creationId xmlns:a16="http://schemas.microsoft.com/office/drawing/2014/main" id="{F25D889E-051E-41ED-B658-6403893D8404}"/>
                  </a:ext>
                </a:extLst>
              </p:cNvPr>
              <p:cNvGrpSpPr/>
              <p:nvPr/>
            </p:nvGrpSpPr>
            <p:grpSpPr>
              <a:xfrm>
                <a:off x="4555713" y="370664"/>
                <a:ext cx="834567" cy="787400"/>
                <a:chOff x="2791859" y="2017487"/>
                <a:chExt cx="1150915" cy="1045028"/>
              </a:xfrm>
              <a:solidFill>
                <a:srgbClr val="FFCC99"/>
              </a:solidFill>
            </p:grpSpPr>
            <p:grpSp>
              <p:nvGrpSpPr>
                <p:cNvPr id="1237" name="グループ化 1236">
                  <a:extLst>
                    <a:ext uri="{FF2B5EF4-FFF2-40B4-BE49-F238E27FC236}">
                      <a16:creationId xmlns:a16="http://schemas.microsoft.com/office/drawing/2014/main" id="{3D5B51CF-3325-4BC2-92E7-6E0E67E462BB}"/>
                    </a:ext>
                  </a:extLst>
                </p:cNvPr>
                <p:cNvGrpSpPr/>
                <p:nvPr/>
              </p:nvGrpSpPr>
              <p:grpSpPr>
                <a:xfrm rot="20700000">
                  <a:off x="2791859" y="2459313"/>
                  <a:ext cx="222006" cy="333009"/>
                  <a:chOff x="2680607" y="2825750"/>
                  <a:chExt cx="157843" cy="236764"/>
                </a:xfrm>
                <a:grpFill/>
              </p:grpSpPr>
              <p:sp>
                <p:nvSpPr>
                  <p:cNvPr id="1242" name="円/楕円 159">
                    <a:extLst>
                      <a:ext uri="{FF2B5EF4-FFF2-40B4-BE49-F238E27FC236}">
                        <a16:creationId xmlns:a16="http://schemas.microsoft.com/office/drawing/2014/main" id="{7B6565F5-A702-4AE1-9A5D-4E79A439A7B0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243" name="円/楕円 160">
                    <a:extLst>
                      <a:ext uri="{FF2B5EF4-FFF2-40B4-BE49-F238E27FC236}">
                        <a16:creationId xmlns:a16="http://schemas.microsoft.com/office/drawing/2014/main" id="{1E31CC4A-0BB0-4E3E-AC38-3D1D129CD8AA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238" name="グループ化 1237">
                  <a:extLst>
                    <a:ext uri="{FF2B5EF4-FFF2-40B4-BE49-F238E27FC236}">
                      <a16:creationId xmlns:a16="http://schemas.microsoft.com/office/drawing/2014/main" id="{532A7ADD-F5A3-4575-A0DF-A88A8893BD03}"/>
                    </a:ext>
                  </a:extLst>
                </p:cNvPr>
                <p:cNvGrpSpPr/>
                <p:nvPr/>
              </p:nvGrpSpPr>
              <p:grpSpPr>
                <a:xfrm rot="900000" flipH="1">
                  <a:off x="3720768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1240" name="円/楕円 157">
                    <a:extLst>
                      <a:ext uri="{FF2B5EF4-FFF2-40B4-BE49-F238E27FC236}">
                        <a16:creationId xmlns:a16="http://schemas.microsoft.com/office/drawing/2014/main" id="{182CEB13-86B1-46FA-9486-9CCF5B1E0C94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241" name="円/楕円 158">
                    <a:extLst>
                      <a:ext uri="{FF2B5EF4-FFF2-40B4-BE49-F238E27FC236}">
                        <a16:creationId xmlns:a16="http://schemas.microsoft.com/office/drawing/2014/main" id="{BADB03B7-9837-48E7-BC89-F88FC594339F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sp>
              <p:nvSpPr>
                <p:cNvPr id="1239" name="円/楕円 156">
                  <a:extLst>
                    <a:ext uri="{FF2B5EF4-FFF2-40B4-BE49-F238E27FC236}">
                      <a16:creationId xmlns:a16="http://schemas.microsoft.com/office/drawing/2014/main" id="{9BFF44C9-7B31-45B1-A869-399F45DB6419}"/>
                    </a:ext>
                  </a:extLst>
                </p:cNvPr>
                <p:cNvSpPr/>
                <p:nvPr/>
              </p:nvSpPr>
              <p:spPr>
                <a:xfrm>
                  <a:off x="2902857" y="2017487"/>
                  <a:ext cx="928914" cy="1045028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  <p:sp>
            <p:nvSpPr>
              <p:cNvPr id="1219" name="円/楕円 27">
                <a:extLst>
                  <a:ext uri="{FF2B5EF4-FFF2-40B4-BE49-F238E27FC236}">
                    <a16:creationId xmlns:a16="http://schemas.microsoft.com/office/drawing/2014/main" id="{FFBD7F01-1189-4021-A5E7-8105B8A9987D}"/>
                  </a:ext>
                </a:extLst>
              </p:cNvPr>
              <p:cNvSpPr/>
              <p:nvPr/>
            </p:nvSpPr>
            <p:spPr>
              <a:xfrm rot="10800000">
                <a:off x="4883133" y="1048806"/>
                <a:ext cx="164248" cy="2910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220" name="月 1219">
                <a:extLst>
                  <a:ext uri="{FF2B5EF4-FFF2-40B4-BE49-F238E27FC236}">
                    <a16:creationId xmlns:a16="http://schemas.microsoft.com/office/drawing/2014/main" id="{EB6AECE4-76DC-4389-8B26-A3603C5C96D9}"/>
                  </a:ext>
                </a:extLst>
              </p:cNvPr>
              <p:cNvSpPr/>
              <p:nvPr/>
            </p:nvSpPr>
            <p:spPr>
              <a:xfrm>
                <a:off x="4635087" y="503739"/>
                <a:ext cx="80252" cy="650549"/>
              </a:xfrm>
              <a:prstGeom prst="moon">
                <a:avLst/>
              </a:prstGeom>
              <a:solidFill>
                <a:srgbClr val="ED7D31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221" name="月 1220">
                <a:extLst>
                  <a:ext uri="{FF2B5EF4-FFF2-40B4-BE49-F238E27FC236}">
                    <a16:creationId xmlns:a16="http://schemas.microsoft.com/office/drawing/2014/main" id="{01842782-1EF9-40D8-B4D0-49FD492FD228}"/>
                  </a:ext>
                </a:extLst>
              </p:cNvPr>
              <p:cNvSpPr/>
              <p:nvPr/>
            </p:nvSpPr>
            <p:spPr>
              <a:xfrm flipH="1">
                <a:off x="5230653" y="503739"/>
                <a:ext cx="80252" cy="650549"/>
              </a:xfrm>
              <a:prstGeom prst="moon">
                <a:avLst/>
              </a:prstGeom>
              <a:solidFill>
                <a:srgbClr val="ED7D31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222" name="月 1221">
                <a:extLst>
                  <a:ext uri="{FF2B5EF4-FFF2-40B4-BE49-F238E27FC236}">
                    <a16:creationId xmlns:a16="http://schemas.microsoft.com/office/drawing/2014/main" id="{A9A43B8A-8BF7-4012-AB50-885B72FBE529}"/>
                  </a:ext>
                </a:extLst>
              </p:cNvPr>
              <p:cNvSpPr/>
              <p:nvPr/>
            </p:nvSpPr>
            <p:spPr>
              <a:xfrm rot="3600000">
                <a:off x="4713362" y="146770"/>
                <a:ext cx="276180" cy="662329"/>
              </a:xfrm>
              <a:prstGeom prst="moon">
                <a:avLst>
                  <a:gd name="adj" fmla="val 87500"/>
                </a:avLst>
              </a:prstGeom>
              <a:solidFill>
                <a:srgbClr val="ED7D31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223" name="月 1222">
                <a:extLst>
                  <a:ext uri="{FF2B5EF4-FFF2-40B4-BE49-F238E27FC236}">
                    <a16:creationId xmlns:a16="http://schemas.microsoft.com/office/drawing/2014/main" id="{0A5B5783-C73D-447E-B845-D94C41815F23}"/>
                  </a:ext>
                </a:extLst>
              </p:cNvPr>
              <p:cNvSpPr/>
              <p:nvPr/>
            </p:nvSpPr>
            <p:spPr>
              <a:xfrm rot="18000000" flipH="1">
                <a:off x="5007071" y="146771"/>
                <a:ext cx="276180" cy="662329"/>
              </a:xfrm>
              <a:prstGeom prst="moon">
                <a:avLst>
                  <a:gd name="adj" fmla="val 87500"/>
                </a:avLst>
              </a:prstGeom>
              <a:solidFill>
                <a:srgbClr val="ED7D31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grpSp>
            <p:nvGrpSpPr>
              <p:cNvPr id="1224" name="グループ化 1223">
                <a:extLst>
                  <a:ext uri="{FF2B5EF4-FFF2-40B4-BE49-F238E27FC236}">
                    <a16:creationId xmlns:a16="http://schemas.microsoft.com/office/drawing/2014/main" id="{E77A359B-D208-4D8F-B952-E93798062FA0}"/>
                  </a:ext>
                </a:extLst>
              </p:cNvPr>
              <p:cNvGrpSpPr/>
              <p:nvPr/>
            </p:nvGrpSpPr>
            <p:grpSpPr>
              <a:xfrm>
                <a:off x="4726133" y="683215"/>
                <a:ext cx="138000" cy="203092"/>
                <a:chOff x="2896919" y="3691681"/>
                <a:chExt cx="138000" cy="203092"/>
              </a:xfrm>
            </p:grpSpPr>
            <p:sp>
              <p:nvSpPr>
                <p:cNvPr id="1233" name="円/楕円 148">
                  <a:extLst>
                    <a:ext uri="{FF2B5EF4-FFF2-40B4-BE49-F238E27FC236}">
                      <a16:creationId xmlns:a16="http://schemas.microsoft.com/office/drawing/2014/main" id="{F5F31458-3734-4D68-B7C7-91E91E41416D}"/>
                    </a:ext>
                  </a:extLst>
                </p:cNvPr>
                <p:cNvSpPr/>
                <p:nvPr/>
              </p:nvSpPr>
              <p:spPr>
                <a:xfrm>
                  <a:off x="2896919" y="3691681"/>
                  <a:ext cx="138000" cy="179341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234" name="円/楕円 149">
                  <a:extLst>
                    <a:ext uri="{FF2B5EF4-FFF2-40B4-BE49-F238E27FC236}">
                      <a16:creationId xmlns:a16="http://schemas.microsoft.com/office/drawing/2014/main" id="{3BCD22AA-77C2-4190-A378-293B47ED6975}"/>
                    </a:ext>
                  </a:extLst>
                </p:cNvPr>
                <p:cNvSpPr/>
                <p:nvPr/>
              </p:nvSpPr>
              <p:spPr>
                <a:xfrm>
                  <a:off x="2896919" y="3715432"/>
                  <a:ext cx="138000" cy="179341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235" name="円/楕円 150">
                  <a:extLst>
                    <a:ext uri="{FF2B5EF4-FFF2-40B4-BE49-F238E27FC236}">
                      <a16:creationId xmlns:a16="http://schemas.microsoft.com/office/drawing/2014/main" id="{F0D7AB9C-F7DE-40A6-9890-A70BB64061D3}"/>
                    </a:ext>
                  </a:extLst>
                </p:cNvPr>
                <p:cNvSpPr/>
                <p:nvPr/>
              </p:nvSpPr>
              <p:spPr>
                <a:xfrm>
                  <a:off x="2921404" y="3747251"/>
                  <a:ext cx="89030" cy="115701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236" name="円/楕円 151">
                  <a:extLst>
                    <a:ext uri="{FF2B5EF4-FFF2-40B4-BE49-F238E27FC236}">
                      <a16:creationId xmlns:a16="http://schemas.microsoft.com/office/drawing/2014/main" id="{7D9CA19C-398A-49A9-8250-E8B86A7BF70A}"/>
                    </a:ext>
                  </a:extLst>
                </p:cNvPr>
                <p:cNvSpPr/>
                <p:nvPr/>
              </p:nvSpPr>
              <p:spPr>
                <a:xfrm>
                  <a:off x="2943059" y="3745686"/>
                  <a:ext cx="45719" cy="59415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  <p:grpSp>
            <p:nvGrpSpPr>
              <p:cNvPr id="1225" name="グループ化 1224">
                <a:extLst>
                  <a:ext uri="{FF2B5EF4-FFF2-40B4-BE49-F238E27FC236}">
                    <a16:creationId xmlns:a16="http://schemas.microsoft.com/office/drawing/2014/main" id="{924ADAC5-211A-47BD-83BB-9F3ECE9C74DC}"/>
                  </a:ext>
                </a:extLst>
              </p:cNvPr>
              <p:cNvGrpSpPr/>
              <p:nvPr/>
            </p:nvGrpSpPr>
            <p:grpSpPr>
              <a:xfrm>
                <a:off x="5097572" y="683215"/>
                <a:ext cx="138000" cy="203092"/>
                <a:chOff x="2896919" y="3691681"/>
                <a:chExt cx="138000" cy="203092"/>
              </a:xfrm>
            </p:grpSpPr>
            <p:sp>
              <p:nvSpPr>
                <p:cNvPr id="1229" name="円/楕円 144">
                  <a:extLst>
                    <a:ext uri="{FF2B5EF4-FFF2-40B4-BE49-F238E27FC236}">
                      <a16:creationId xmlns:a16="http://schemas.microsoft.com/office/drawing/2014/main" id="{5A270D32-D8E5-4D3F-9A2F-30D294CB8AC0}"/>
                    </a:ext>
                  </a:extLst>
                </p:cNvPr>
                <p:cNvSpPr/>
                <p:nvPr/>
              </p:nvSpPr>
              <p:spPr>
                <a:xfrm>
                  <a:off x="2896919" y="3691681"/>
                  <a:ext cx="138000" cy="179341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230" name="円/楕円 145">
                  <a:extLst>
                    <a:ext uri="{FF2B5EF4-FFF2-40B4-BE49-F238E27FC236}">
                      <a16:creationId xmlns:a16="http://schemas.microsoft.com/office/drawing/2014/main" id="{01B446E7-E3F8-41B3-B36A-024AAD9F3593}"/>
                    </a:ext>
                  </a:extLst>
                </p:cNvPr>
                <p:cNvSpPr/>
                <p:nvPr/>
              </p:nvSpPr>
              <p:spPr>
                <a:xfrm>
                  <a:off x="2896919" y="3715432"/>
                  <a:ext cx="138000" cy="179341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231" name="円/楕円 146">
                  <a:extLst>
                    <a:ext uri="{FF2B5EF4-FFF2-40B4-BE49-F238E27FC236}">
                      <a16:creationId xmlns:a16="http://schemas.microsoft.com/office/drawing/2014/main" id="{4944A69C-90A1-4BD7-8063-AA2423B27D69}"/>
                    </a:ext>
                  </a:extLst>
                </p:cNvPr>
                <p:cNvSpPr/>
                <p:nvPr/>
              </p:nvSpPr>
              <p:spPr>
                <a:xfrm>
                  <a:off x="2921404" y="3747251"/>
                  <a:ext cx="89030" cy="115701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232" name="円/楕円 147">
                  <a:extLst>
                    <a:ext uri="{FF2B5EF4-FFF2-40B4-BE49-F238E27FC236}">
                      <a16:creationId xmlns:a16="http://schemas.microsoft.com/office/drawing/2014/main" id="{788B8D9E-81AC-45F9-A000-D6D7D020C84A}"/>
                    </a:ext>
                  </a:extLst>
                </p:cNvPr>
                <p:cNvSpPr/>
                <p:nvPr/>
              </p:nvSpPr>
              <p:spPr>
                <a:xfrm>
                  <a:off x="2943059" y="3745686"/>
                  <a:ext cx="45719" cy="59415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  <p:sp>
            <p:nvSpPr>
              <p:cNvPr id="1226" name="月 1225">
                <a:extLst>
                  <a:ext uri="{FF2B5EF4-FFF2-40B4-BE49-F238E27FC236}">
                    <a16:creationId xmlns:a16="http://schemas.microsoft.com/office/drawing/2014/main" id="{67FFFC40-305F-41A4-A300-933598CC047C}"/>
                  </a:ext>
                </a:extLst>
              </p:cNvPr>
              <p:cNvSpPr/>
              <p:nvPr/>
            </p:nvSpPr>
            <p:spPr>
              <a:xfrm rot="6300000">
                <a:off x="4767172" y="556851"/>
                <a:ext cx="45719" cy="173310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227" name="月 1226">
                <a:extLst>
                  <a:ext uri="{FF2B5EF4-FFF2-40B4-BE49-F238E27FC236}">
                    <a16:creationId xmlns:a16="http://schemas.microsoft.com/office/drawing/2014/main" id="{74D9EABD-927F-49C3-81D4-83FE9D4499B2}"/>
                  </a:ext>
                </a:extLst>
              </p:cNvPr>
              <p:cNvSpPr/>
              <p:nvPr/>
            </p:nvSpPr>
            <p:spPr>
              <a:xfrm rot="4500000">
                <a:off x="5138059" y="556853"/>
                <a:ext cx="45719" cy="173310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228" name="正方形/長方形 67">
                <a:extLst>
                  <a:ext uri="{FF2B5EF4-FFF2-40B4-BE49-F238E27FC236}">
                    <a16:creationId xmlns:a16="http://schemas.microsoft.com/office/drawing/2014/main" id="{8951A0E0-AA5C-43B8-9537-099E93B34059}"/>
                  </a:ext>
                </a:extLst>
              </p:cNvPr>
              <p:cNvSpPr/>
              <p:nvPr/>
            </p:nvSpPr>
            <p:spPr>
              <a:xfrm>
                <a:off x="4948374" y="988804"/>
                <a:ext cx="50129" cy="25695"/>
              </a:xfrm>
              <a:custGeom>
                <a:avLst/>
                <a:gdLst/>
                <a:ahLst/>
                <a:cxnLst/>
                <a:rect l="l" t="t" r="r" b="b"/>
                <a:pathLst>
                  <a:path w="749072" h="1123608">
                    <a:moveTo>
                      <a:pt x="374536" y="0"/>
                    </a:moveTo>
                    <a:lnTo>
                      <a:pt x="749072" y="374536"/>
                    </a:lnTo>
                    <a:cubicBezTo>
                      <a:pt x="955923" y="581387"/>
                      <a:pt x="955923" y="916758"/>
                      <a:pt x="749072" y="1123608"/>
                    </a:cubicBezTo>
                    <a:cubicBezTo>
                      <a:pt x="542221" y="1330459"/>
                      <a:pt x="206851" y="1330459"/>
                      <a:pt x="0" y="1123608"/>
                    </a:cubicBezTo>
                    <a:cubicBezTo>
                      <a:pt x="-206851" y="916758"/>
                      <a:pt x="-206851" y="581387"/>
                      <a:pt x="0" y="374536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</p:grpSp>
        <p:sp>
          <p:nvSpPr>
            <p:cNvPr id="1212" name="フリーフォーム 73">
              <a:extLst>
                <a:ext uri="{FF2B5EF4-FFF2-40B4-BE49-F238E27FC236}">
                  <a16:creationId xmlns:a16="http://schemas.microsoft.com/office/drawing/2014/main" id="{D7650FD0-F57A-4DA4-BF60-0407F5913913}"/>
                </a:ext>
              </a:extLst>
            </p:cNvPr>
            <p:cNvSpPr/>
            <p:nvPr/>
          </p:nvSpPr>
          <p:spPr>
            <a:xfrm rot="610876">
              <a:off x="5871367" y="921782"/>
              <a:ext cx="407496" cy="392516"/>
            </a:xfrm>
            <a:custGeom>
              <a:avLst/>
              <a:gdLst>
                <a:gd name="connsiteX0" fmla="*/ 107625 w 407496"/>
                <a:gd name="connsiteY0" fmla="*/ 2811 h 392721"/>
                <a:gd name="connsiteX1" fmla="*/ 130169 w 407496"/>
                <a:gd name="connsiteY1" fmla="*/ 205 h 392721"/>
                <a:gd name="connsiteX2" fmla="*/ 355143 w 407496"/>
                <a:gd name="connsiteY2" fmla="*/ 19170 h 392721"/>
                <a:gd name="connsiteX3" fmla="*/ 407291 w 407496"/>
                <a:gd name="connsiteY3" fmla="*/ 80919 h 392721"/>
                <a:gd name="connsiteX4" fmla="*/ 345542 w 407496"/>
                <a:gd name="connsiteY4" fmla="*/ 133066 h 392721"/>
                <a:gd name="connsiteX5" fmla="*/ 166624 w 407496"/>
                <a:gd name="connsiteY5" fmla="*/ 117983 h 392721"/>
                <a:gd name="connsiteX6" fmla="*/ 196882 w 407496"/>
                <a:gd name="connsiteY6" fmla="*/ 286467 h 392721"/>
                <a:gd name="connsiteX7" fmla="*/ 235586 w 407496"/>
                <a:gd name="connsiteY7" fmla="*/ 286467 h 392721"/>
                <a:gd name="connsiteX8" fmla="*/ 288713 w 407496"/>
                <a:gd name="connsiteY8" fmla="*/ 339594 h 392721"/>
                <a:gd name="connsiteX9" fmla="*/ 288712 w 407496"/>
                <a:gd name="connsiteY9" fmla="*/ 339594 h 392721"/>
                <a:gd name="connsiteX10" fmla="*/ 235585 w 407496"/>
                <a:gd name="connsiteY10" fmla="*/ 392721 h 392721"/>
                <a:gd name="connsiteX11" fmla="*/ 167647 w 407496"/>
                <a:gd name="connsiteY11" fmla="*/ 392720 h 392721"/>
                <a:gd name="connsiteX12" fmla="*/ 146968 w 407496"/>
                <a:gd name="connsiteY12" fmla="*/ 388545 h 392721"/>
                <a:gd name="connsiteX13" fmla="*/ 145241 w 407496"/>
                <a:gd name="connsiteY13" fmla="*/ 387381 h 392721"/>
                <a:gd name="connsiteX14" fmla="*/ 124022 w 407496"/>
                <a:gd name="connsiteY14" fmla="*/ 384849 h 392721"/>
                <a:gd name="connsiteX15" fmla="*/ 99198 w 407496"/>
                <a:gd name="connsiteY15" fmla="*/ 363761 h 392721"/>
                <a:gd name="connsiteX16" fmla="*/ 98212 w 407496"/>
                <a:gd name="connsiteY16" fmla="*/ 361270 h 392721"/>
                <a:gd name="connsiteX17" fmla="*/ 93849 w 407496"/>
                <a:gd name="connsiteY17" fmla="*/ 366650 h 392721"/>
                <a:gd name="connsiteX18" fmla="*/ 52121 w 407496"/>
                <a:gd name="connsiteY18" fmla="*/ 379766 h 392721"/>
                <a:gd name="connsiteX19" fmla="*/ 225 w 407496"/>
                <a:gd name="connsiteY19" fmla="*/ 317806 h 392721"/>
                <a:gd name="connsiteX20" fmla="*/ 20103 w 407496"/>
                <a:gd name="connsiteY20" fmla="*/ 92911 h 392721"/>
                <a:gd name="connsiteX21" fmla="*/ 59509 w 407496"/>
                <a:gd name="connsiteY21" fmla="*/ 43530 h 392721"/>
                <a:gd name="connsiteX22" fmla="*/ 71374 w 407496"/>
                <a:gd name="connsiteY22" fmla="*/ 42206 h 392721"/>
                <a:gd name="connsiteX23" fmla="*/ 74764 w 407496"/>
                <a:gd name="connsiteY23" fmla="*/ 30563 h 392721"/>
                <a:gd name="connsiteX24" fmla="*/ 107625 w 407496"/>
                <a:gd name="connsiteY24" fmla="*/ 2811 h 392721"/>
                <a:gd name="connsiteX0" fmla="*/ 107625 w 407496"/>
                <a:gd name="connsiteY0" fmla="*/ 2811 h 392721"/>
                <a:gd name="connsiteX1" fmla="*/ 130169 w 407496"/>
                <a:gd name="connsiteY1" fmla="*/ 205 h 392721"/>
                <a:gd name="connsiteX2" fmla="*/ 355143 w 407496"/>
                <a:gd name="connsiteY2" fmla="*/ 19170 h 392721"/>
                <a:gd name="connsiteX3" fmla="*/ 407291 w 407496"/>
                <a:gd name="connsiteY3" fmla="*/ 80919 h 392721"/>
                <a:gd name="connsiteX4" fmla="*/ 345542 w 407496"/>
                <a:gd name="connsiteY4" fmla="*/ 133066 h 392721"/>
                <a:gd name="connsiteX5" fmla="*/ 166624 w 407496"/>
                <a:gd name="connsiteY5" fmla="*/ 117983 h 392721"/>
                <a:gd name="connsiteX6" fmla="*/ 196882 w 407496"/>
                <a:gd name="connsiteY6" fmla="*/ 286467 h 392721"/>
                <a:gd name="connsiteX7" fmla="*/ 235586 w 407496"/>
                <a:gd name="connsiteY7" fmla="*/ 286467 h 392721"/>
                <a:gd name="connsiteX8" fmla="*/ 288713 w 407496"/>
                <a:gd name="connsiteY8" fmla="*/ 339594 h 392721"/>
                <a:gd name="connsiteX9" fmla="*/ 288712 w 407496"/>
                <a:gd name="connsiteY9" fmla="*/ 339594 h 392721"/>
                <a:gd name="connsiteX10" fmla="*/ 235585 w 407496"/>
                <a:gd name="connsiteY10" fmla="*/ 392721 h 392721"/>
                <a:gd name="connsiteX11" fmla="*/ 167647 w 407496"/>
                <a:gd name="connsiteY11" fmla="*/ 392720 h 392721"/>
                <a:gd name="connsiteX12" fmla="*/ 146968 w 407496"/>
                <a:gd name="connsiteY12" fmla="*/ 388545 h 392721"/>
                <a:gd name="connsiteX13" fmla="*/ 145241 w 407496"/>
                <a:gd name="connsiteY13" fmla="*/ 387381 h 392721"/>
                <a:gd name="connsiteX14" fmla="*/ 124022 w 407496"/>
                <a:gd name="connsiteY14" fmla="*/ 384849 h 392721"/>
                <a:gd name="connsiteX15" fmla="*/ 99198 w 407496"/>
                <a:gd name="connsiteY15" fmla="*/ 363761 h 392721"/>
                <a:gd name="connsiteX16" fmla="*/ 98212 w 407496"/>
                <a:gd name="connsiteY16" fmla="*/ 361270 h 392721"/>
                <a:gd name="connsiteX17" fmla="*/ 93849 w 407496"/>
                <a:gd name="connsiteY17" fmla="*/ 366650 h 392721"/>
                <a:gd name="connsiteX18" fmla="*/ 52121 w 407496"/>
                <a:gd name="connsiteY18" fmla="*/ 379766 h 392721"/>
                <a:gd name="connsiteX19" fmla="*/ 225 w 407496"/>
                <a:gd name="connsiteY19" fmla="*/ 317806 h 392721"/>
                <a:gd name="connsiteX20" fmla="*/ 20103 w 407496"/>
                <a:gd name="connsiteY20" fmla="*/ 92911 h 392721"/>
                <a:gd name="connsiteX21" fmla="*/ 59509 w 407496"/>
                <a:gd name="connsiteY21" fmla="*/ 43530 h 392721"/>
                <a:gd name="connsiteX22" fmla="*/ 71374 w 407496"/>
                <a:gd name="connsiteY22" fmla="*/ 42206 h 392721"/>
                <a:gd name="connsiteX23" fmla="*/ 107625 w 407496"/>
                <a:gd name="connsiteY23" fmla="*/ 2811 h 392721"/>
                <a:gd name="connsiteX0" fmla="*/ 107625 w 407496"/>
                <a:gd name="connsiteY0" fmla="*/ 2811 h 392721"/>
                <a:gd name="connsiteX1" fmla="*/ 130169 w 407496"/>
                <a:gd name="connsiteY1" fmla="*/ 205 h 392721"/>
                <a:gd name="connsiteX2" fmla="*/ 355143 w 407496"/>
                <a:gd name="connsiteY2" fmla="*/ 19170 h 392721"/>
                <a:gd name="connsiteX3" fmla="*/ 407291 w 407496"/>
                <a:gd name="connsiteY3" fmla="*/ 80919 h 392721"/>
                <a:gd name="connsiteX4" fmla="*/ 345542 w 407496"/>
                <a:gd name="connsiteY4" fmla="*/ 133066 h 392721"/>
                <a:gd name="connsiteX5" fmla="*/ 166624 w 407496"/>
                <a:gd name="connsiteY5" fmla="*/ 117983 h 392721"/>
                <a:gd name="connsiteX6" fmla="*/ 196882 w 407496"/>
                <a:gd name="connsiteY6" fmla="*/ 286467 h 392721"/>
                <a:gd name="connsiteX7" fmla="*/ 235586 w 407496"/>
                <a:gd name="connsiteY7" fmla="*/ 286467 h 392721"/>
                <a:gd name="connsiteX8" fmla="*/ 288713 w 407496"/>
                <a:gd name="connsiteY8" fmla="*/ 339594 h 392721"/>
                <a:gd name="connsiteX9" fmla="*/ 288712 w 407496"/>
                <a:gd name="connsiteY9" fmla="*/ 339594 h 392721"/>
                <a:gd name="connsiteX10" fmla="*/ 235585 w 407496"/>
                <a:gd name="connsiteY10" fmla="*/ 392721 h 392721"/>
                <a:gd name="connsiteX11" fmla="*/ 167647 w 407496"/>
                <a:gd name="connsiteY11" fmla="*/ 392720 h 392721"/>
                <a:gd name="connsiteX12" fmla="*/ 146968 w 407496"/>
                <a:gd name="connsiteY12" fmla="*/ 388545 h 392721"/>
                <a:gd name="connsiteX13" fmla="*/ 145241 w 407496"/>
                <a:gd name="connsiteY13" fmla="*/ 387381 h 392721"/>
                <a:gd name="connsiteX14" fmla="*/ 124022 w 407496"/>
                <a:gd name="connsiteY14" fmla="*/ 384849 h 392721"/>
                <a:gd name="connsiteX15" fmla="*/ 99198 w 407496"/>
                <a:gd name="connsiteY15" fmla="*/ 363761 h 392721"/>
                <a:gd name="connsiteX16" fmla="*/ 98212 w 407496"/>
                <a:gd name="connsiteY16" fmla="*/ 361270 h 392721"/>
                <a:gd name="connsiteX17" fmla="*/ 93849 w 407496"/>
                <a:gd name="connsiteY17" fmla="*/ 366650 h 392721"/>
                <a:gd name="connsiteX18" fmla="*/ 52121 w 407496"/>
                <a:gd name="connsiteY18" fmla="*/ 379766 h 392721"/>
                <a:gd name="connsiteX19" fmla="*/ 225 w 407496"/>
                <a:gd name="connsiteY19" fmla="*/ 317806 h 392721"/>
                <a:gd name="connsiteX20" fmla="*/ 20103 w 407496"/>
                <a:gd name="connsiteY20" fmla="*/ 92911 h 392721"/>
                <a:gd name="connsiteX21" fmla="*/ 59509 w 407496"/>
                <a:gd name="connsiteY21" fmla="*/ 43530 h 392721"/>
                <a:gd name="connsiteX22" fmla="*/ 107625 w 407496"/>
                <a:gd name="connsiteY22" fmla="*/ 2811 h 392721"/>
                <a:gd name="connsiteX0" fmla="*/ 107625 w 407496"/>
                <a:gd name="connsiteY0" fmla="*/ 2811 h 392721"/>
                <a:gd name="connsiteX1" fmla="*/ 130169 w 407496"/>
                <a:gd name="connsiteY1" fmla="*/ 205 h 392721"/>
                <a:gd name="connsiteX2" fmla="*/ 355143 w 407496"/>
                <a:gd name="connsiteY2" fmla="*/ 19170 h 392721"/>
                <a:gd name="connsiteX3" fmla="*/ 407291 w 407496"/>
                <a:gd name="connsiteY3" fmla="*/ 80919 h 392721"/>
                <a:gd name="connsiteX4" fmla="*/ 345542 w 407496"/>
                <a:gd name="connsiteY4" fmla="*/ 133066 h 392721"/>
                <a:gd name="connsiteX5" fmla="*/ 166624 w 407496"/>
                <a:gd name="connsiteY5" fmla="*/ 117983 h 392721"/>
                <a:gd name="connsiteX6" fmla="*/ 196882 w 407496"/>
                <a:gd name="connsiteY6" fmla="*/ 286467 h 392721"/>
                <a:gd name="connsiteX7" fmla="*/ 235586 w 407496"/>
                <a:gd name="connsiteY7" fmla="*/ 286467 h 392721"/>
                <a:gd name="connsiteX8" fmla="*/ 288713 w 407496"/>
                <a:gd name="connsiteY8" fmla="*/ 339594 h 392721"/>
                <a:gd name="connsiteX9" fmla="*/ 288712 w 407496"/>
                <a:gd name="connsiteY9" fmla="*/ 339594 h 392721"/>
                <a:gd name="connsiteX10" fmla="*/ 235585 w 407496"/>
                <a:gd name="connsiteY10" fmla="*/ 392721 h 392721"/>
                <a:gd name="connsiteX11" fmla="*/ 167647 w 407496"/>
                <a:gd name="connsiteY11" fmla="*/ 392720 h 392721"/>
                <a:gd name="connsiteX12" fmla="*/ 146968 w 407496"/>
                <a:gd name="connsiteY12" fmla="*/ 388545 h 392721"/>
                <a:gd name="connsiteX13" fmla="*/ 145241 w 407496"/>
                <a:gd name="connsiteY13" fmla="*/ 387381 h 392721"/>
                <a:gd name="connsiteX14" fmla="*/ 124022 w 407496"/>
                <a:gd name="connsiteY14" fmla="*/ 384849 h 392721"/>
                <a:gd name="connsiteX15" fmla="*/ 99198 w 407496"/>
                <a:gd name="connsiteY15" fmla="*/ 363761 h 392721"/>
                <a:gd name="connsiteX16" fmla="*/ 98212 w 407496"/>
                <a:gd name="connsiteY16" fmla="*/ 361270 h 392721"/>
                <a:gd name="connsiteX17" fmla="*/ 93849 w 407496"/>
                <a:gd name="connsiteY17" fmla="*/ 366650 h 392721"/>
                <a:gd name="connsiteX18" fmla="*/ 52121 w 407496"/>
                <a:gd name="connsiteY18" fmla="*/ 379766 h 392721"/>
                <a:gd name="connsiteX19" fmla="*/ 225 w 407496"/>
                <a:gd name="connsiteY19" fmla="*/ 317806 h 392721"/>
                <a:gd name="connsiteX20" fmla="*/ 20103 w 407496"/>
                <a:gd name="connsiteY20" fmla="*/ 92911 h 392721"/>
                <a:gd name="connsiteX21" fmla="*/ 107625 w 407496"/>
                <a:gd name="connsiteY21" fmla="*/ 2811 h 392721"/>
                <a:gd name="connsiteX0" fmla="*/ 20103 w 407496"/>
                <a:gd name="connsiteY0" fmla="*/ 92706 h 392516"/>
                <a:gd name="connsiteX1" fmla="*/ 130169 w 407496"/>
                <a:gd name="connsiteY1" fmla="*/ 0 h 392516"/>
                <a:gd name="connsiteX2" fmla="*/ 355143 w 407496"/>
                <a:gd name="connsiteY2" fmla="*/ 18965 h 392516"/>
                <a:gd name="connsiteX3" fmla="*/ 407291 w 407496"/>
                <a:gd name="connsiteY3" fmla="*/ 80714 h 392516"/>
                <a:gd name="connsiteX4" fmla="*/ 345542 w 407496"/>
                <a:gd name="connsiteY4" fmla="*/ 132861 h 392516"/>
                <a:gd name="connsiteX5" fmla="*/ 166624 w 407496"/>
                <a:gd name="connsiteY5" fmla="*/ 117778 h 392516"/>
                <a:gd name="connsiteX6" fmla="*/ 196882 w 407496"/>
                <a:gd name="connsiteY6" fmla="*/ 286262 h 392516"/>
                <a:gd name="connsiteX7" fmla="*/ 235586 w 407496"/>
                <a:gd name="connsiteY7" fmla="*/ 286262 h 392516"/>
                <a:gd name="connsiteX8" fmla="*/ 288713 w 407496"/>
                <a:gd name="connsiteY8" fmla="*/ 339389 h 392516"/>
                <a:gd name="connsiteX9" fmla="*/ 288712 w 407496"/>
                <a:gd name="connsiteY9" fmla="*/ 339389 h 392516"/>
                <a:gd name="connsiteX10" fmla="*/ 235585 w 407496"/>
                <a:gd name="connsiteY10" fmla="*/ 392516 h 392516"/>
                <a:gd name="connsiteX11" fmla="*/ 167647 w 407496"/>
                <a:gd name="connsiteY11" fmla="*/ 392515 h 392516"/>
                <a:gd name="connsiteX12" fmla="*/ 146968 w 407496"/>
                <a:gd name="connsiteY12" fmla="*/ 388340 h 392516"/>
                <a:gd name="connsiteX13" fmla="*/ 145241 w 407496"/>
                <a:gd name="connsiteY13" fmla="*/ 387176 h 392516"/>
                <a:gd name="connsiteX14" fmla="*/ 124022 w 407496"/>
                <a:gd name="connsiteY14" fmla="*/ 384644 h 392516"/>
                <a:gd name="connsiteX15" fmla="*/ 99198 w 407496"/>
                <a:gd name="connsiteY15" fmla="*/ 363556 h 392516"/>
                <a:gd name="connsiteX16" fmla="*/ 98212 w 407496"/>
                <a:gd name="connsiteY16" fmla="*/ 361065 h 392516"/>
                <a:gd name="connsiteX17" fmla="*/ 93849 w 407496"/>
                <a:gd name="connsiteY17" fmla="*/ 366445 h 392516"/>
                <a:gd name="connsiteX18" fmla="*/ 52121 w 407496"/>
                <a:gd name="connsiteY18" fmla="*/ 379561 h 392516"/>
                <a:gd name="connsiteX19" fmla="*/ 225 w 407496"/>
                <a:gd name="connsiteY19" fmla="*/ 317601 h 392516"/>
                <a:gd name="connsiteX20" fmla="*/ 20103 w 407496"/>
                <a:gd name="connsiteY20" fmla="*/ 92706 h 392516"/>
                <a:gd name="connsiteX0" fmla="*/ 20103 w 407496"/>
                <a:gd name="connsiteY0" fmla="*/ 92706 h 392516"/>
                <a:gd name="connsiteX1" fmla="*/ 130169 w 407496"/>
                <a:gd name="connsiteY1" fmla="*/ 0 h 392516"/>
                <a:gd name="connsiteX2" fmla="*/ 355143 w 407496"/>
                <a:gd name="connsiteY2" fmla="*/ 18965 h 392516"/>
                <a:gd name="connsiteX3" fmla="*/ 407291 w 407496"/>
                <a:gd name="connsiteY3" fmla="*/ 80714 h 392516"/>
                <a:gd name="connsiteX4" fmla="*/ 345542 w 407496"/>
                <a:gd name="connsiteY4" fmla="*/ 132861 h 392516"/>
                <a:gd name="connsiteX5" fmla="*/ 166624 w 407496"/>
                <a:gd name="connsiteY5" fmla="*/ 117778 h 392516"/>
                <a:gd name="connsiteX6" fmla="*/ 196882 w 407496"/>
                <a:gd name="connsiteY6" fmla="*/ 286262 h 392516"/>
                <a:gd name="connsiteX7" fmla="*/ 235586 w 407496"/>
                <a:gd name="connsiteY7" fmla="*/ 286262 h 392516"/>
                <a:gd name="connsiteX8" fmla="*/ 288713 w 407496"/>
                <a:gd name="connsiteY8" fmla="*/ 339389 h 392516"/>
                <a:gd name="connsiteX9" fmla="*/ 288712 w 407496"/>
                <a:gd name="connsiteY9" fmla="*/ 339389 h 392516"/>
                <a:gd name="connsiteX10" fmla="*/ 235585 w 407496"/>
                <a:gd name="connsiteY10" fmla="*/ 392516 h 392516"/>
                <a:gd name="connsiteX11" fmla="*/ 167647 w 407496"/>
                <a:gd name="connsiteY11" fmla="*/ 392515 h 392516"/>
                <a:gd name="connsiteX12" fmla="*/ 146968 w 407496"/>
                <a:gd name="connsiteY12" fmla="*/ 388340 h 392516"/>
                <a:gd name="connsiteX13" fmla="*/ 145241 w 407496"/>
                <a:gd name="connsiteY13" fmla="*/ 387176 h 392516"/>
                <a:gd name="connsiteX14" fmla="*/ 124022 w 407496"/>
                <a:gd name="connsiteY14" fmla="*/ 384644 h 392516"/>
                <a:gd name="connsiteX15" fmla="*/ 99198 w 407496"/>
                <a:gd name="connsiteY15" fmla="*/ 363556 h 392516"/>
                <a:gd name="connsiteX16" fmla="*/ 98212 w 407496"/>
                <a:gd name="connsiteY16" fmla="*/ 361065 h 392516"/>
                <a:gd name="connsiteX17" fmla="*/ 93849 w 407496"/>
                <a:gd name="connsiteY17" fmla="*/ 366445 h 392516"/>
                <a:gd name="connsiteX18" fmla="*/ 52121 w 407496"/>
                <a:gd name="connsiteY18" fmla="*/ 379561 h 392516"/>
                <a:gd name="connsiteX19" fmla="*/ 225 w 407496"/>
                <a:gd name="connsiteY19" fmla="*/ 317601 h 392516"/>
                <a:gd name="connsiteX20" fmla="*/ 20103 w 407496"/>
                <a:gd name="connsiteY20" fmla="*/ 92706 h 3925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407496" h="392516">
                  <a:moveTo>
                    <a:pt x="20103" y="92706"/>
                  </a:moveTo>
                  <a:lnTo>
                    <a:pt x="130169" y="0"/>
                  </a:lnTo>
                  <a:lnTo>
                    <a:pt x="355143" y="18965"/>
                  </a:lnTo>
                  <a:cubicBezTo>
                    <a:pt x="386595" y="21616"/>
                    <a:pt x="409942" y="49262"/>
                    <a:pt x="407291" y="80714"/>
                  </a:cubicBezTo>
                  <a:cubicBezTo>
                    <a:pt x="404639" y="112166"/>
                    <a:pt x="376993" y="135512"/>
                    <a:pt x="345542" y="132861"/>
                  </a:cubicBezTo>
                  <a:lnTo>
                    <a:pt x="166624" y="117778"/>
                  </a:lnTo>
                  <a:lnTo>
                    <a:pt x="196882" y="286262"/>
                  </a:lnTo>
                  <a:lnTo>
                    <a:pt x="235586" y="286262"/>
                  </a:lnTo>
                  <a:cubicBezTo>
                    <a:pt x="264927" y="286262"/>
                    <a:pt x="288713" y="310048"/>
                    <a:pt x="288713" y="339389"/>
                  </a:cubicBezTo>
                  <a:lnTo>
                    <a:pt x="288712" y="339389"/>
                  </a:lnTo>
                  <a:cubicBezTo>
                    <a:pt x="288712" y="368730"/>
                    <a:pt x="264926" y="392516"/>
                    <a:pt x="235585" y="392516"/>
                  </a:cubicBezTo>
                  <a:lnTo>
                    <a:pt x="167647" y="392515"/>
                  </a:lnTo>
                  <a:cubicBezTo>
                    <a:pt x="160312" y="392515"/>
                    <a:pt x="153324" y="391028"/>
                    <a:pt x="146968" y="388340"/>
                  </a:cubicBezTo>
                  <a:lnTo>
                    <a:pt x="145241" y="387176"/>
                  </a:lnTo>
                  <a:lnTo>
                    <a:pt x="124022" y="384644"/>
                  </a:lnTo>
                  <a:cubicBezTo>
                    <a:pt x="113956" y="380191"/>
                    <a:pt x="105280" y="372883"/>
                    <a:pt x="99198" y="363556"/>
                  </a:cubicBezTo>
                  <a:lnTo>
                    <a:pt x="98212" y="361065"/>
                  </a:lnTo>
                  <a:lnTo>
                    <a:pt x="93849" y="366445"/>
                  </a:lnTo>
                  <a:cubicBezTo>
                    <a:pt x="82637" y="375837"/>
                    <a:pt x="67842" y="380951"/>
                    <a:pt x="52121" y="379561"/>
                  </a:cubicBezTo>
                  <a:cubicBezTo>
                    <a:pt x="20681" y="376782"/>
                    <a:pt x="-2554" y="349042"/>
                    <a:pt x="225" y="317601"/>
                  </a:cubicBezTo>
                  <a:lnTo>
                    <a:pt x="20103" y="92706"/>
                  </a:ln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sp>
          <p:nvSpPr>
            <p:cNvPr id="1213" name="フリーフォーム 73">
              <a:extLst>
                <a:ext uri="{FF2B5EF4-FFF2-40B4-BE49-F238E27FC236}">
                  <a16:creationId xmlns:a16="http://schemas.microsoft.com/office/drawing/2014/main" id="{BBC1A682-B99B-400E-87E7-7242E5ABFB2B}"/>
                </a:ext>
              </a:extLst>
            </p:cNvPr>
            <p:cNvSpPr/>
            <p:nvPr/>
          </p:nvSpPr>
          <p:spPr>
            <a:xfrm rot="20989124" flipH="1">
              <a:off x="6933929" y="921782"/>
              <a:ext cx="407496" cy="392516"/>
            </a:xfrm>
            <a:custGeom>
              <a:avLst/>
              <a:gdLst>
                <a:gd name="connsiteX0" fmla="*/ 107625 w 407496"/>
                <a:gd name="connsiteY0" fmla="*/ 2811 h 392721"/>
                <a:gd name="connsiteX1" fmla="*/ 130169 w 407496"/>
                <a:gd name="connsiteY1" fmla="*/ 205 h 392721"/>
                <a:gd name="connsiteX2" fmla="*/ 355143 w 407496"/>
                <a:gd name="connsiteY2" fmla="*/ 19170 h 392721"/>
                <a:gd name="connsiteX3" fmla="*/ 407291 w 407496"/>
                <a:gd name="connsiteY3" fmla="*/ 80919 h 392721"/>
                <a:gd name="connsiteX4" fmla="*/ 345542 w 407496"/>
                <a:gd name="connsiteY4" fmla="*/ 133066 h 392721"/>
                <a:gd name="connsiteX5" fmla="*/ 166624 w 407496"/>
                <a:gd name="connsiteY5" fmla="*/ 117983 h 392721"/>
                <a:gd name="connsiteX6" fmla="*/ 196882 w 407496"/>
                <a:gd name="connsiteY6" fmla="*/ 286467 h 392721"/>
                <a:gd name="connsiteX7" fmla="*/ 235586 w 407496"/>
                <a:gd name="connsiteY7" fmla="*/ 286467 h 392721"/>
                <a:gd name="connsiteX8" fmla="*/ 288713 w 407496"/>
                <a:gd name="connsiteY8" fmla="*/ 339594 h 392721"/>
                <a:gd name="connsiteX9" fmla="*/ 288712 w 407496"/>
                <a:gd name="connsiteY9" fmla="*/ 339594 h 392721"/>
                <a:gd name="connsiteX10" fmla="*/ 235585 w 407496"/>
                <a:gd name="connsiteY10" fmla="*/ 392721 h 392721"/>
                <a:gd name="connsiteX11" fmla="*/ 167647 w 407496"/>
                <a:gd name="connsiteY11" fmla="*/ 392720 h 392721"/>
                <a:gd name="connsiteX12" fmla="*/ 146968 w 407496"/>
                <a:gd name="connsiteY12" fmla="*/ 388545 h 392721"/>
                <a:gd name="connsiteX13" fmla="*/ 145241 w 407496"/>
                <a:gd name="connsiteY13" fmla="*/ 387381 h 392721"/>
                <a:gd name="connsiteX14" fmla="*/ 124022 w 407496"/>
                <a:gd name="connsiteY14" fmla="*/ 384849 h 392721"/>
                <a:gd name="connsiteX15" fmla="*/ 99198 w 407496"/>
                <a:gd name="connsiteY15" fmla="*/ 363761 h 392721"/>
                <a:gd name="connsiteX16" fmla="*/ 98212 w 407496"/>
                <a:gd name="connsiteY16" fmla="*/ 361270 h 392721"/>
                <a:gd name="connsiteX17" fmla="*/ 93849 w 407496"/>
                <a:gd name="connsiteY17" fmla="*/ 366650 h 392721"/>
                <a:gd name="connsiteX18" fmla="*/ 52121 w 407496"/>
                <a:gd name="connsiteY18" fmla="*/ 379766 h 392721"/>
                <a:gd name="connsiteX19" fmla="*/ 225 w 407496"/>
                <a:gd name="connsiteY19" fmla="*/ 317806 h 392721"/>
                <a:gd name="connsiteX20" fmla="*/ 20103 w 407496"/>
                <a:gd name="connsiteY20" fmla="*/ 92911 h 392721"/>
                <a:gd name="connsiteX21" fmla="*/ 59509 w 407496"/>
                <a:gd name="connsiteY21" fmla="*/ 43530 h 392721"/>
                <a:gd name="connsiteX22" fmla="*/ 71374 w 407496"/>
                <a:gd name="connsiteY22" fmla="*/ 42206 h 392721"/>
                <a:gd name="connsiteX23" fmla="*/ 74764 w 407496"/>
                <a:gd name="connsiteY23" fmla="*/ 30563 h 392721"/>
                <a:gd name="connsiteX24" fmla="*/ 107625 w 407496"/>
                <a:gd name="connsiteY24" fmla="*/ 2811 h 392721"/>
                <a:gd name="connsiteX0" fmla="*/ 107625 w 407496"/>
                <a:gd name="connsiteY0" fmla="*/ 2811 h 392721"/>
                <a:gd name="connsiteX1" fmla="*/ 130169 w 407496"/>
                <a:gd name="connsiteY1" fmla="*/ 205 h 392721"/>
                <a:gd name="connsiteX2" fmla="*/ 355143 w 407496"/>
                <a:gd name="connsiteY2" fmla="*/ 19170 h 392721"/>
                <a:gd name="connsiteX3" fmla="*/ 407291 w 407496"/>
                <a:gd name="connsiteY3" fmla="*/ 80919 h 392721"/>
                <a:gd name="connsiteX4" fmla="*/ 345542 w 407496"/>
                <a:gd name="connsiteY4" fmla="*/ 133066 h 392721"/>
                <a:gd name="connsiteX5" fmla="*/ 166624 w 407496"/>
                <a:gd name="connsiteY5" fmla="*/ 117983 h 392721"/>
                <a:gd name="connsiteX6" fmla="*/ 196882 w 407496"/>
                <a:gd name="connsiteY6" fmla="*/ 286467 h 392721"/>
                <a:gd name="connsiteX7" fmla="*/ 235586 w 407496"/>
                <a:gd name="connsiteY7" fmla="*/ 286467 h 392721"/>
                <a:gd name="connsiteX8" fmla="*/ 288713 w 407496"/>
                <a:gd name="connsiteY8" fmla="*/ 339594 h 392721"/>
                <a:gd name="connsiteX9" fmla="*/ 288712 w 407496"/>
                <a:gd name="connsiteY9" fmla="*/ 339594 h 392721"/>
                <a:gd name="connsiteX10" fmla="*/ 235585 w 407496"/>
                <a:gd name="connsiteY10" fmla="*/ 392721 h 392721"/>
                <a:gd name="connsiteX11" fmla="*/ 167647 w 407496"/>
                <a:gd name="connsiteY11" fmla="*/ 392720 h 392721"/>
                <a:gd name="connsiteX12" fmla="*/ 146968 w 407496"/>
                <a:gd name="connsiteY12" fmla="*/ 388545 h 392721"/>
                <a:gd name="connsiteX13" fmla="*/ 145241 w 407496"/>
                <a:gd name="connsiteY13" fmla="*/ 387381 h 392721"/>
                <a:gd name="connsiteX14" fmla="*/ 124022 w 407496"/>
                <a:gd name="connsiteY14" fmla="*/ 384849 h 392721"/>
                <a:gd name="connsiteX15" fmla="*/ 99198 w 407496"/>
                <a:gd name="connsiteY15" fmla="*/ 363761 h 392721"/>
                <a:gd name="connsiteX16" fmla="*/ 98212 w 407496"/>
                <a:gd name="connsiteY16" fmla="*/ 361270 h 392721"/>
                <a:gd name="connsiteX17" fmla="*/ 93849 w 407496"/>
                <a:gd name="connsiteY17" fmla="*/ 366650 h 392721"/>
                <a:gd name="connsiteX18" fmla="*/ 52121 w 407496"/>
                <a:gd name="connsiteY18" fmla="*/ 379766 h 392721"/>
                <a:gd name="connsiteX19" fmla="*/ 225 w 407496"/>
                <a:gd name="connsiteY19" fmla="*/ 317806 h 392721"/>
                <a:gd name="connsiteX20" fmla="*/ 20103 w 407496"/>
                <a:gd name="connsiteY20" fmla="*/ 92911 h 392721"/>
                <a:gd name="connsiteX21" fmla="*/ 59509 w 407496"/>
                <a:gd name="connsiteY21" fmla="*/ 43530 h 392721"/>
                <a:gd name="connsiteX22" fmla="*/ 71374 w 407496"/>
                <a:gd name="connsiteY22" fmla="*/ 42206 h 392721"/>
                <a:gd name="connsiteX23" fmla="*/ 107625 w 407496"/>
                <a:gd name="connsiteY23" fmla="*/ 2811 h 392721"/>
                <a:gd name="connsiteX0" fmla="*/ 107625 w 407496"/>
                <a:gd name="connsiteY0" fmla="*/ 2811 h 392721"/>
                <a:gd name="connsiteX1" fmla="*/ 130169 w 407496"/>
                <a:gd name="connsiteY1" fmla="*/ 205 h 392721"/>
                <a:gd name="connsiteX2" fmla="*/ 355143 w 407496"/>
                <a:gd name="connsiteY2" fmla="*/ 19170 h 392721"/>
                <a:gd name="connsiteX3" fmla="*/ 407291 w 407496"/>
                <a:gd name="connsiteY3" fmla="*/ 80919 h 392721"/>
                <a:gd name="connsiteX4" fmla="*/ 345542 w 407496"/>
                <a:gd name="connsiteY4" fmla="*/ 133066 h 392721"/>
                <a:gd name="connsiteX5" fmla="*/ 166624 w 407496"/>
                <a:gd name="connsiteY5" fmla="*/ 117983 h 392721"/>
                <a:gd name="connsiteX6" fmla="*/ 196882 w 407496"/>
                <a:gd name="connsiteY6" fmla="*/ 286467 h 392721"/>
                <a:gd name="connsiteX7" fmla="*/ 235586 w 407496"/>
                <a:gd name="connsiteY7" fmla="*/ 286467 h 392721"/>
                <a:gd name="connsiteX8" fmla="*/ 288713 w 407496"/>
                <a:gd name="connsiteY8" fmla="*/ 339594 h 392721"/>
                <a:gd name="connsiteX9" fmla="*/ 288712 w 407496"/>
                <a:gd name="connsiteY9" fmla="*/ 339594 h 392721"/>
                <a:gd name="connsiteX10" fmla="*/ 235585 w 407496"/>
                <a:gd name="connsiteY10" fmla="*/ 392721 h 392721"/>
                <a:gd name="connsiteX11" fmla="*/ 167647 w 407496"/>
                <a:gd name="connsiteY11" fmla="*/ 392720 h 392721"/>
                <a:gd name="connsiteX12" fmla="*/ 146968 w 407496"/>
                <a:gd name="connsiteY12" fmla="*/ 388545 h 392721"/>
                <a:gd name="connsiteX13" fmla="*/ 145241 w 407496"/>
                <a:gd name="connsiteY13" fmla="*/ 387381 h 392721"/>
                <a:gd name="connsiteX14" fmla="*/ 124022 w 407496"/>
                <a:gd name="connsiteY14" fmla="*/ 384849 h 392721"/>
                <a:gd name="connsiteX15" fmla="*/ 99198 w 407496"/>
                <a:gd name="connsiteY15" fmla="*/ 363761 h 392721"/>
                <a:gd name="connsiteX16" fmla="*/ 98212 w 407496"/>
                <a:gd name="connsiteY16" fmla="*/ 361270 h 392721"/>
                <a:gd name="connsiteX17" fmla="*/ 93849 w 407496"/>
                <a:gd name="connsiteY17" fmla="*/ 366650 h 392721"/>
                <a:gd name="connsiteX18" fmla="*/ 52121 w 407496"/>
                <a:gd name="connsiteY18" fmla="*/ 379766 h 392721"/>
                <a:gd name="connsiteX19" fmla="*/ 225 w 407496"/>
                <a:gd name="connsiteY19" fmla="*/ 317806 h 392721"/>
                <a:gd name="connsiteX20" fmla="*/ 20103 w 407496"/>
                <a:gd name="connsiteY20" fmla="*/ 92911 h 392721"/>
                <a:gd name="connsiteX21" fmla="*/ 59509 w 407496"/>
                <a:gd name="connsiteY21" fmla="*/ 43530 h 392721"/>
                <a:gd name="connsiteX22" fmla="*/ 107625 w 407496"/>
                <a:gd name="connsiteY22" fmla="*/ 2811 h 392721"/>
                <a:gd name="connsiteX0" fmla="*/ 107625 w 407496"/>
                <a:gd name="connsiteY0" fmla="*/ 2811 h 392721"/>
                <a:gd name="connsiteX1" fmla="*/ 130169 w 407496"/>
                <a:gd name="connsiteY1" fmla="*/ 205 h 392721"/>
                <a:gd name="connsiteX2" fmla="*/ 355143 w 407496"/>
                <a:gd name="connsiteY2" fmla="*/ 19170 h 392721"/>
                <a:gd name="connsiteX3" fmla="*/ 407291 w 407496"/>
                <a:gd name="connsiteY3" fmla="*/ 80919 h 392721"/>
                <a:gd name="connsiteX4" fmla="*/ 345542 w 407496"/>
                <a:gd name="connsiteY4" fmla="*/ 133066 h 392721"/>
                <a:gd name="connsiteX5" fmla="*/ 166624 w 407496"/>
                <a:gd name="connsiteY5" fmla="*/ 117983 h 392721"/>
                <a:gd name="connsiteX6" fmla="*/ 196882 w 407496"/>
                <a:gd name="connsiteY6" fmla="*/ 286467 h 392721"/>
                <a:gd name="connsiteX7" fmla="*/ 235586 w 407496"/>
                <a:gd name="connsiteY7" fmla="*/ 286467 h 392721"/>
                <a:gd name="connsiteX8" fmla="*/ 288713 w 407496"/>
                <a:gd name="connsiteY8" fmla="*/ 339594 h 392721"/>
                <a:gd name="connsiteX9" fmla="*/ 288712 w 407496"/>
                <a:gd name="connsiteY9" fmla="*/ 339594 h 392721"/>
                <a:gd name="connsiteX10" fmla="*/ 235585 w 407496"/>
                <a:gd name="connsiteY10" fmla="*/ 392721 h 392721"/>
                <a:gd name="connsiteX11" fmla="*/ 167647 w 407496"/>
                <a:gd name="connsiteY11" fmla="*/ 392720 h 392721"/>
                <a:gd name="connsiteX12" fmla="*/ 146968 w 407496"/>
                <a:gd name="connsiteY12" fmla="*/ 388545 h 392721"/>
                <a:gd name="connsiteX13" fmla="*/ 145241 w 407496"/>
                <a:gd name="connsiteY13" fmla="*/ 387381 h 392721"/>
                <a:gd name="connsiteX14" fmla="*/ 124022 w 407496"/>
                <a:gd name="connsiteY14" fmla="*/ 384849 h 392721"/>
                <a:gd name="connsiteX15" fmla="*/ 99198 w 407496"/>
                <a:gd name="connsiteY15" fmla="*/ 363761 h 392721"/>
                <a:gd name="connsiteX16" fmla="*/ 98212 w 407496"/>
                <a:gd name="connsiteY16" fmla="*/ 361270 h 392721"/>
                <a:gd name="connsiteX17" fmla="*/ 93849 w 407496"/>
                <a:gd name="connsiteY17" fmla="*/ 366650 h 392721"/>
                <a:gd name="connsiteX18" fmla="*/ 52121 w 407496"/>
                <a:gd name="connsiteY18" fmla="*/ 379766 h 392721"/>
                <a:gd name="connsiteX19" fmla="*/ 225 w 407496"/>
                <a:gd name="connsiteY19" fmla="*/ 317806 h 392721"/>
                <a:gd name="connsiteX20" fmla="*/ 20103 w 407496"/>
                <a:gd name="connsiteY20" fmla="*/ 92911 h 392721"/>
                <a:gd name="connsiteX21" fmla="*/ 107625 w 407496"/>
                <a:gd name="connsiteY21" fmla="*/ 2811 h 392721"/>
                <a:gd name="connsiteX0" fmla="*/ 20103 w 407496"/>
                <a:gd name="connsiteY0" fmla="*/ 92706 h 392516"/>
                <a:gd name="connsiteX1" fmla="*/ 130169 w 407496"/>
                <a:gd name="connsiteY1" fmla="*/ 0 h 392516"/>
                <a:gd name="connsiteX2" fmla="*/ 355143 w 407496"/>
                <a:gd name="connsiteY2" fmla="*/ 18965 h 392516"/>
                <a:gd name="connsiteX3" fmla="*/ 407291 w 407496"/>
                <a:gd name="connsiteY3" fmla="*/ 80714 h 392516"/>
                <a:gd name="connsiteX4" fmla="*/ 345542 w 407496"/>
                <a:gd name="connsiteY4" fmla="*/ 132861 h 392516"/>
                <a:gd name="connsiteX5" fmla="*/ 166624 w 407496"/>
                <a:gd name="connsiteY5" fmla="*/ 117778 h 392516"/>
                <a:gd name="connsiteX6" fmla="*/ 196882 w 407496"/>
                <a:gd name="connsiteY6" fmla="*/ 286262 h 392516"/>
                <a:gd name="connsiteX7" fmla="*/ 235586 w 407496"/>
                <a:gd name="connsiteY7" fmla="*/ 286262 h 392516"/>
                <a:gd name="connsiteX8" fmla="*/ 288713 w 407496"/>
                <a:gd name="connsiteY8" fmla="*/ 339389 h 392516"/>
                <a:gd name="connsiteX9" fmla="*/ 288712 w 407496"/>
                <a:gd name="connsiteY9" fmla="*/ 339389 h 392516"/>
                <a:gd name="connsiteX10" fmla="*/ 235585 w 407496"/>
                <a:gd name="connsiteY10" fmla="*/ 392516 h 392516"/>
                <a:gd name="connsiteX11" fmla="*/ 167647 w 407496"/>
                <a:gd name="connsiteY11" fmla="*/ 392515 h 392516"/>
                <a:gd name="connsiteX12" fmla="*/ 146968 w 407496"/>
                <a:gd name="connsiteY12" fmla="*/ 388340 h 392516"/>
                <a:gd name="connsiteX13" fmla="*/ 145241 w 407496"/>
                <a:gd name="connsiteY13" fmla="*/ 387176 h 392516"/>
                <a:gd name="connsiteX14" fmla="*/ 124022 w 407496"/>
                <a:gd name="connsiteY14" fmla="*/ 384644 h 392516"/>
                <a:gd name="connsiteX15" fmla="*/ 99198 w 407496"/>
                <a:gd name="connsiteY15" fmla="*/ 363556 h 392516"/>
                <a:gd name="connsiteX16" fmla="*/ 98212 w 407496"/>
                <a:gd name="connsiteY16" fmla="*/ 361065 h 392516"/>
                <a:gd name="connsiteX17" fmla="*/ 93849 w 407496"/>
                <a:gd name="connsiteY17" fmla="*/ 366445 h 392516"/>
                <a:gd name="connsiteX18" fmla="*/ 52121 w 407496"/>
                <a:gd name="connsiteY18" fmla="*/ 379561 h 392516"/>
                <a:gd name="connsiteX19" fmla="*/ 225 w 407496"/>
                <a:gd name="connsiteY19" fmla="*/ 317601 h 392516"/>
                <a:gd name="connsiteX20" fmla="*/ 20103 w 407496"/>
                <a:gd name="connsiteY20" fmla="*/ 92706 h 392516"/>
                <a:gd name="connsiteX0" fmla="*/ 20103 w 407496"/>
                <a:gd name="connsiteY0" fmla="*/ 92706 h 392516"/>
                <a:gd name="connsiteX1" fmla="*/ 130169 w 407496"/>
                <a:gd name="connsiteY1" fmla="*/ 0 h 392516"/>
                <a:gd name="connsiteX2" fmla="*/ 355143 w 407496"/>
                <a:gd name="connsiteY2" fmla="*/ 18965 h 392516"/>
                <a:gd name="connsiteX3" fmla="*/ 407291 w 407496"/>
                <a:gd name="connsiteY3" fmla="*/ 80714 h 392516"/>
                <a:gd name="connsiteX4" fmla="*/ 345542 w 407496"/>
                <a:gd name="connsiteY4" fmla="*/ 132861 h 392516"/>
                <a:gd name="connsiteX5" fmla="*/ 166624 w 407496"/>
                <a:gd name="connsiteY5" fmla="*/ 117778 h 392516"/>
                <a:gd name="connsiteX6" fmla="*/ 196882 w 407496"/>
                <a:gd name="connsiteY6" fmla="*/ 286262 h 392516"/>
                <a:gd name="connsiteX7" fmla="*/ 235586 w 407496"/>
                <a:gd name="connsiteY7" fmla="*/ 286262 h 392516"/>
                <a:gd name="connsiteX8" fmla="*/ 288713 w 407496"/>
                <a:gd name="connsiteY8" fmla="*/ 339389 h 392516"/>
                <a:gd name="connsiteX9" fmla="*/ 288712 w 407496"/>
                <a:gd name="connsiteY9" fmla="*/ 339389 h 392516"/>
                <a:gd name="connsiteX10" fmla="*/ 235585 w 407496"/>
                <a:gd name="connsiteY10" fmla="*/ 392516 h 392516"/>
                <a:gd name="connsiteX11" fmla="*/ 167647 w 407496"/>
                <a:gd name="connsiteY11" fmla="*/ 392515 h 392516"/>
                <a:gd name="connsiteX12" fmla="*/ 146968 w 407496"/>
                <a:gd name="connsiteY12" fmla="*/ 388340 h 392516"/>
                <a:gd name="connsiteX13" fmla="*/ 145241 w 407496"/>
                <a:gd name="connsiteY13" fmla="*/ 387176 h 392516"/>
                <a:gd name="connsiteX14" fmla="*/ 124022 w 407496"/>
                <a:gd name="connsiteY14" fmla="*/ 384644 h 392516"/>
                <a:gd name="connsiteX15" fmla="*/ 99198 w 407496"/>
                <a:gd name="connsiteY15" fmla="*/ 363556 h 392516"/>
                <a:gd name="connsiteX16" fmla="*/ 98212 w 407496"/>
                <a:gd name="connsiteY16" fmla="*/ 361065 h 392516"/>
                <a:gd name="connsiteX17" fmla="*/ 93849 w 407496"/>
                <a:gd name="connsiteY17" fmla="*/ 366445 h 392516"/>
                <a:gd name="connsiteX18" fmla="*/ 52121 w 407496"/>
                <a:gd name="connsiteY18" fmla="*/ 379561 h 392516"/>
                <a:gd name="connsiteX19" fmla="*/ 225 w 407496"/>
                <a:gd name="connsiteY19" fmla="*/ 317601 h 392516"/>
                <a:gd name="connsiteX20" fmla="*/ 20103 w 407496"/>
                <a:gd name="connsiteY20" fmla="*/ 92706 h 3925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407496" h="392516">
                  <a:moveTo>
                    <a:pt x="20103" y="92706"/>
                  </a:moveTo>
                  <a:lnTo>
                    <a:pt x="130169" y="0"/>
                  </a:lnTo>
                  <a:lnTo>
                    <a:pt x="355143" y="18965"/>
                  </a:lnTo>
                  <a:cubicBezTo>
                    <a:pt x="386595" y="21616"/>
                    <a:pt x="409942" y="49262"/>
                    <a:pt x="407291" y="80714"/>
                  </a:cubicBezTo>
                  <a:cubicBezTo>
                    <a:pt x="404639" y="112166"/>
                    <a:pt x="376993" y="135512"/>
                    <a:pt x="345542" y="132861"/>
                  </a:cubicBezTo>
                  <a:lnTo>
                    <a:pt x="166624" y="117778"/>
                  </a:lnTo>
                  <a:lnTo>
                    <a:pt x="196882" y="286262"/>
                  </a:lnTo>
                  <a:lnTo>
                    <a:pt x="235586" y="286262"/>
                  </a:lnTo>
                  <a:cubicBezTo>
                    <a:pt x="264927" y="286262"/>
                    <a:pt x="288713" y="310048"/>
                    <a:pt x="288713" y="339389"/>
                  </a:cubicBezTo>
                  <a:lnTo>
                    <a:pt x="288712" y="339389"/>
                  </a:lnTo>
                  <a:cubicBezTo>
                    <a:pt x="288712" y="368730"/>
                    <a:pt x="264926" y="392516"/>
                    <a:pt x="235585" y="392516"/>
                  </a:cubicBezTo>
                  <a:lnTo>
                    <a:pt x="167647" y="392515"/>
                  </a:lnTo>
                  <a:cubicBezTo>
                    <a:pt x="160312" y="392515"/>
                    <a:pt x="153324" y="391028"/>
                    <a:pt x="146968" y="388340"/>
                  </a:cubicBezTo>
                  <a:lnTo>
                    <a:pt x="145241" y="387176"/>
                  </a:lnTo>
                  <a:lnTo>
                    <a:pt x="124022" y="384644"/>
                  </a:lnTo>
                  <a:cubicBezTo>
                    <a:pt x="113956" y="380191"/>
                    <a:pt x="105280" y="372883"/>
                    <a:pt x="99198" y="363556"/>
                  </a:cubicBezTo>
                  <a:lnTo>
                    <a:pt x="98212" y="361065"/>
                  </a:lnTo>
                  <a:lnTo>
                    <a:pt x="93849" y="366445"/>
                  </a:lnTo>
                  <a:cubicBezTo>
                    <a:pt x="82637" y="375837"/>
                    <a:pt x="67842" y="380951"/>
                    <a:pt x="52121" y="379561"/>
                  </a:cubicBezTo>
                  <a:cubicBezTo>
                    <a:pt x="20681" y="376782"/>
                    <a:pt x="-2554" y="349042"/>
                    <a:pt x="225" y="317601"/>
                  </a:cubicBezTo>
                  <a:lnTo>
                    <a:pt x="20103" y="92706"/>
                  </a:ln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sp>
          <p:nvSpPr>
            <p:cNvPr id="1214" name="フリーフォーム 74">
              <a:extLst>
                <a:ext uri="{FF2B5EF4-FFF2-40B4-BE49-F238E27FC236}">
                  <a16:creationId xmlns:a16="http://schemas.microsoft.com/office/drawing/2014/main" id="{2A1ED5D5-42E5-460B-B8FA-6434BFAAAC30}"/>
                </a:ext>
              </a:extLst>
            </p:cNvPr>
            <p:cNvSpPr/>
            <p:nvPr/>
          </p:nvSpPr>
          <p:spPr>
            <a:xfrm rot="20339314">
              <a:off x="5324076" y="336923"/>
              <a:ext cx="1057417" cy="710627"/>
            </a:xfrm>
            <a:custGeom>
              <a:avLst/>
              <a:gdLst>
                <a:gd name="connsiteX0" fmla="*/ 1051281 w 1150041"/>
                <a:gd name="connsiteY0" fmla="*/ 12707 h 813876"/>
                <a:gd name="connsiteX1" fmla="*/ 1150041 w 1150041"/>
                <a:gd name="connsiteY1" fmla="*/ 161702 h 813876"/>
                <a:gd name="connsiteX2" fmla="*/ 988339 w 1150041"/>
                <a:gd name="connsiteY2" fmla="*/ 323404 h 813876"/>
                <a:gd name="connsiteX3" fmla="*/ 482724 w 1150041"/>
                <a:gd name="connsiteY3" fmla="*/ 323404 h 813876"/>
                <a:gd name="connsiteX4" fmla="*/ 701228 w 1150041"/>
                <a:gd name="connsiteY4" fmla="*/ 617809 h 813876"/>
                <a:gd name="connsiteX5" fmla="*/ 437055 w 1150041"/>
                <a:gd name="connsiteY5" fmla="*/ 813876 h 813876"/>
                <a:gd name="connsiteX6" fmla="*/ 32415 w 1150041"/>
                <a:gd name="connsiteY6" fmla="*/ 268681 h 813876"/>
                <a:gd name="connsiteX7" fmla="*/ 66468 w 1150041"/>
                <a:gd name="connsiteY7" fmla="*/ 38560 h 813876"/>
                <a:gd name="connsiteX8" fmla="*/ 90192 w 1150041"/>
                <a:gd name="connsiteY8" fmla="*/ 27412 h 813876"/>
                <a:gd name="connsiteX9" fmla="*/ 112002 w 1150041"/>
                <a:gd name="connsiteY9" fmla="*/ 12707 h 813876"/>
                <a:gd name="connsiteX10" fmla="*/ 174944 w 1150041"/>
                <a:gd name="connsiteY10" fmla="*/ 0 h 813876"/>
                <a:gd name="connsiteX11" fmla="*/ 988339 w 1150041"/>
                <a:gd name="connsiteY11" fmla="*/ 0 h 813876"/>
                <a:gd name="connsiteX12" fmla="*/ 1051281 w 1150041"/>
                <a:gd name="connsiteY12" fmla="*/ 12707 h 813876"/>
                <a:gd name="connsiteX0" fmla="*/ 1150041 w 1241481"/>
                <a:gd name="connsiteY0" fmla="*/ 161702 h 813876"/>
                <a:gd name="connsiteX1" fmla="*/ 988339 w 1241481"/>
                <a:gd name="connsiteY1" fmla="*/ 323404 h 813876"/>
                <a:gd name="connsiteX2" fmla="*/ 482724 w 1241481"/>
                <a:gd name="connsiteY2" fmla="*/ 323404 h 813876"/>
                <a:gd name="connsiteX3" fmla="*/ 701228 w 1241481"/>
                <a:gd name="connsiteY3" fmla="*/ 617809 h 813876"/>
                <a:gd name="connsiteX4" fmla="*/ 437055 w 1241481"/>
                <a:gd name="connsiteY4" fmla="*/ 813876 h 813876"/>
                <a:gd name="connsiteX5" fmla="*/ 32415 w 1241481"/>
                <a:gd name="connsiteY5" fmla="*/ 268681 h 813876"/>
                <a:gd name="connsiteX6" fmla="*/ 66468 w 1241481"/>
                <a:gd name="connsiteY6" fmla="*/ 38560 h 813876"/>
                <a:gd name="connsiteX7" fmla="*/ 90192 w 1241481"/>
                <a:gd name="connsiteY7" fmla="*/ 27412 h 813876"/>
                <a:gd name="connsiteX8" fmla="*/ 112002 w 1241481"/>
                <a:gd name="connsiteY8" fmla="*/ 12707 h 813876"/>
                <a:gd name="connsiteX9" fmla="*/ 174944 w 1241481"/>
                <a:gd name="connsiteY9" fmla="*/ 0 h 813876"/>
                <a:gd name="connsiteX10" fmla="*/ 988339 w 1241481"/>
                <a:gd name="connsiteY10" fmla="*/ 0 h 813876"/>
                <a:gd name="connsiteX11" fmla="*/ 1051281 w 1241481"/>
                <a:gd name="connsiteY11" fmla="*/ 12707 h 813876"/>
                <a:gd name="connsiteX12" fmla="*/ 1241481 w 1241481"/>
                <a:gd name="connsiteY12" fmla="*/ 253142 h 813876"/>
                <a:gd name="connsiteX0" fmla="*/ 988339 w 1241481"/>
                <a:gd name="connsiteY0" fmla="*/ 323404 h 813876"/>
                <a:gd name="connsiteX1" fmla="*/ 482724 w 1241481"/>
                <a:gd name="connsiteY1" fmla="*/ 323404 h 813876"/>
                <a:gd name="connsiteX2" fmla="*/ 701228 w 1241481"/>
                <a:gd name="connsiteY2" fmla="*/ 617809 h 813876"/>
                <a:gd name="connsiteX3" fmla="*/ 437055 w 1241481"/>
                <a:gd name="connsiteY3" fmla="*/ 813876 h 813876"/>
                <a:gd name="connsiteX4" fmla="*/ 32415 w 1241481"/>
                <a:gd name="connsiteY4" fmla="*/ 268681 h 813876"/>
                <a:gd name="connsiteX5" fmla="*/ 66468 w 1241481"/>
                <a:gd name="connsiteY5" fmla="*/ 38560 h 813876"/>
                <a:gd name="connsiteX6" fmla="*/ 90192 w 1241481"/>
                <a:gd name="connsiteY6" fmla="*/ 27412 h 813876"/>
                <a:gd name="connsiteX7" fmla="*/ 112002 w 1241481"/>
                <a:gd name="connsiteY7" fmla="*/ 12707 h 813876"/>
                <a:gd name="connsiteX8" fmla="*/ 174944 w 1241481"/>
                <a:gd name="connsiteY8" fmla="*/ 0 h 813876"/>
                <a:gd name="connsiteX9" fmla="*/ 988339 w 1241481"/>
                <a:gd name="connsiteY9" fmla="*/ 0 h 813876"/>
                <a:gd name="connsiteX10" fmla="*/ 1051281 w 1241481"/>
                <a:gd name="connsiteY10" fmla="*/ 12707 h 813876"/>
                <a:gd name="connsiteX11" fmla="*/ 1241481 w 1241481"/>
                <a:gd name="connsiteY11" fmla="*/ 253142 h 813876"/>
                <a:gd name="connsiteX0" fmla="*/ 988339 w 1051281"/>
                <a:gd name="connsiteY0" fmla="*/ 323404 h 813876"/>
                <a:gd name="connsiteX1" fmla="*/ 482724 w 1051281"/>
                <a:gd name="connsiteY1" fmla="*/ 323404 h 813876"/>
                <a:gd name="connsiteX2" fmla="*/ 701228 w 1051281"/>
                <a:gd name="connsiteY2" fmla="*/ 617809 h 813876"/>
                <a:gd name="connsiteX3" fmla="*/ 437055 w 1051281"/>
                <a:gd name="connsiteY3" fmla="*/ 813876 h 813876"/>
                <a:gd name="connsiteX4" fmla="*/ 32415 w 1051281"/>
                <a:gd name="connsiteY4" fmla="*/ 268681 h 813876"/>
                <a:gd name="connsiteX5" fmla="*/ 66468 w 1051281"/>
                <a:gd name="connsiteY5" fmla="*/ 38560 h 813876"/>
                <a:gd name="connsiteX6" fmla="*/ 90192 w 1051281"/>
                <a:gd name="connsiteY6" fmla="*/ 27412 h 813876"/>
                <a:gd name="connsiteX7" fmla="*/ 112002 w 1051281"/>
                <a:gd name="connsiteY7" fmla="*/ 12707 h 813876"/>
                <a:gd name="connsiteX8" fmla="*/ 174944 w 1051281"/>
                <a:gd name="connsiteY8" fmla="*/ 0 h 813876"/>
                <a:gd name="connsiteX9" fmla="*/ 988339 w 1051281"/>
                <a:gd name="connsiteY9" fmla="*/ 0 h 813876"/>
                <a:gd name="connsiteX10" fmla="*/ 1051281 w 1051281"/>
                <a:gd name="connsiteY10" fmla="*/ 12707 h 813876"/>
                <a:gd name="connsiteX0" fmla="*/ 988339 w 988339"/>
                <a:gd name="connsiteY0" fmla="*/ 323404 h 813876"/>
                <a:gd name="connsiteX1" fmla="*/ 482724 w 988339"/>
                <a:gd name="connsiteY1" fmla="*/ 323404 h 813876"/>
                <a:gd name="connsiteX2" fmla="*/ 701228 w 988339"/>
                <a:gd name="connsiteY2" fmla="*/ 617809 h 813876"/>
                <a:gd name="connsiteX3" fmla="*/ 437055 w 988339"/>
                <a:gd name="connsiteY3" fmla="*/ 813876 h 813876"/>
                <a:gd name="connsiteX4" fmla="*/ 32415 w 988339"/>
                <a:gd name="connsiteY4" fmla="*/ 268681 h 813876"/>
                <a:gd name="connsiteX5" fmla="*/ 66468 w 988339"/>
                <a:gd name="connsiteY5" fmla="*/ 38560 h 813876"/>
                <a:gd name="connsiteX6" fmla="*/ 90192 w 988339"/>
                <a:gd name="connsiteY6" fmla="*/ 27412 h 813876"/>
                <a:gd name="connsiteX7" fmla="*/ 112002 w 988339"/>
                <a:gd name="connsiteY7" fmla="*/ 12707 h 813876"/>
                <a:gd name="connsiteX8" fmla="*/ 174944 w 988339"/>
                <a:gd name="connsiteY8" fmla="*/ 0 h 813876"/>
                <a:gd name="connsiteX9" fmla="*/ 988339 w 988339"/>
                <a:gd name="connsiteY9" fmla="*/ 0 h 813876"/>
                <a:gd name="connsiteX0" fmla="*/ 750224 w 988339"/>
                <a:gd name="connsiteY0" fmla="*/ 309112 h 813876"/>
                <a:gd name="connsiteX1" fmla="*/ 482724 w 988339"/>
                <a:gd name="connsiteY1" fmla="*/ 323404 h 813876"/>
                <a:gd name="connsiteX2" fmla="*/ 701228 w 988339"/>
                <a:gd name="connsiteY2" fmla="*/ 617809 h 813876"/>
                <a:gd name="connsiteX3" fmla="*/ 437055 w 988339"/>
                <a:gd name="connsiteY3" fmla="*/ 813876 h 813876"/>
                <a:gd name="connsiteX4" fmla="*/ 32415 w 988339"/>
                <a:gd name="connsiteY4" fmla="*/ 268681 h 813876"/>
                <a:gd name="connsiteX5" fmla="*/ 66468 w 988339"/>
                <a:gd name="connsiteY5" fmla="*/ 38560 h 813876"/>
                <a:gd name="connsiteX6" fmla="*/ 90192 w 988339"/>
                <a:gd name="connsiteY6" fmla="*/ 27412 h 813876"/>
                <a:gd name="connsiteX7" fmla="*/ 112002 w 988339"/>
                <a:gd name="connsiteY7" fmla="*/ 12707 h 813876"/>
                <a:gd name="connsiteX8" fmla="*/ 174944 w 988339"/>
                <a:gd name="connsiteY8" fmla="*/ 0 h 813876"/>
                <a:gd name="connsiteX9" fmla="*/ 988339 w 988339"/>
                <a:gd name="connsiteY9" fmla="*/ 0 h 813876"/>
                <a:gd name="connsiteX0" fmla="*/ 750224 w 988339"/>
                <a:gd name="connsiteY0" fmla="*/ 309112 h 698247"/>
                <a:gd name="connsiteX1" fmla="*/ 482724 w 988339"/>
                <a:gd name="connsiteY1" fmla="*/ 323404 h 698247"/>
                <a:gd name="connsiteX2" fmla="*/ 701228 w 988339"/>
                <a:gd name="connsiteY2" fmla="*/ 617809 h 698247"/>
                <a:gd name="connsiteX3" fmla="*/ 382829 w 988339"/>
                <a:gd name="connsiteY3" fmla="*/ 698247 h 698247"/>
                <a:gd name="connsiteX4" fmla="*/ 32415 w 988339"/>
                <a:gd name="connsiteY4" fmla="*/ 268681 h 698247"/>
                <a:gd name="connsiteX5" fmla="*/ 66468 w 988339"/>
                <a:gd name="connsiteY5" fmla="*/ 38560 h 698247"/>
                <a:gd name="connsiteX6" fmla="*/ 90192 w 988339"/>
                <a:gd name="connsiteY6" fmla="*/ 27412 h 698247"/>
                <a:gd name="connsiteX7" fmla="*/ 112002 w 988339"/>
                <a:gd name="connsiteY7" fmla="*/ 12707 h 698247"/>
                <a:gd name="connsiteX8" fmla="*/ 174944 w 988339"/>
                <a:gd name="connsiteY8" fmla="*/ 0 h 698247"/>
                <a:gd name="connsiteX9" fmla="*/ 988339 w 988339"/>
                <a:gd name="connsiteY9" fmla="*/ 0 h 698247"/>
                <a:gd name="connsiteX0" fmla="*/ 750224 w 988339"/>
                <a:gd name="connsiteY0" fmla="*/ 309112 h 698247"/>
                <a:gd name="connsiteX1" fmla="*/ 482724 w 988339"/>
                <a:gd name="connsiteY1" fmla="*/ 323404 h 698247"/>
                <a:gd name="connsiteX2" fmla="*/ 598329 w 988339"/>
                <a:gd name="connsiteY2" fmla="*/ 554735 h 698247"/>
                <a:gd name="connsiteX3" fmla="*/ 382829 w 988339"/>
                <a:gd name="connsiteY3" fmla="*/ 698247 h 698247"/>
                <a:gd name="connsiteX4" fmla="*/ 32415 w 988339"/>
                <a:gd name="connsiteY4" fmla="*/ 268681 h 698247"/>
                <a:gd name="connsiteX5" fmla="*/ 66468 w 988339"/>
                <a:gd name="connsiteY5" fmla="*/ 38560 h 698247"/>
                <a:gd name="connsiteX6" fmla="*/ 90192 w 988339"/>
                <a:gd name="connsiteY6" fmla="*/ 27412 h 698247"/>
                <a:gd name="connsiteX7" fmla="*/ 112002 w 988339"/>
                <a:gd name="connsiteY7" fmla="*/ 12707 h 698247"/>
                <a:gd name="connsiteX8" fmla="*/ 174944 w 988339"/>
                <a:gd name="connsiteY8" fmla="*/ 0 h 698247"/>
                <a:gd name="connsiteX9" fmla="*/ 988339 w 988339"/>
                <a:gd name="connsiteY9" fmla="*/ 0 h 698247"/>
                <a:gd name="connsiteX0" fmla="*/ 750224 w 988339"/>
                <a:gd name="connsiteY0" fmla="*/ 309112 h 698247"/>
                <a:gd name="connsiteX1" fmla="*/ 400972 w 988339"/>
                <a:gd name="connsiteY1" fmla="*/ 287203 h 698247"/>
                <a:gd name="connsiteX2" fmla="*/ 598329 w 988339"/>
                <a:gd name="connsiteY2" fmla="*/ 554735 h 698247"/>
                <a:gd name="connsiteX3" fmla="*/ 382829 w 988339"/>
                <a:gd name="connsiteY3" fmla="*/ 698247 h 698247"/>
                <a:gd name="connsiteX4" fmla="*/ 32415 w 988339"/>
                <a:gd name="connsiteY4" fmla="*/ 268681 h 698247"/>
                <a:gd name="connsiteX5" fmla="*/ 66468 w 988339"/>
                <a:gd name="connsiteY5" fmla="*/ 38560 h 698247"/>
                <a:gd name="connsiteX6" fmla="*/ 90192 w 988339"/>
                <a:gd name="connsiteY6" fmla="*/ 27412 h 698247"/>
                <a:gd name="connsiteX7" fmla="*/ 112002 w 988339"/>
                <a:gd name="connsiteY7" fmla="*/ 12707 h 698247"/>
                <a:gd name="connsiteX8" fmla="*/ 174944 w 988339"/>
                <a:gd name="connsiteY8" fmla="*/ 0 h 698247"/>
                <a:gd name="connsiteX9" fmla="*/ 988339 w 988339"/>
                <a:gd name="connsiteY9" fmla="*/ 0 h 698247"/>
                <a:gd name="connsiteX0" fmla="*/ 750224 w 988339"/>
                <a:gd name="connsiteY0" fmla="*/ 309112 h 698247"/>
                <a:gd name="connsiteX1" fmla="*/ 400972 w 988339"/>
                <a:gd name="connsiteY1" fmla="*/ 287203 h 698247"/>
                <a:gd name="connsiteX2" fmla="*/ 598329 w 988339"/>
                <a:gd name="connsiteY2" fmla="*/ 554735 h 698247"/>
                <a:gd name="connsiteX3" fmla="*/ 382829 w 988339"/>
                <a:gd name="connsiteY3" fmla="*/ 698247 h 698247"/>
                <a:gd name="connsiteX4" fmla="*/ 32415 w 988339"/>
                <a:gd name="connsiteY4" fmla="*/ 268681 h 698247"/>
                <a:gd name="connsiteX5" fmla="*/ 66468 w 988339"/>
                <a:gd name="connsiteY5" fmla="*/ 38560 h 698247"/>
                <a:gd name="connsiteX6" fmla="*/ 90192 w 988339"/>
                <a:gd name="connsiteY6" fmla="*/ 27412 h 698247"/>
                <a:gd name="connsiteX7" fmla="*/ 174944 w 988339"/>
                <a:gd name="connsiteY7" fmla="*/ 0 h 698247"/>
                <a:gd name="connsiteX8" fmla="*/ 988339 w 988339"/>
                <a:gd name="connsiteY8" fmla="*/ 0 h 698247"/>
                <a:gd name="connsiteX0" fmla="*/ 750224 w 988339"/>
                <a:gd name="connsiteY0" fmla="*/ 309112 h 698247"/>
                <a:gd name="connsiteX1" fmla="*/ 400972 w 988339"/>
                <a:gd name="connsiteY1" fmla="*/ 287203 h 698247"/>
                <a:gd name="connsiteX2" fmla="*/ 598329 w 988339"/>
                <a:gd name="connsiteY2" fmla="*/ 554735 h 698247"/>
                <a:gd name="connsiteX3" fmla="*/ 382829 w 988339"/>
                <a:gd name="connsiteY3" fmla="*/ 698247 h 698247"/>
                <a:gd name="connsiteX4" fmla="*/ 32415 w 988339"/>
                <a:gd name="connsiteY4" fmla="*/ 268681 h 698247"/>
                <a:gd name="connsiteX5" fmla="*/ 66468 w 988339"/>
                <a:gd name="connsiteY5" fmla="*/ 38560 h 698247"/>
                <a:gd name="connsiteX6" fmla="*/ 90192 w 988339"/>
                <a:gd name="connsiteY6" fmla="*/ 27412 h 698247"/>
                <a:gd name="connsiteX7" fmla="*/ 988339 w 988339"/>
                <a:gd name="connsiteY7" fmla="*/ 0 h 698247"/>
                <a:gd name="connsiteX0" fmla="*/ 589978 w 988339"/>
                <a:gd name="connsiteY0" fmla="*/ 300916 h 698247"/>
                <a:gd name="connsiteX1" fmla="*/ 400972 w 988339"/>
                <a:gd name="connsiteY1" fmla="*/ 287203 h 698247"/>
                <a:gd name="connsiteX2" fmla="*/ 598329 w 988339"/>
                <a:gd name="connsiteY2" fmla="*/ 554735 h 698247"/>
                <a:gd name="connsiteX3" fmla="*/ 382829 w 988339"/>
                <a:gd name="connsiteY3" fmla="*/ 698247 h 698247"/>
                <a:gd name="connsiteX4" fmla="*/ 32415 w 988339"/>
                <a:gd name="connsiteY4" fmla="*/ 268681 h 698247"/>
                <a:gd name="connsiteX5" fmla="*/ 66468 w 988339"/>
                <a:gd name="connsiteY5" fmla="*/ 38560 h 698247"/>
                <a:gd name="connsiteX6" fmla="*/ 90192 w 988339"/>
                <a:gd name="connsiteY6" fmla="*/ 27412 h 698247"/>
                <a:gd name="connsiteX7" fmla="*/ 988339 w 988339"/>
                <a:gd name="connsiteY7" fmla="*/ 0 h 698247"/>
                <a:gd name="connsiteX0" fmla="*/ 589978 w 1094568"/>
                <a:gd name="connsiteY0" fmla="*/ 294126 h 691457"/>
                <a:gd name="connsiteX1" fmla="*/ 400972 w 1094568"/>
                <a:gd name="connsiteY1" fmla="*/ 280413 h 691457"/>
                <a:gd name="connsiteX2" fmla="*/ 598329 w 1094568"/>
                <a:gd name="connsiteY2" fmla="*/ 547945 h 691457"/>
                <a:gd name="connsiteX3" fmla="*/ 382829 w 1094568"/>
                <a:gd name="connsiteY3" fmla="*/ 691457 h 691457"/>
                <a:gd name="connsiteX4" fmla="*/ 32415 w 1094568"/>
                <a:gd name="connsiteY4" fmla="*/ 261891 h 691457"/>
                <a:gd name="connsiteX5" fmla="*/ 66468 w 1094568"/>
                <a:gd name="connsiteY5" fmla="*/ 31770 h 691457"/>
                <a:gd name="connsiteX6" fmla="*/ 90192 w 1094568"/>
                <a:gd name="connsiteY6" fmla="*/ 20622 h 691457"/>
                <a:gd name="connsiteX7" fmla="*/ 1094568 w 1094568"/>
                <a:gd name="connsiteY7" fmla="*/ 0 h 691457"/>
                <a:gd name="connsiteX0" fmla="*/ 657912 w 1094568"/>
                <a:gd name="connsiteY0" fmla="*/ 303213 h 691457"/>
                <a:gd name="connsiteX1" fmla="*/ 400972 w 1094568"/>
                <a:gd name="connsiteY1" fmla="*/ 280413 h 691457"/>
                <a:gd name="connsiteX2" fmla="*/ 598329 w 1094568"/>
                <a:gd name="connsiteY2" fmla="*/ 547945 h 691457"/>
                <a:gd name="connsiteX3" fmla="*/ 382829 w 1094568"/>
                <a:gd name="connsiteY3" fmla="*/ 691457 h 691457"/>
                <a:gd name="connsiteX4" fmla="*/ 32415 w 1094568"/>
                <a:gd name="connsiteY4" fmla="*/ 261891 h 691457"/>
                <a:gd name="connsiteX5" fmla="*/ 66468 w 1094568"/>
                <a:gd name="connsiteY5" fmla="*/ 31770 h 691457"/>
                <a:gd name="connsiteX6" fmla="*/ 90192 w 1094568"/>
                <a:gd name="connsiteY6" fmla="*/ 20622 h 691457"/>
                <a:gd name="connsiteX7" fmla="*/ 1094568 w 1094568"/>
                <a:gd name="connsiteY7" fmla="*/ 0 h 691457"/>
                <a:gd name="connsiteX0" fmla="*/ 657912 w 1104599"/>
                <a:gd name="connsiteY0" fmla="*/ 302761 h 691005"/>
                <a:gd name="connsiteX1" fmla="*/ 400972 w 1104599"/>
                <a:gd name="connsiteY1" fmla="*/ 279961 h 691005"/>
                <a:gd name="connsiteX2" fmla="*/ 598329 w 1104599"/>
                <a:gd name="connsiteY2" fmla="*/ 547493 h 691005"/>
                <a:gd name="connsiteX3" fmla="*/ 382829 w 1104599"/>
                <a:gd name="connsiteY3" fmla="*/ 691005 h 691005"/>
                <a:gd name="connsiteX4" fmla="*/ 32415 w 1104599"/>
                <a:gd name="connsiteY4" fmla="*/ 261439 h 691005"/>
                <a:gd name="connsiteX5" fmla="*/ 66468 w 1104599"/>
                <a:gd name="connsiteY5" fmla="*/ 31318 h 691005"/>
                <a:gd name="connsiteX6" fmla="*/ 90192 w 1104599"/>
                <a:gd name="connsiteY6" fmla="*/ 20170 h 691005"/>
                <a:gd name="connsiteX7" fmla="*/ 1104599 w 1104599"/>
                <a:gd name="connsiteY7" fmla="*/ 0 h 691005"/>
                <a:gd name="connsiteX0" fmla="*/ 657912 w 1104599"/>
                <a:gd name="connsiteY0" fmla="*/ 302761 h 691005"/>
                <a:gd name="connsiteX1" fmla="*/ 400972 w 1104599"/>
                <a:gd name="connsiteY1" fmla="*/ 279961 h 691005"/>
                <a:gd name="connsiteX2" fmla="*/ 638033 w 1104599"/>
                <a:gd name="connsiteY2" fmla="*/ 636718 h 691005"/>
                <a:gd name="connsiteX3" fmla="*/ 382829 w 1104599"/>
                <a:gd name="connsiteY3" fmla="*/ 691005 h 691005"/>
                <a:gd name="connsiteX4" fmla="*/ 32415 w 1104599"/>
                <a:gd name="connsiteY4" fmla="*/ 261439 h 691005"/>
                <a:gd name="connsiteX5" fmla="*/ 66468 w 1104599"/>
                <a:gd name="connsiteY5" fmla="*/ 31318 h 691005"/>
                <a:gd name="connsiteX6" fmla="*/ 90192 w 1104599"/>
                <a:gd name="connsiteY6" fmla="*/ 20170 h 691005"/>
                <a:gd name="connsiteX7" fmla="*/ 1104599 w 1104599"/>
                <a:gd name="connsiteY7" fmla="*/ 0 h 691005"/>
                <a:gd name="connsiteX0" fmla="*/ 657912 w 1104599"/>
                <a:gd name="connsiteY0" fmla="*/ 302761 h 720564"/>
                <a:gd name="connsiteX1" fmla="*/ 400972 w 1104599"/>
                <a:gd name="connsiteY1" fmla="*/ 279961 h 720564"/>
                <a:gd name="connsiteX2" fmla="*/ 638033 w 1104599"/>
                <a:gd name="connsiteY2" fmla="*/ 636718 h 720564"/>
                <a:gd name="connsiteX3" fmla="*/ 419942 w 1104599"/>
                <a:gd name="connsiteY3" fmla="*/ 720564 h 720564"/>
                <a:gd name="connsiteX4" fmla="*/ 32415 w 1104599"/>
                <a:gd name="connsiteY4" fmla="*/ 261439 h 720564"/>
                <a:gd name="connsiteX5" fmla="*/ 66468 w 1104599"/>
                <a:gd name="connsiteY5" fmla="*/ 31318 h 720564"/>
                <a:gd name="connsiteX6" fmla="*/ 90192 w 1104599"/>
                <a:gd name="connsiteY6" fmla="*/ 20170 h 720564"/>
                <a:gd name="connsiteX7" fmla="*/ 1104599 w 1104599"/>
                <a:gd name="connsiteY7" fmla="*/ 0 h 720564"/>
                <a:gd name="connsiteX0" fmla="*/ 731268 w 1104599"/>
                <a:gd name="connsiteY0" fmla="*/ 330936 h 720564"/>
                <a:gd name="connsiteX1" fmla="*/ 400972 w 1104599"/>
                <a:gd name="connsiteY1" fmla="*/ 279961 h 720564"/>
                <a:gd name="connsiteX2" fmla="*/ 638033 w 1104599"/>
                <a:gd name="connsiteY2" fmla="*/ 636718 h 720564"/>
                <a:gd name="connsiteX3" fmla="*/ 419942 w 1104599"/>
                <a:gd name="connsiteY3" fmla="*/ 720564 h 720564"/>
                <a:gd name="connsiteX4" fmla="*/ 32415 w 1104599"/>
                <a:gd name="connsiteY4" fmla="*/ 261439 h 720564"/>
                <a:gd name="connsiteX5" fmla="*/ 66468 w 1104599"/>
                <a:gd name="connsiteY5" fmla="*/ 31318 h 720564"/>
                <a:gd name="connsiteX6" fmla="*/ 90192 w 1104599"/>
                <a:gd name="connsiteY6" fmla="*/ 20170 h 720564"/>
                <a:gd name="connsiteX7" fmla="*/ 1104599 w 1104599"/>
                <a:gd name="connsiteY7" fmla="*/ 0 h 720564"/>
                <a:gd name="connsiteX0" fmla="*/ 743398 w 1104599"/>
                <a:gd name="connsiteY0" fmla="*/ 312638 h 720564"/>
                <a:gd name="connsiteX1" fmla="*/ 400972 w 1104599"/>
                <a:gd name="connsiteY1" fmla="*/ 279961 h 720564"/>
                <a:gd name="connsiteX2" fmla="*/ 638033 w 1104599"/>
                <a:gd name="connsiteY2" fmla="*/ 636718 h 720564"/>
                <a:gd name="connsiteX3" fmla="*/ 419942 w 1104599"/>
                <a:gd name="connsiteY3" fmla="*/ 720564 h 720564"/>
                <a:gd name="connsiteX4" fmla="*/ 32415 w 1104599"/>
                <a:gd name="connsiteY4" fmla="*/ 261439 h 720564"/>
                <a:gd name="connsiteX5" fmla="*/ 66468 w 1104599"/>
                <a:gd name="connsiteY5" fmla="*/ 31318 h 720564"/>
                <a:gd name="connsiteX6" fmla="*/ 90192 w 1104599"/>
                <a:gd name="connsiteY6" fmla="*/ 20170 h 720564"/>
                <a:gd name="connsiteX7" fmla="*/ 1104599 w 1104599"/>
                <a:gd name="connsiteY7" fmla="*/ 0 h 720564"/>
                <a:gd name="connsiteX0" fmla="*/ 743398 w 1067678"/>
                <a:gd name="connsiteY0" fmla="*/ 296209 h 704135"/>
                <a:gd name="connsiteX1" fmla="*/ 400972 w 1067678"/>
                <a:gd name="connsiteY1" fmla="*/ 263532 h 704135"/>
                <a:gd name="connsiteX2" fmla="*/ 638033 w 1067678"/>
                <a:gd name="connsiteY2" fmla="*/ 620289 h 704135"/>
                <a:gd name="connsiteX3" fmla="*/ 419942 w 1067678"/>
                <a:gd name="connsiteY3" fmla="*/ 704135 h 704135"/>
                <a:gd name="connsiteX4" fmla="*/ 32415 w 1067678"/>
                <a:gd name="connsiteY4" fmla="*/ 245010 h 704135"/>
                <a:gd name="connsiteX5" fmla="*/ 66468 w 1067678"/>
                <a:gd name="connsiteY5" fmla="*/ 14889 h 704135"/>
                <a:gd name="connsiteX6" fmla="*/ 90192 w 1067678"/>
                <a:gd name="connsiteY6" fmla="*/ 3741 h 704135"/>
                <a:gd name="connsiteX7" fmla="*/ 1067678 w 1067678"/>
                <a:gd name="connsiteY7" fmla="*/ 0 h 704135"/>
                <a:gd name="connsiteX0" fmla="*/ 743398 w 1057417"/>
                <a:gd name="connsiteY0" fmla="*/ 302701 h 710627"/>
                <a:gd name="connsiteX1" fmla="*/ 400972 w 1057417"/>
                <a:gd name="connsiteY1" fmla="*/ 270024 h 710627"/>
                <a:gd name="connsiteX2" fmla="*/ 638033 w 1057417"/>
                <a:gd name="connsiteY2" fmla="*/ 626781 h 710627"/>
                <a:gd name="connsiteX3" fmla="*/ 419942 w 1057417"/>
                <a:gd name="connsiteY3" fmla="*/ 710627 h 710627"/>
                <a:gd name="connsiteX4" fmla="*/ 32415 w 1057417"/>
                <a:gd name="connsiteY4" fmla="*/ 251502 h 710627"/>
                <a:gd name="connsiteX5" fmla="*/ 66468 w 1057417"/>
                <a:gd name="connsiteY5" fmla="*/ 21381 h 710627"/>
                <a:gd name="connsiteX6" fmla="*/ 90192 w 1057417"/>
                <a:gd name="connsiteY6" fmla="*/ 10233 h 710627"/>
                <a:gd name="connsiteX7" fmla="*/ 1057417 w 1057417"/>
                <a:gd name="connsiteY7" fmla="*/ 0 h 7106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57417" h="710627">
                  <a:moveTo>
                    <a:pt x="743398" y="302701"/>
                  </a:moveTo>
                  <a:lnTo>
                    <a:pt x="400972" y="270024"/>
                  </a:lnTo>
                  <a:lnTo>
                    <a:pt x="638033" y="626781"/>
                  </a:lnTo>
                  <a:lnTo>
                    <a:pt x="419942" y="710627"/>
                  </a:lnTo>
                  <a:lnTo>
                    <a:pt x="32415" y="251502"/>
                  </a:lnTo>
                  <a:cubicBezTo>
                    <a:pt x="-21728" y="178552"/>
                    <a:pt x="-6482" y="75523"/>
                    <a:pt x="66468" y="21381"/>
                  </a:cubicBezTo>
                  <a:lnTo>
                    <a:pt x="90192" y="10233"/>
                  </a:lnTo>
                  <a:lnTo>
                    <a:pt x="1057417" y="0"/>
                  </a:lnTo>
                </a:path>
              </a:pathLst>
            </a:custGeom>
            <a:solidFill>
              <a:srgbClr val="4472C4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sp>
          <p:nvSpPr>
            <p:cNvPr id="1215" name="フリーフォーム 74">
              <a:extLst>
                <a:ext uri="{FF2B5EF4-FFF2-40B4-BE49-F238E27FC236}">
                  <a16:creationId xmlns:a16="http://schemas.microsoft.com/office/drawing/2014/main" id="{E5E027A4-9840-4DE2-B3D6-32C6DEE62779}"/>
                </a:ext>
              </a:extLst>
            </p:cNvPr>
            <p:cNvSpPr/>
            <p:nvPr/>
          </p:nvSpPr>
          <p:spPr>
            <a:xfrm rot="1260686" flipH="1">
              <a:off x="6831299" y="336923"/>
              <a:ext cx="1057417" cy="710627"/>
            </a:xfrm>
            <a:custGeom>
              <a:avLst/>
              <a:gdLst>
                <a:gd name="connsiteX0" fmla="*/ 1051281 w 1150041"/>
                <a:gd name="connsiteY0" fmla="*/ 12707 h 813876"/>
                <a:gd name="connsiteX1" fmla="*/ 1150041 w 1150041"/>
                <a:gd name="connsiteY1" fmla="*/ 161702 h 813876"/>
                <a:gd name="connsiteX2" fmla="*/ 988339 w 1150041"/>
                <a:gd name="connsiteY2" fmla="*/ 323404 h 813876"/>
                <a:gd name="connsiteX3" fmla="*/ 482724 w 1150041"/>
                <a:gd name="connsiteY3" fmla="*/ 323404 h 813876"/>
                <a:gd name="connsiteX4" fmla="*/ 701228 w 1150041"/>
                <a:gd name="connsiteY4" fmla="*/ 617809 h 813876"/>
                <a:gd name="connsiteX5" fmla="*/ 437055 w 1150041"/>
                <a:gd name="connsiteY5" fmla="*/ 813876 h 813876"/>
                <a:gd name="connsiteX6" fmla="*/ 32415 w 1150041"/>
                <a:gd name="connsiteY6" fmla="*/ 268681 h 813876"/>
                <a:gd name="connsiteX7" fmla="*/ 66468 w 1150041"/>
                <a:gd name="connsiteY7" fmla="*/ 38560 h 813876"/>
                <a:gd name="connsiteX8" fmla="*/ 90192 w 1150041"/>
                <a:gd name="connsiteY8" fmla="*/ 27412 h 813876"/>
                <a:gd name="connsiteX9" fmla="*/ 112002 w 1150041"/>
                <a:gd name="connsiteY9" fmla="*/ 12707 h 813876"/>
                <a:gd name="connsiteX10" fmla="*/ 174944 w 1150041"/>
                <a:gd name="connsiteY10" fmla="*/ 0 h 813876"/>
                <a:gd name="connsiteX11" fmla="*/ 988339 w 1150041"/>
                <a:gd name="connsiteY11" fmla="*/ 0 h 813876"/>
                <a:gd name="connsiteX12" fmla="*/ 1051281 w 1150041"/>
                <a:gd name="connsiteY12" fmla="*/ 12707 h 813876"/>
                <a:gd name="connsiteX0" fmla="*/ 1150041 w 1241481"/>
                <a:gd name="connsiteY0" fmla="*/ 161702 h 813876"/>
                <a:gd name="connsiteX1" fmla="*/ 988339 w 1241481"/>
                <a:gd name="connsiteY1" fmla="*/ 323404 h 813876"/>
                <a:gd name="connsiteX2" fmla="*/ 482724 w 1241481"/>
                <a:gd name="connsiteY2" fmla="*/ 323404 h 813876"/>
                <a:gd name="connsiteX3" fmla="*/ 701228 w 1241481"/>
                <a:gd name="connsiteY3" fmla="*/ 617809 h 813876"/>
                <a:gd name="connsiteX4" fmla="*/ 437055 w 1241481"/>
                <a:gd name="connsiteY4" fmla="*/ 813876 h 813876"/>
                <a:gd name="connsiteX5" fmla="*/ 32415 w 1241481"/>
                <a:gd name="connsiteY5" fmla="*/ 268681 h 813876"/>
                <a:gd name="connsiteX6" fmla="*/ 66468 w 1241481"/>
                <a:gd name="connsiteY6" fmla="*/ 38560 h 813876"/>
                <a:gd name="connsiteX7" fmla="*/ 90192 w 1241481"/>
                <a:gd name="connsiteY7" fmla="*/ 27412 h 813876"/>
                <a:gd name="connsiteX8" fmla="*/ 112002 w 1241481"/>
                <a:gd name="connsiteY8" fmla="*/ 12707 h 813876"/>
                <a:gd name="connsiteX9" fmla="*/ 174944 w 1241481"/>
                <a:gd name="connsiteY9" fmla="*/ 0 h 813876"/>
                <a:gd name="connsiteX10" fmla="*/ 988339 w 1241481"/>
                <a:gd name="connsiteY10" fmla="*/ 0 h 813876"/>
                <a:gd name="connsiteX11" fmla="*/ 1051281 w 1241481"/>
                <a:gd name="connsiteY11" fmla="*/ 12707 h 813876"/>
                <a:gd name="connsiteX12" fmla="*/ 1241481 w 1241481"/>
                <a:gd name="connsiteY12" fmla="*/ 253142 h 813876"/>
                <a:gd name="connsiteX0" fmla="*/ 988339 w 1241481"/>
                <a:gd name="connsiteY0" fmla="*/ 323404 h 813876"/>
                <a:gd name="connsiteX1" fmla="*/ 482724 w 1241481"/>
                <a:gd name="connsiteY1" fmla="*/ 323404 h 813876"/>
                <a:gd name="connsiteX2" fmla="*/ 701228 w 1241481"/>
                <a:gd name="connsiteY2" fmla="*/ 617809 h 813876"/>
                <a:gd name="connsiteX3" fmla="*/ 437055 w 1241481"/>
                <a:gd name="connsiteY3" fmla="*/ 813876 h 813876"/>
                <a:gd name="connsiteX4" fmla="*/ 32415 w 1241481"/>
                <a:gd name="connsiteY4" fmla="*/ 268681 h 813876"/>
                <a:gd name="connsiteX5" fmla="*/ 66468 w 1241481"/>
                <a:gd name="connsiteY5" fmla="*/ 38560 h 813876"/>
                <a:gd name="connsiteX6" fmla="*/ 90192 w 1241481"/>
                <a:gd name="connsiteY6" fmla="*/ 27412 h 813876"/>
                <a:gd name="connsiteX7" fmla="*/ 112002 w 1241481"/>
                <a:gd name="connsiteY7" fmla="*/ 12707 h 813876"/>
                <a:gd name="connsiteX8" fmla="*/ 174944 w 1241481"/>
                <a:gd name="connsiteY8" fmla="*/ 0 h 813876"/>
                <a:gd name="connsiteX9" fmla="*/ 988339 w 1241481"/>
                <a:gd name="connsiteY9" fmla="*/ 0 h 813876"/>
                <a:gd name="connsiteX10" fmla="*/ 1051281 w 1241481"/>
                <a:gd name="connsiteY10" fmla="*/ 12707 h 813876"/>
                <a:gd name="connsiteX11" fmla="*/ 1241481 w 1241481"/>
                <a:gd name="connsiteY11" fmla="*/ 253142 h 813876"/>
                <a:gd name="connsiteX0" fmla="*/ 988339 w 1051281"/>
                <a:gd name="connsiteY0" fmla="*/ 323404 h 813876"/>
                <a:gd name="connsiteX1" fmla="*/ 482724 w 1051281"/>
                <a:gd name="connsiteY1" fmla="*/ 323404 h 813876"/>
                <a:gd name="connsiteX2" fmla="*/ 701228 w 1051281"/>
                <a:gd name="connsiteY2" fmla="*/ 617809 h 813876"/>
                <a:gd name="connsiteX3" fmla="*/ 437055 w 1051281"/>
                <a:gd name="connsiteY3" fmla="*/ 813876 h 813876"/>
                <a:gd name="connsiteX4" fmla="*/ 32415 w 1051281"/>
                <a:gd name="connsiteY4" fmla="*/ 268681 h 813876"/>
                <a:gd name="connsiteX5" fmla="*/ 66468 w 1051281"/>
                <a:gd name="connsiteY5" fmla="*/ 38560 h 813876"/>
                <a:gd name="connsiteX6" fmla="*/ 90192 w 1051281"/>
                <a:gd name="connsiteY6" fmla="*/ 27412 h 813876"/>
                <a:gd name="connsiteX7" fmla="*/ 112002 w 1051281"/>
                <a:gd name="connsiteY7" fmla="*/ 12707 h 813876"/>
                <a:gd name="connsiteX8" fmla="*/ 174944 w 1051281"/>
                <a:gd name="connsiteY8" fmla="*/ 0 h 813876"/>
                <a:gd name="connsiteX9" fmla="*/ 988339 w 1051281"/>
                <a:gd name="connsiteY9" fmla="*/ 0 h 813876"/>
                <a:gd name="connsiteX10" fmla="*/ 1051281 w 1051281"/>
                <a:gd name="connsiteY10" fmla="*/ 12707 h 813876"/>
                <a:gd name="connsiteX0" fmla="*/ 988339 w 988339"/>
                <a:gd name="connsiteY0" fmla="*/ 323404 h 813876"/>
                <a:gd name="connsiteX1" fmla="*/ 482724 w 988339"/>
                <a:gd name="connsiteY1" fmla="*/ 323404 h 813876"/>
                <a:gd name="connsiteX2" fmla="*/ 701228 w 988339"/>
                <a:gd name="connsiteY2" fmla="*/ 617809 h 813876"/>
                <a:gd name="connsiteX3" fmla="*/ 437055 w 988339"/>
                <a:gd name="connsiteY3" fmla="*/ 813876 h 813876"/>
                <a:gd name="connsiteX4" fmla="*/ 32415 w 988339"/>
                <a:gd name="connsiteY4" fmla="*/ 268681 h 813876"/>
                <a:gd name="connsiteX5" fmla="*/ 66468 w 988339"/>
                <a:gd name="connsiteY5" fmla="*/ 38560 h 813876"/>
                <a:gd name="connsiteX6" fmla="*/ 90192 w 988339"/>
                <a:gd name="connsiteY6" fmla="*/ 27412 h 813876"/>
                <a:gd name="connsiteX7" fmla="*/ 112002 w 988339"/>
                <a:gd name="connsiteY7" fmla="*/ 12707 h 813876"/>
                <a:gd name="connsiteX8" fmla="*/ 174944 w 988339"/>
                <a:gd name="connsiteY8" fmla="*/ 0 h 813876"/>
                <a:gd name="connsiteX9" fmla="*/ 988339 w 988339"/>
                <a:gd name="connsiteY9" fmla="*/ 0 h 813876"/>
                <a:gd name="connsiteX0" fmla="*/ 750224 w 988339"/>
                <a:gd name="connsiteY0" fmla="*/ 309112 h 813876"/>
                <a:gd name="connsiteX1" fmla="*/ 482724 w 988339"/>
                <a:gd name="connsiteY1" fmla="*/ 323404 h 813876"/>
                <a:gd name="connsiteX2" fmla="*/ 701228 w 988339"/>
                <a:gd name="connsiteY2" fmla="*/ 617809 h 813876"/>
                <a:gd name="connsiteX3" fmla="*/ 437055 w 988339"/>
                <a:gd name="connsiteY3" fmla="*/ 813876 h 813876"/>
                <a:gd name="connsiteX4" fmla="*/ 32415 w 988339"/>
                <a:gd name="connsiteY4" fmla="*/ 268681 h 813876"/>
                <a:gd name="connsiteX5" fmla="*/ 66468 w 988339"/>
                <a:gd name="connsiteY5" fmla="*/ 38560 h 813876"/>
                <a:gd name="connsiteX6" fmla="*/ 90192 w 988339"/>
                <a:gd name="connsiteY6" fmla="*/ 27412 h 813876"/>
                <a:gd name="connsiteX7" fmla="*/ 112002 w 988339"/>
                <a:gd name="connsiteY7" fmla="*/ 12707 h 813876"/>
                <a:gd name="connsiteX8" fmla="*/ 174944 w 988339"/>
                <a:gd name="connsiteY8" fmla="*/ 0 h 813876"/>
                <a:gd name="connsiteX9" fmla="*/ 988339 w 988339"/>
                <a:gd name="connsiteY9" fmla="*/ 0 h 813876"/>
                <a:gd name="connsiteX0" fmla="*/ 750224 w 988339"/>
                <a:gd name="connsiteY0" fmla="*/ 309112 h 698247"/>
                <a:gd name="connsiteX1" fmla="*/ 482724 w 988339"/>
                <a:gd name="connsiteY1" fmla="*/ 323404 h 698247"/>
                <a:gd name="connsiteX2" fmla="*/ 701228 w 988339"/>
                <a:gd name="connsiteY2" fmla="*/ 617809 h 698247"/>
                <a:gd name="connsiteX3" fmla="*/ 382829 w 988339"/>
                <a:gd name="connsiteY3" fmla="*/ 698247 h 698247"/>
                <a:gd name="connsiteX4" fmla="*/ 32415 w 988339"/>
                <a:gd name="connsiteY4" fmla="*/ 268681 h 698247"/>
                <a:gd name="connsiteX5" fmla="*/ 66468 w 988339"/>
                <a:gd name="connsiteY5" fmla="*/ 38560 h 698247"/>
                <a:gd name="connsiteX6" fmla="*/ 90192 w 988339"/>
                <a:gd name="connsiteY6" fmla="*/ 27412 h 698247"/>
                <a:gd name="connsiteX7" fmla="*/ 112002 w 988339"/>
                <a:gd name="connsiteY7" fmla="*/ 12707 h 698247"/>
                <a:gd name="connsiteX8" fmla="*/ 174944 w 988339"/>
                <a:gd name="connsiteY8" fmla="*/ 0 h 698247"/>
                <a:gd name="connsiteX9" fmla="*/ 988339 w 988339"/>
                <a:gd name="connsiteY9" fmla="*/ 0 h 698247"/>
                <a:gd name="connsiteX0" fmla="*/ 750224 w 988339"/>
                <a:gd name="connsiteY0" fmla="*/ 309112 h 698247"/>
                <a:gd name="connsiteX1" fmla="*/ 482724 w 988339"/>
                <a:gd name="connsiteY1" fmla="*/ 323404 h 698247"/>
                <a:gd name="connsiteX2" fmla="*/ 598329 w 988339"/>
                <a:gd name="connsiteY2" fmla="*/ 554735 h 698247"/>
                <a:gd name="connsiteX3" fmla="*/ 382829 w 988339"/>
                <a:gd name="connsiteY3" fmla="*/ 698247 h 698247"/>
                <a:gd name="connsiteX4" fmla="*/ 32415 w 988339"/>
                <a:gd name="connsiteY4" fmla="*/ 268681 h 698247"/>
                <a:gd name="connsiteX5" fmla="*/ 66468 w 988339"/>
                <a:gd name="connsiteY5" fmla="*/ 38560 h 698247"/>
                <a:gd name="connsiteX6" fmla="*/ 90192 w 988339"/>
                <a:gd name="connsiteY6" fmla="*/ 27412 h 698247"/>
                <a:gd name="connsiteX7" fmla="*/ 112002 w 988339"/>
                <a:gd name="connsiteY7" fmla="*/ 12707 h 698247"/>
                <a:gd name="connsiteX8" fmla="*/ 174944 w 988339"/>
                <a:gd name="connsiteY8" fmla="*/ 0 h 698247"/>
                <a:gd name="connsiteX9" fmla="*/ 988339 w 988339"/>
                <a:gd name="connsiteY9" fmla="*/ 0 h 698247"/>
                <a:gd name="connsiteX0" fmla="*/ 750224 w 988339"/>
                <a:gd name="connsiteY0" fmla="*/ 309112 h 698247"/>
                <a:gd name="connsiteX1" fmla="*/ 400972 w 988339"/>
                <a:gd name="connsiteY1" fmla="*/ 287203 h 698247"/>
                <a:gd name="connsiteX2" fmla="*/ 598329 w 988339"/>
                <a:gd name="connsiteY2" fmla="*/ 554735 h 698247"/>
                <a:gd name="connsiteX3" fmla="*/ 382829 w 988339"/>
                <a:gd name="connsiteY3" fmla="*/ 698247 h 698247"/>
                <a:gd name="connsiteX4" fmla="*/ 32415 w 988339"/>
                <a:gd name="connsiteY4" fmla="*/ 268681 h 698247"/>
                <a:gd name="connsiteX5" fmla="*/ 66468 w 988339"/>
                <a:gd name="connsiteY5" fmla="*/ 38560 h 698247"/>
                <a:gd name="connsiteX6" fmla="*/ 90192 w 988339"/>
                <a:gd name="connsiteY6" fmla="*/ 27412 h 698247"/>
                <a:gd name="connsiteX7" fmla="*/ 112002 w 988339"/>
                <a:gd name="connsiteY7" fmla="*/ 12707 h 698247"/>
                <a:gd name="connsiteX8" fmla="*/ 174944 w 988339"/>
                <a:gd name="connsiteY8" fmla="*/ 0 h 698247"/>
                <a:gd name="connsiteX9" fmla="*/ 988339 w 988339"/>
                <a:gd name="connsiteY9" fmla="*/ 0 h 698247"/>
                <a:gd name="connsiteX0" fmla="*/ 750224 w 988339"/>
                <a:gd name="connsiteY0" fmla="*/ 309112 h 698247"/>
                <a:gd name="connsiteX1" fmla="*/ 400972 w 988339"/>
                <a:gd name="connsiteY1" fmla="*/ 287203 h 698247"/>
                <a:gd name="connsiteX2" fmla="*/ 598329 w 988339"/>
                <a:gd name="connsiteY2" fmla="*/ 554735 h 698247"/>
                <a:gd name="connsiteX3" fmla="*/ 382829 w 988339"/>
                <a:gd name="connsiteY3" fmla="*/ 698247 h 698247"/>
                <a:gd name="connsiteX4" fmla="*/ 32415 w 988339"/>
                <a:gd name="connsiteY4" fmla="*/ 268681 h 698247"/>
                <a:gd name="connsiteX5" fmla="*/ 66468 w 988339"/>
                <a:gd name="connsiteY5" fmla="*/ 38560 h 698247"/>
                <a:gd name="connsiteX6" fmla="*/ 90192 w 988339"/>
                <a:gd name="connsiteY6" fmla="*/ 27412 h 698247"/>
                <a:gd name="connsiteX7" fmla="*/ 174944 w 988339"/>
                <a:gd name="connsiteY7" fmla="*/ 0 h 698247"/>
                <a:gd name="connsiteX8" fmla="*/ 988339 w 988339"/>
                <a:gd name="connsiteY8" fmla="*/ 0 h 698247"/>
                <a:gd name="connsiteX0" fmla="*/ 750224 w 988339"/>
                <a:gd name="connsiteY0" fmla="*/ 309112 h 698247"/>
                <a:gd name="connsiteX1" fmla="*/ 400972 w 988339"/>
                <a:gd name="connsiteY1" fmla="*/ 287203 h 698247"/>
                <a:gd name="connsiteX2" fmla="*/ 598329 w 988339"/>
                <a:gd name="connsiteY2" fmla="*/ 554735 h 698247"/>
                <a:gd name="connsiteX3" fmla="*/ 382829 w 988339"/>
                <a:gd name="connsiteY3" fmla="*/ 698247 h 698247"/>
                <a:gd name="connsiteX4" fmla="*/ 32415 w 988339"/>
                <a:gd name="connsiteY4" fmla="*/ 268681 h 698247"/>
                <a:gd name="connsiteX5" fmla="*/ 66468 w 988339"/>
                <a:gd name="connsiteY5" fmla="*/ 38560 h 698247"/>
                <a:gd name="connsiteX6" fmla="*/ 90192 w 988339"/>
                <a:gd name="connsiteY6" fmla="*/ 27412 h 698247"/>
                <a:gd name="connsiteX7" fmla="*/ 988339 w 988339"/>
                <a:gd name="connsiteY7" fmla="*/ 0 h 698247"/>
                <a:gd name="connsiteX0" fmla="*/ 589978 w 988339"/>
                <a:gd name="connsiteY0" fmla="*/ 300916 h 698247"/>
                <a:gd name="connsiteX1" fmla="*/ 400972 w 988339"/>
                <a:gd name="connsiteY1" fmla="*/ 287203 h 698247"/>
                <a:gd name="connsiteX2" fmla="*/ 598329 w 988339"/>
                <a:gd name="connsiteY2" fmla="*/ 554735 h 698247"/>
                <a:gd name="connsiteX3" fmla="*/ 382829 w 988339"/>
                <a:gd name="connsiteY3" fmla="*/ 698247 h 698247"/>
                <a:gd name="connsiteX4" fmla="*/ 32415 w 988339"/>
                <a:gd name="connsiteY4" fmla="*/ 268681 h 698247"/>
                <a:gd name="connsiteX5" fmla="*/ 66468 w 988339"/>
                <a:gd name="connsiteY5" fmla="*/ 38560 h 698247"/>
                <a:gd name="connsiteX6" fmla="*/ 90192 w 988339"/>
                <a:gd name="connsiteY6" fmla="*/ 27412 h 698247"/>
                <a:gd name="connsiteX7" fmla="*/ 988339 w 988339"/>
                <a:gd name="connsiteY7" fmla="*/ 0 h 698247"/>
                <a:gd name="connsiteX0" fmla="*/ 589978 w 1094568"/>
                <a:gd name="connsiteY0" fmla="*/ 294126 h 691457"/>
                <a:gd name="connsiteX1" fmla="*/ 400972 w 1094568"/>
                <a:gd name="connsiteY1" fmla="*/ 280413 h 691457"/>
                <a:gd name="connsiteX2" fmla="*/ 598329 w 1094568"/>
                <a:gd name="connsiteY2" fmla="*/ 547945 h 691457"/>
                <a:gd name="connsiteX3" fmla="*/ 382829 w 1094568"/>
                <a:gd name="connsiteY3" fmla="*/ 691457 h 691457"/>
                <a:gd name="connsiteX4" fmla="*/ 32415 w 1094568"/>
                <a:gd name="connsiteY4" fmla="*/ 261891 h 691457"/>
                <a:gd name="connsiteX5" fmla="*/ 66468 w 1094568"/>
                <a:gd name="connsiteY5" fmla="*/ 31770 h 691457"/>
                <a:gd name="connsiteX6" fmla="*/ 90192 w 1094568"/>
                <a:gd name="connsiteY6" fmla="*/ 20622 h 691457"/>
                <a:gd name="connsiteX7" fmla="*/ 1094568 w 1094568"/>
                <a:gd name="connsiteY7" fmla="*/ 0 h 691457"/>
                <a:gd name="connsiteX0" fmla="*/ 657912 w 1094568"/>
                <a:gd name="connsiteY0" fmla="*/ 303213 h 691457"/>
                <a:gd name="connsiteX1" fmla="*/ 400972 w 1094568"/>
                <a:gd name="connsiteY1" fmla="*/ 280413 h 691457"/>
                <a:gd name="connsiteX2" fmla="*/ 598329 w 1094568"/>
                <a:gd name="connsiteY2" fmla="*/ 547945 h 691457"/>
                <a:gd name="connsiteX3" fmla="*/ 382829 w 1094568"/>
                <a:gd name="connsiteY3" fmla="*/ 691457 h 691457"/>
                <a:gd name="connsiteX4" fmla="*/ 32415 w 1094568"/>
                <a:gd name="connsiteY4" fmla="*/ 261891 h 691457"/>
                <a:gd name="connsiteX5" fmla="*/ 66468 w 1094568"/>
                <a:gd name="connsiteY5" fmla="*/ 31770 h 691457"/>
                <a:gd name="connsiteX6" fmla="*/ 90192 w 1094568"/>
                <a:gd name="connsiteY6" fmla="*/ 20622 h 691457"/>
                <a:gd name="connsiteX7" fmla="*/ 1094568 w 1094568"/>
                <a:gd name="connsiteY7" fmla="*/ 0 h 691457"/>
                <a:gd name="connsiteX0" fmla="*/ 657912 w 1104599"/>
                <a:gd name="connsiteY0" fmla="*/ 302761 h 691005"/>
                <a:gd name="connsiteX1" fmla="*/ 400972 w 1104599"/>
                <a:gd name="connsiteY1" fmla="*/ 279961 h 691005"/>
                <a:gd name="connsiteX2" fmla="*/ 598329 w 1104599"/>
                <a:gd name="connsiteY2" fmla="*/ 547493 h 691005"/>
                <a:gd name="connsiteX3" fmla="*/ 382829 w 1104599"/>
                <a:gd name="connsiteY3" fmla="*/ 691005 h 691005"/>
                <a:gd name="connsiteX4" fmla="*/ 32415 w 1104599"/>
                <a:gd name="connsiteY4" fmla="*/ 261439 h 691005"/>
                <a:gd name="connsiteX5" fmla="*/ 66468 w 1104599"/>
                <a:gd name="connsiteY5" fmla="*/ 31318 h 691005"/>
                <a:gd name="connsiteX6" fmla="*/ 90192 w 1104599"/>
                <a:gd name="connsiteY6" fmla="*/ 20170 h 691005"/>
                <a:gd name="connsiteX7" fmla="*/ 1104599 w 1104599"/>
                <a:gd name="connsiteY7" fmla="*/ 0 h 691005"/>
                <a:gd name="connsiteX0" fmla="*/ 657912 w 1104599"/>
                <a:gd name="connsiteY0" fmla="*/ 302761 h 691005"/>
                <a:gd name="connsiteX1" fmla="*/ 400972 w 1104599"/>
                <a:gd name="connsiteY1" fmla="*/ 279961 h 691005"/>
                <a:gd name="connsiteX2" fmla="*/ 638033 w 1104599"/>
                <a:gd name="connsiteY2" fmla="*/ 636718 h 691005"/>
                <a:gd name="connsiteX3" fmla="*/ 382829 w 1104599"/>
                <a:gd name="connsiteY3" fmla="*/ 691005 h 691005"/>
                <a:gd name="connsiteX4" fmla="*/ 32415 w 1104599"/>
                <a:gd name="connsiteY4" fmla="*/ 261439 h 691005"/>
                <a:gd name="connsiteX5" fmla="*/ 66468 w 1104599"/>
                <a:gd name="connsiteY5" fmla="*/ 31318 h 691005"/>
                <a:gd name="connsiteX6" fmla="*/ 90192 w 1104599"/>
                <a:gd name="connsiteY6" fmla="*/ 20170 h 691005"/>
                <a:gd name="connsiteX7" fmla="*/ 1104599 w 1104599"/>
                <a:gd name="connsiteY7" fmla="*/ 0 h 691005"/>
                <a:gd name="connsiteX0" fmla="*/ 657912 w 1104599"/>
                <a:gd name="connsiteY0" fmla="*/ 302761 h 720564"/>
                <a:gd name="connsiteX1" fmla="*/ 400972 w 1104599"/>
                <a:gd name="connsiteY1" fmla="*/ 279961 h 720564"/>
                <a:gd name="connsiteX2" fmla="*/ 638033 w 1104599"/>
                <a:gd name="connsiteY2" fmla="*/ 636718 h 720564"/>
                <a:gd name="connsiteX3" fmla="*/ 419942 w 1104599"/>
                <a:gd name="connsiteY3" fmla="*/ 720564 h 720564"/>
                <a:gd name="connsiteX4" fmla="*/ 32415 w 1104599"/>
                <a:gd name="connsiteY4" fmla="*/ 261439 h 720564"/>
                <a:gd name="connsiteX5" fmla="*/ 66468 w 1104599"/>
                <a:gd name="connsiteY5" fmla="*/ 31318 h 720564"/>
                <a:gd name="connsiteX6" fmla="*/ 90192 w 1104599"/>
                <a:gd name="connsiteY6" fmla="*/ 20170 h 720564"/>
                <a:gd name="connsiteX7" fmla="*/ 1104599 w 1104599"/>
                <a:gd name="connsiteY7" fmla="*/ 0 h 720564"/>
                <a:gd name="connsiteX0" fmla="*/ 731268 w 1104599"/>
                <a:gd name="connsiteY0" fmla="*/ 330936 h 720564"/>
                <a:gd name="connsiteX1" fmla="*/ 400972 w 1104599"/>
                <a:gd name="connsiteY1" fmla="*/ 279961 h 720564"/>
                <a:gd name="connsiteX2" fmla="*/ 638033 w 1104599"/>
                <a:gd name="connsiteY2" fmla="*/ 636718 h 720564"/>
                <a:gd name="connsiteX3" fmla="*/ 419942 w 1104599"/>
                <a:gd name="connsiteY3" fmla="*/ 720564 h 720564"/>
                <a:gd name="connsiteX4" fmla="*/ 32415 w 1104599"/>
                <a:gd name="connsiteY4" fmla="*/ 261439 h 720564"/>
                <a:gd name="connsiteX5" fmla="*/ 66468 w 1104599"/>
                <a:gd name="connsiteY5" fmla="*/ 31318 h 720564"/>
                <a:gd name="connsiteX6" fmla="*/ 90192 w 1104599"/>
                <a:gd name="connsiteY6" fmla="*/ 20170 h 720564"/>
                <a:gd name="connsiteX7" fmla="*/ 1104599 w 1104599"/>
                <a:gd name="connsiteY7" fmla="*/ 0 h 720564"/>
                <a:gd name="connsiteX0" fmla="*/ 743398 w 1104599"/>
                <a:gd name="connsiteY0" fmla="*/ 312638 h 720564"/>
                <a:gd name="connsiteX1" fmla="*/ 400972 w 1104599"/>
                <a:gd name="connsiteY1" fmla="*/ 279961 h 720564"/>
                <a:gd name="connsiteX2" fmla="*/ 638033 w 1104599"/>
                <a:gd name="connsiteY2" fmla="*/ 636718 h 720564"/>
                <a:gd name="connsiteX3" fmla="*/ 419942 w 1104599"/>
                <a:gd name="connsiteY3" fmla="*/ 720564 h 720564"/>
                <a:gd name="connsiteX4" fmla="*/ 32415 w 1104599"/>
                <a:gd name="connsiteY4" fmla="*/ 261439 h 720564"/>
                <a:gd name="connsiteX5" fmla="*/ 66468 w 1104599"/>
                <a:gd name="connsiteY5" fmla="*/ 31318 h 720564"/>
                <a:gd name="connsiteX6" fmla="*/ 90192 w 1104599"/>
                <a:gd name="connsiteY6" fmla="*/ 20170 h 720564"/>
                <a:gd name="connsiteX7" fmla="*/ 1104599 w 1104599"/>
                <a:gd name="connsiteY7" fmla="*/ 0 h 720564"/>
                <a:gd name="connsiteX0" fmla="*/ 743398 w 1067678"/>
                <a:gd name="connsiteY0" fmla="*/ 296209 h 704135"/>
                <a:gd name="connsiteX1" fmla="*/ 400972 w 1067678"/>
                <a:gd name="connsiteY1" fmla="*/ 263532 h 704135"/>
                <a:gd name="connsiteX2" fmla="*/ 638033 w 1067678"/>
                <a:gd name="connsiteY2" fmla="*/ 620289 h 704135"/>
                <a:gd name="connsiteX3" fmla="*/ 419942 w 1067678"/>
                <a:gd name="connsiteY3" fmla="*/ 704135 h 704135"/>
                <a:gd name="connsiteX4" fmla="*/ 32415 w 1067678"/>
                <a:gd name="connsiteY4" fmla="*/ 245010 h 704135"/>
                <a:gd name="connsiteX5" fmla="*/ 66468 w 1067678"/>
                <a:gd name="connsiteY5" fmla="*/ 14889 h 704135"/>
                <a:gd name="connsiteX6" fmla="*/ 90192 w 1067678"/>
                <a:gd name="connsiteY6" fmla="*/ 3741 h 704135"/>
                <a:gd name="connsiteX7" fmla="*/ 1067678 w 1067678"/>
                <a:gd name="connsiteY7" fmla="*/ 0 h 704135"/>
                <a:gd name="connsiteX0" fmla="*/ 743398 w 1057417"/>
                <a:gd name="connsiteY0" fmla="*/ 302701 h 710627"/>
                <a:gd name="connsiteX1" fmla="*/ 400972 w 1057417"/>
                <a:gd name="connsiteY1" fmla="*/ 270024 h 710627"/>
                <a:gd name="connsiteX2" fmla="*/ 638033 w 1057417"/>
                <a:gd name="connsiteY2" fmla="*/ 626781 h 710627"/>
                <a:gd name="connsiteX3" fmla="*/ 419942 w 1057417"/>
                <a:gd name="connsiteY3" fmla="*/ 710627 h 710627"/>
                <a:gd name="connsiteX4" fmla="*/ 32415 w 1057417"/>
                <a:gd name="connsiteY4" fmla="*/ 251502 h 710627"/>
                <a:gd name="connsiteX5" fmla="*/ 66468 w 1057417"/>
                <a:gd name="connsiteY5" fmla="*/ 21381 h 710627"/>
                <a:gd name="connsiteX6" fmla="*/ 90192 w 1057417"/>
                <a:gd name="connsiteY6" fmla="*/ 10233 h 710627"/>
                <a:gd name="connsiteX7" fmla="*/ 1057417 w 1057417"/>
                <a:gd name="connsiteY7" fmla="*/ 0 h 7106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57417" h="710627">
                  <a:moveTo>
                    <a:pt x="743398" y="302701"/>
                  </a:moveTo>
                  <a:lnTo>
                    <a:pt x="400972" y="270024"/>
                  </a:lnTo>
                  <a:lnTo>
                    <a:pt x="638033" y="626781"/>
                  </a:lnTo>
                  <a:lnTo>
                    <a:pt x="419942" y="710627"/>
                  </a:lnTo>
                  <a:lnTo>
                    <a:pt x="32415" y="251502"/>
                  </a:lnTo>
                  <a:cubicBezTo>
                    <a:pt x="-21728" y="178552"/>
                    <a:pt x="-6482" y="75523"/>
                    <a:pt x="66468" y="21381"/>
                  </a:cubicBezTo>
                  <a:lnTo>
                    <a:pt x="90192" y="10233"/>
                  </a:lnTo>
                  <a:lnTo>
                    <a:pt x="1057417" y="0"/>
                  </a:lnTo>
                </a:path>
              </a:pathLst>
            </a:custGeom>
            <a:solidFill>
              <a:srgbClr val="4472C4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sp>
          <p:nvSpPr>
            <p:cNvPr id="1216" name="フリーフォーム 96">
              <a:extLst>
                <a:ext uri="{FF2B5EF4-FFF2-40B4-BE49-F238E27FC236}">
                  <a16:creationId xmlns:a16="http://schemas.microsoft.com/office/drawing/2014/main" id="{9451433C-5DE3-45C0-8D90-3A50FEA99065}"/>
                </a:ext>
              </a:extLst>
            </p:cNvPr>
            <p:cNvSpPr/>
            <p:nvPr/>
          </p:nvSpPr>
          <p:spPr>
            <a:xfrm>
              <a:off x="6047286" y="107426"/>
              <a:ext cx="558165" cy="1038087"/>
            </a:xfrm>
            <a:custGeom>
              <a:avLst/>
              <a:gdLst>
                <a:gd name="connsiteX0" fmla="*/ 413385 w 558165"/>
                <a:gd name="connsiteY0" fmla="*/ 1043940 h 1043940"/>
                <a:gd name="connsiteX1" fmla="*/ 558165 w 558165"/>
                <a:gd name="connsiteY1" fmla="*/ 1043940 h 1043940"/>
                <a:gd name="connsiteX2" fmla="*/ 354330 w 558165"/>
                <a:gd name="connsiteY2" fmla="*/ 0 h 1043940"/>
                <a:gd name="connsiteX3" fmla="*/ 205740 w 558165"/>
                <a:gd name="connsiteY3" fmla="*/ 7620 h 1043940"/>
                <a:gd name="connsiteX4" fmla="*/ 0 w 558165"/>
                <a:gd name="connsiteY4" fmla="*/ 186690 h 1043940"/>
                <a:gd name="connsiteX5" fmla="*/ 220980 w 558165"/>
                <a:gd name="connsiteY5" fmla="*/ 537210 h 1043940"/>
                <a:gd name="connsiteX6" fmla="*/ 350520 w 558165"/>
                <a:gd name="connsiteY6" fmla="*/ 539115 h 1043940"/>
                <a:gd name="connsiteX7" fmla="*/ 270510 w 558165"/>
                <a:gd name="connsiteY7" fmla="*/ 621030 h 1043940"/>
                <a:gd name="connsiteX8" fmla="*/ 413385 w 558165"/>
                <a:gd name="connsiteY8" fmla="*/ 1043940 h 1043940"/>
                <a:gd name="connsiteX0" fmla="*/ 413385 w 558165"/>
                <a:gd name="connsiteY0" fmla="*/ 1043940 h 1043940"/>
                <a:gd name="connsiteX1" fmla="*/ 558165 w 558165"/>
                <a:gd name="connsiteY1" fmla="*/ 1043940 h 1043940"/>
                <a:gd name="connsiteX2" fmla="*/ 354330 w 558165"/>
                <a:gd name="connsiteY2" fmla="*/ 0 h 1043940"/>
                <a:gd name="connsiteX3" fmla="*/ 205740 w 558165"/>
                <a:gd name="connsiteY3" fmla="*/ 7620 h 1043940"/>
                <a:gd name="connsiteX4" fmla="*/ 0 w 558165"/>
                <a:gd name="connsiteY4" fmla="*/ 186690 h 1043940"/>
                <a:gd name="connsiteX5" fmla="*/ 220980 w 558165"/>
                <a:gd name="connsiteY5" fmla="*/ 537210 h 1043940"/>
                <a:gd name="connsiteX6" fmla="*/ 270510 w 558165"/>
                <a:gd name="connsiteY6" fmla="*/ 621030 h 1043940"/>
                <a:gd name="connsiteX7" fmla="*/ 413385 w 558165"/>
                <a:gd name="connsiteY7" fmla="*/ 1043940 h 1043940"/>
                <a:gd name="connsiteX0" fmla="*/ 413385 w 558165"/>
                <a:gd name="connsiteY0" fmla="*/ 1043940 h 1043940"/>
                <a:gd name="connsiteX1" fmla="*/ 558165 w 558165"/>
                <a:gd name="connsiteY1" fmla="*/ 1043940 h 1043940"/>
                <a:gd name="connsiteX2" fmla="*/ 354330 w 558165"/>
                <a:gd name="connsiteY2" fmla="*/ 0 h 1043940"/>
                <a:gd name="connsiteX3" fmla="*/ 205740 w 558165"/>
                <a:gd name="connsiteY3" fmla="*/ 7620 h 1043940"/>
                <a:gd name="connsiteX4" fmla="*/ 0 w 558165"/>
                <a:gd name="connsiteY4" fmla="*/ 186690 h 1043940"/>
                <a:gd name="connsiteX5" fmla="*/ 220980 w 558165"/>
                <a:gd name="connsiteY5" fmla="*/ 537210 h 1043940"/>
                <a:gd name="connsiteX6" fmla="*/ 413385 w 558165"/>
                <a:gd name="connsiteY6" fmla="*/ 1043940 h 1043940"/>
                <a:gd name="connsiteX0" fmla="*/ 413385 w 558165"/>
                <a:gd name="connsiteY0" fmla="*/ 1043940 h 1043940"/>
                <a:gd name="connsiteX1" fmla="*/ 558165 w 558165"/>
                <a:gd name="connsiteY1" fmla="*/ 1043940 h 1043940"/>
                <a:gd name="connsiteX2" fmla="*/ 354330 w 558165"/>
                <a:gd name="connsiteY2" fmla="*/ 0 h 1043940"/>
                <a:gd name="connsiteX3" fmla="*/ 205740 w 558165"/>
                <a:gd name="connsiteY3" fmla="*/ 7620 h 1043940"/>
                <a:gd name="connsiteX4" fmla="*/ 0 w 558165"/>
                <a:gd name="connsiteY4" fmla="*/ 186690 h 1043940"/>
                <a:gd name="connsiteX5" fmla="*/ 413385 w 558165"/>
                <a:gd name="connsiteY5" fmla="*/ 1043940 h 1043940"/>
                <a:gd name="connsiteX0" fmla="*/ 413385 w 558165"/>
                <a:gd name="connsiteY0" fmla="*/ 1043940 h 1043940"/>
                <a:gd name="connsiteX1" fmla="*/ 558165 w 558165"/>
                <a:gd name="connsiteY1" fmla="*/ 1043940 h 1043940"/>
                <a:gd name="connsiteX2" fmla="*/ 354330 w 558165"/>
                <a:gd name="connsiteY2" fmla="*/ 0 h 1043940"/>
                <a:gd name="connsiteX3" fmla="*/ 205740 w 558165"/>
                <a:gd name="connsiteY3" fmla="*/ 7620 h 1043940"/>
                <a:gd name="connsiteX4" fmla="*/ 0 w 558165"/>
                <a:gd name="connsiteY4" fmla="*/ 186690 h 1043940"/>
                <a:gd name="connsiteX5" fmla="*/ 133350 w 558165"/>
                <a:gd name="connsiteY5" fmla="*/ 462915 h 1043940"/>
                <a:gd name="connsiteX6" fmla="*/ 413385 w 558165"/>
                <a:gd name="connsiteY6" fmla="*/ 1043940 h 1043940"/>
                <a:gd name="connsiteX0" fmla="*/ 413385 w 558165"/>
                <a:gd name="connsiteY0" fmla="*/ 1043940 h 1043940"/>
                <a:gd name="connsiteX1" fmla="*/ 558165 w 558165"/>
                <a:gd name="connsiteY1" fmla="*/ 1043940 h 1043940"/>
                <a:gd name="connsiteX2" fmla="*/ 354330 w 558165"/>
                <a:gd name="connsiteY2" fmla="*/ 0 h 1043940"/>
                <a:gd name="connsiteX3" fmla="*/ 205740 w 558165"/>
                <a:gd name="connsiteY3" fmla="*/ 7620 h 1043940"/>
                <a:gd name="connsiteX4" fmla="*/ 0 w 558165"/>
                <a:gd name="connsiteY4" fmla="*/ 186690 h 1043940"/>
                <a:gd name="connsiteX5" fmla="*/ 133350 w 558165"/>
                <a:gd name="connsiteY5" fmla="*/ 462915 h 1043940"/>
                <a:gd name="connsiteX6" fmla="*/ 175260 w 558165"/>
                <a:gd name="connsiteY6" fmla="*/ 546735 h 1043940"/>
                <a:gd name="connsiteX7" fmla="*/ 413385 w 558165"/>
                <a:gd name="connsiteY7" fmla="*/ 1043940 h 1043940"/>
                <a:gd name="connsiteX0" fmla="*/ 413385 w 558165"/>
                <a:gd name="connsiteY0" fmla="*/ 1043940 h 1043940"/>
                <a:gd name="connsiteX1" fmla="*/ 558165 w 558165"/>
                <a:gd name="connsiteY1" fmla="*/ 1043940 h 1043940"/>
                <a:gd name="connsiteX2" fmla="*/ 354330 w 558165"/>
                <a:gd name="connsiteY2" fmla="*/ 0 h 1043940"/>
                <a:gd name="connsiteX3" fmla="*/ 205740 w 558165"/>
                <a:gd name="connsiteY3" fmla="*/ 7620 h 1043940"/>
                <a:gd name="connsiteX4" fmla="*/ 0 w 558165"/>
                <a:gd name="connsiteY4" fmla="*/ 186690 h 1043940"/>
                <a:gd name="connsiteX5" fmla="*/ 133350 w 558165"/>
                <a:gd name="connsiteY5" fmla="*/ 462915 h 1043940"/>
                <a:gd name="connsiteX6" fmla="*/ 148590 w 558165"/>
                <a:gd name="connsiteY6" fmla="*/ 501015 h 1043940"/>
                <a:gd name="connsiteX7" fmla="*/ 175260 w 558165"/>
                <a:gd name="connsiteY7" fmla="*/ 546735 h 1043940"/>
                <a:gd name="connsiteX8" fmla="*/ 413385 w 558165"/>
                <a:gd name="connsiteY8" fmla="*/ 1043940 h 1043940"/>
                <a:gd name="connsiteX0" fmla="*/ 413385 w 558165"/>
                <a:gd name="connsiteY0" fmla="*/ 1043940 h 1043940"/>
                <a:gd name="connsiteX1" fmla="*/ 558165 w 558165"/>
                <a:gd name="connsiteY1" fmla="*/ 1043940 h 1043940"/>
                <a:gd name="connsiteX2" fmla="*/ 354330 w 558165"/>
                <a:gd name="connsiteY2" fmla="*/ 0 h 1043940"/>
                <a:gd name="connsiteX3" fmla="*/ 205740 w 558165"/>
                <a:gd name="connsiteY3" fmla="*/ 7620 h 1043940"/>
                <a:gd name="connsiteX4" fmla="*/ 0 w 558165"/>
                <a:gd name="connsiteY4" fmla="*/ 186690 h 1043940"/>
                <a:gd name="connsiteX5" fmla="*/ 133350 w 558165"/>
                <a:gd name="connsiteY5" fmla="*/ 462915 h 1043940"/>
                <a:gd name="connsiteX6" fmla="*/ 257175 w 558165"/>
                <a:gd name="connsiteY6" fmla="*/ 468630 h 1043940"/>
                <a:gd name="connsiteX7" fmla="*/ 175260 w 558165"/>
                <a:gd name="connsiteY7" fmla="*/ 546735 h 1043940"/>
                <a:gd name="connsiteX8" fmla="*/ 413385 w 558165"/>
                <a:gd name="connsiteY8" fmla="*/ 1043940 h 1043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58165" h="1043940">
                  <a:moveTo>
                    <a:pt x="413385" y="1043940"/>
                  </a:moveTo>
                  <a:lnTo>
                    <a:pt x="558165" y="1043940"/>
                  </a:lnTo>
                  <a:lnTo>
                    <a:pt x="354330" y="0"/>
                  </a:lnTo>
                  <a:lnTo>
                    <a:pt x="205740" y="7620"/>
                  </a:lnTo>
                  <a:lnTo>
                    <a:pt x="0" y="186690"/>
                  </a:lnTo>
                  <a:lnTo>
                    <a:pt x="133350" y="462915"/>
                  </a:lnTo>
                  <a:lnTo>
                    <a:pt x="257175" y="468630"/>
                  </a:lnTo>
                  <a:lnTo>
                    <a:pt x="175260" y="546735"/>
                  </a:lnTo>
                  <a:lnTo>
                    <a:pt x="413385" y="1043940"/>
                  </a:lnTo>
                  <a:close/>
                </a:path>
              </a:pathLst>
            </a:custGeom>
            <a:solidFill>
              <a:srgbClr val="00206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sp>
          <p:nvSpPr>
            <p:cNvPr id="1217" name="フリーフォーム 97">
              <a:extLst>
                <a:ext uri="{FF2B5EF4-FFF2-40B4-BE49-F238E27FC236}">
                  <a16:creationId xmlns:a16="http://schemas.microsoft.com/office/drawing/2014/main" id="{392F17F6-39A6-4509-A130-065726C012BA}"/>
                </a:ext>
              </a:extLst>
            </p:cNvPr>
            <p:cNvSpPr/>
            <p:nvPr/>
          </p:nvSpPr>
          <p:spPr>
            <a:xfrm flipH="1">
              <a:off x="6605451" y="107426"/>
              <a:ext cx="558165" cy="1038087"/>
            </a:xfrm>
            <a:custGeom>
              <a:avLst/>
              <a:gdLst>
                <a:gd name="connsiteX0" fmla="*/ 413385 w 558165"/>
                <a:gd name="connsiteY0" fmla="*/ 1043940 h 1043940"/>
                <a:gd name="connsiteX1" fmla="*/ 558165 w 558165"/>
                <a:gd name="connsiteY1" fmla="*/ 1043940 h 1043940"/>
                <a:gd name="connsiteX2" fmla="*/ 354330 w 558165"/>
                <a:gd name="connsiteY2" fmla="*/ 0 h 1043940"/>
                <a:gd name="connsiteX3" fmla="*/ 205740 w 558165"/>
                <a:gd name="connsiteY3" fmla="*/ 7620 h 1043940"/>
                <a:gd name="connsiteX4" fmla="*/ 0 w 558165"/>
                <a:gd name="connsiteY4" fmla="*/ 186690 h 1043940"/>
                <a:gd name="connsiteX5" fmla="*/ 220980 w 558165"/>
                <a:gd name="connsiteY5" fmla="*/ 537210 h 1043940"/>
                <a:gd name="connsiteX6" fmla="*/ 350520 w 558165"/>
                <a:gd name="connsiteY6" fmla="*/ 539115 h 1043940"/>
                <a:gd name="connsiteX7" fmla="*/ 270510 w 558165"/>
                <a:gd name="connsiteY7" fmla="*/ 621030 h 1043940"/>
                <a:gd name="connsiteX8" fmla="*/ 413385 w 558165"/>
                <a:gd name="connsiteY8" fmla="*/ 1043940 h 1043940"/>
                <a:gd name="connsiteX0" fmla="*/ 413385 w 558165"/>
                <a:gd name="connsiteY0" fmla="*/ 1043940 h 1043940"/>
                <a:gd name="connsiteX1" fmla="*/ 558165 w 558165"/>
                <a:gd name="connsiteY1" fmla="*/ 1043940 h 1043940"/>
                <a:gd name="connsiteX2" fmla="*/ 354330 w 558165"/>
                <a:gd name="connsiteY2" fmla="*/ 0 h 1043940"/>
                <a:gd name="connsiteX3" fmla="*/ 205740 w 558165"/>
                <a:gd name="connsiteY3" fmla="*/ 7620 h 1043940"/>
                <a:gd name="connsiteX4" fmla="*/ 0 w 558165"/>
                <a:gd name="connsiteY4" fmla="*/ 186690 h 1043940"/>
                <a:gd name="connsiteX5" fmla="*/ 220980 w 558165"/>
                <a:gd name="connsiteY5" fmla="*/ 537210 h 1043940"/>
                <a:gd name="connsiteX6" fmla="*/ 270510 w 558165"/>
                <a:gd name="connsiteY6" fmla="*/ 621030 h 1043940"/>
                <a:gd name="connsiteX7" fmla="*/ 413385 w 558165"/>
                <a:gd name="connsiteY7" fmla="*/ 1043940 h 1043940"/>
                <a:gd name="connsiteX0" fmla="*/ 413385 w 558165"/>
                <a:gd name="connsiteY0" fmla="*/ 1043940 h 1043940"/>
                <a:gd name="connsiteX1" fmla="*/ 558165 w 558165"/>
                <a:gd name="connsiteY1" fmla="*/ 1043940 h 1043940"/>
                <a:gd name="connsiteX2" fmla="*/ 354330 w 558165"/>
                <a:gd name="connsiteY2" fmla="*/ 0 h 1043940"/>
                <a:gd name="connsiteX3" fmla="*/ 205740 w 558165"/>
                <a:gd name="connsiteY3" fmla="*/ 7620 h 1043940"/>
                <a:gd name="connsiteX4" fmla="*/ 0 w 558165"/>
                <a:gd name="connsiteY4" fmla="*/ 186690 h 1043940"/>
                <a:gd name="connsiteX5" fmla="*/ 220980 w 558165"/>
                <a:gd name="connsiteY5" fmla="*/ 537210 h 1043940"/>
                <a:gd name="connsiteX6" fmla="*/ 413385 w 558165"/>
                <a:gd name="connsiteY6" fmla="*/ 1043940 h 1043940"/>
                <a:gd name="connsiteX0" fmla="*/ 413385 w 558165"/>
                <a:gd name="connsiteY0" fmla="*/ 1043940 h 1043940"/>
                <a:gd name="connsiteX1" fmla="*/ 558165 w 558165"/>
                <a:gd name="connsiteY1" fmla="*/ 1043940 h 1043940"/>
                <a:gd name="connsiteX2" fmla="*/ 354330 w 558165"/>
                <a:gd name="connsiteY2" fmla="*/ 0 h 1043940"/>
                <a:gd name="connsiteX3" fmla="*/ 205740 w 558165"/>
                <a:gd name="connsiteY3" fmla="*/ 7620 h 1043940"/>
                <a:gd name="connsiteX4" fmla="*/ 0 w 558165"/>
                <a:gd name="connsiteY4" fmla="*/ 186690 h 1043940"/>
                <a:gd name="connsiteX5" fmla="*/ 413385 w 558165"/>
                <a:gd name="connsiteY5" fmla="*/ 1043940 h 1043940"/>
                <a:gd name="connsiteX0" fmla="*/ 413385 w 558165"/>
                <a:gd name="connsiteY0" fmla="*/ 1043940 h 1043940"/>
                <a:gd name="connsiteX1" fmla="*/ 558165 w 558165"/>
                <a:gd name="connsiteY1" fmla="*/ 1043940 h 1043940"/>
                <a:gd name="connsiteX2" fmla="*/ 354330 w 558165"/>
                <a:gd name="connsiteY2" fmla="*/ 0 h 1043940"/>
                <a:gd name="connsiteX3" fmla="*/ 205740 w 558165"/>
                <a:gd name="connsiteY3" fmla="*/ 7620 h 1043940"/>
                <a:gd name="connsiteX4" fmla="*/ 0 w 558165"/>
                <a:gd name="connsiteY4" fmla="*/ 186690 h 1043940"/>
                <a:gd name="connsiteX5" fmla="*/ 133350 w 558165"/>
                <a:gd name="connsiteY5" fmla="*/ 462915 h 1043940"/>
                <a:gd name="connsiteX6" fmla="*/ 413385 w 558165"/>
                <a:gd name="connsiteY6" fmla="*/ 1043940 h 1043940"/>
                <a:gd name="connsiteX0" fmla="*/ 413385 w 558165"/>
                <a:gd name="connsiteY0" fmla="*/ 1043940 h 1043940"/>
                <a:gd name="connsiteX1" fmla="*/ 558165 w 558165"/>
                <a:gd name="connsiteY1" fmla="*/ 1043940 h 1043940"/>
                <a:gd name="connsiteX2" fmla="*/ 354330 w 558165"/>
                <a:gd name="connsiteY2" fmla="*/ 0 h 1043940"/>
                <a:gd name="connsiteX3" fmla="*/ 205740 w 558165"/>
                <a:gd name="connsiteY3" fmla="*/ 7620 h 1043940"/>
                <a:gd name="connsiteX4" fmla="*/ 0 w 558165"/>
                <a:gd name="connsiteY4" fmla="*/ 186690 h 1043940"/>
                <a:gd name="connsiteX5" fmla="*/ 133350 w 558165"/>
                <a:gd name="connsiteY5" fmla="*/ 462915 h 1043940"/>
                <a:gd name="connsiteX6" fmla="*/ 175260 w 558165"/>
                <a:gd name="connsiteY6" fmla="*/ 546735 h 1043940"/>
                <a:gd name="connsiteX7" fmla="*/ 413385 w 558165"/>
                <a:gd name="connsiteY7" fmla="*/ 1043940 h 1043940"/>
                <a:gd name="connsiteX0" fmla="*/ 413385 w 558165"/>
                <a:gd name="connsiteY0" fmla="*/ 1043940 h 1043940"/>
                <a:gd name="connsiteX1" fmla="*/ 558165 w 558165"/>
                <a:gd name="connsiteY1" fmla="*/ 1043940 h 1043940"/>
                <a:gd name="connsiteX2" fmla="*/ 354330 w 558165"/>
                <a:gd name="connsiteY2" fmla="*/ 0 h 1043940"/>
                <a:gd name="connsiteX3" fmla="*/ 205740 w 558165"/>
                <a:gd name="connsiteY3" fmla="*/ 7620 h 1043940"/>
                <a:gd name="connsiteX4" fmla="*/ 0 w 558165"/>
                <a:gd name="connsiteY4" fmla="*/ 186690 h 1043940"/>
                <a:gd name="connsiteX5" fmla="*/ 133350 w 558165"/>
                <a:gd name="connsiteY5" fmla="*/ 462915 h 1043940"/>
                <a:gd name="connsiteX6" fmla="*/ 148590 w 558165"/>
                <a:gd name="connsiteY6" fmla="*/ 501015 h 1043940"/>
                <a:gd name="connsiteX7" fmla="*/ 175260 w 558165"/>
                <a:gd name="connsiteY7" fmla="*/ 546735 h 1043940"/>
                <a:gd name="connsiteX8" fmla="*/ 413385 w 558165"/>
                <a:gd name="connsiteY8" fmla="*/ 1043940 h 1043940"/>
                <a:gd name="connsiteX0" fmla="*/ 413385 w 558165"/>
                <a:gd name="connsiteY0" fmla="*/ 1043940 h 1043940"/>
                <a:gd name="connsiteX1" fmla="*/ 558165 w 558165"/>
                <a:gd name="connsiteY1" fmla="*/ 1043940 h 1043940"/>
                <a:gd name="connsiteX2" fmla="*/ 354330 w 558165"/>
                <a:gd name="connsiteY2" fmla="*/ 0 h 1043940"/>
                <a:gd name="connsiteX3" fmla="*/ 205740 w 558165"/>
                <a:gd name="connsiteY3" fmla="*/ 7620 h 1043940"/>
                <a:gd name="connsiteX4" fmla="*/ 0 w 558165"/>
                <a:gd name="connsiteY4" fmla="*/ 186690 h 1043940"/>
                <a:gd name="connsiteX5" fmla="*/ 133350 w 558165"/>
                <a:gd name="connsiteY5" fmla="*/ 462915 h 1043940"/>
                <a:gd name="connsiteX6" fmla="*/ 257175 w 558165"/>
                <a:gd name="connsiteY6" fmla="*/ 468630 h 1043940"/>
                <a:gd name="connsiteX7" fmla="*/ 175260 w 558165"/>
                <a:gd name="connsiteY7" fmla="*/ 546735 h 1043940"/>
                <a:gd name="connsiteX8" fmla="*/ 413385 w 558165"/>
                <a:gd name="connsiteY8" fmla="*/ 1043940 h 1043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58165" h="1043940">
                  <a:moveTo>
                    <a:pt x="413385" y="1043940"/>
                  </a:moveTo>
                  <a:lnTo>
                    <a:pt x="558165" y="1043940"/>
                  </a:lnTo>
                  <a:lnTo>
                    <a:pt x="354330" y="0"/>
                  </a:lnTo>
                  <a:lnTo>
                    <a:pt x="205740" y="7620"/>
                  </a:lnTo>
                  <a:lnTo>
                    <a:pt x="0" y="186690"/>
                  </a:lnTo>
                  <a:lnTo>
                    <a:pt x="133350" y="462915"/>
                  </a:lnTo>
                  <a:lnTo>
                    <a:pt x="257175" y="468630"/>
                  </a:lnTo>
                  <a:lnTo>
                    <a:pt x="175260" y="546735"/>
                  </a:lnTo>
                  <a:lnTo>
                    <a:pt x="413385" y="1043940"/>
                  </a:lnTo>
                  <a:close/>
                </a:path>
              </a:pathLst>
            </a:custGeom>
            <a:solidFill>
              <a:srgbClr val="00206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</p:grpSp>
      <p:grpSp>
        <p:nvGrpSpPr>
          <p:cNvPr id="1247" name="グループ化 1246">
            <a:extLst>
              <a:ext uri="{FF2B5EF4-FFF2-40B4-BE49-F238E27FC236}">
                <a16:creationId xmlns:a16="http://schemas.microsoft.com/office/drawing/2014/main" id="{E14701B3-E724-4A53-8F9A-5579AD1834B2}"/>
              </a:ext>
            </a:extLst>
          </p:cNvPr>
          <p:cNvGrpSpPr/>
          <p:nvPr/>
        </p:nvGrpSpPr>
        <p:grpSpPr>
          <a:xfrm>
            <a:off x="7905026" y="754401"/>
            <a:ext cx="1638090" cy="1776737"/>
            <a:chOff x="7092551" y="-1467412"/>
            <a:chExt cx="2564640" cy="2781710"/>
          </a:xfrm>
        </p:grpSpPr>
        <p:sp>
          <p:nvSpPr>
            <p:cNvPr id="1248" name="フリーフォーム: 図形 1247">
              <a:extLst>
                <a:ext uri="{FF2B5EF4-FFF2-40B4-BE49-F238E27FC236}">
                  <a16:creationId xmlns:a16="http://schemas.microsoft.com/office/drawing/2014/main" id="{537BE8C7-DB5B-43A4-A36B-F6B77CC60DA0}"/>
                </a:ext>
              </a:extLst>
            </p:cNvPr>
            <p:cNvSpPr/>
            <p:nvPr/>
          </p:nvSpPr>
          <p:spPr>
            <a:xfrm>
              <a:off x="7611054" y="-1467412"/>
              <a:ext cx="1417985" cy="1806747"/>
            </a:xfrm>
            <a:custGeom>
              <a:avLst/>
              <a:gdLst>
                <a:gd name="connsiteX0" fmla="*/ 184285 w 1417985"/>
                <a:gd name="connsiteY0" fmla="*/ 0 h 1806747"/>
                <a:gd name="connsiteX1" fmla="*/ 277707 w 1417985"/>
                <a:gd name="connsiteY1" fmla="*/ 254864 h 1806747"/>
                <a:gd name="connsiteX2" fmla="*/ 288213 w 1417985"/>
                <a:gd name="connsiteY2" fmla="*/ 261157 h 1806747"/>
                <a:gd name="connsiteX3" fmla="*/ 298558 w 1417985"/>
                <a:gd name="connsiteY3" fmla="*/ 248004 h 1806747"/>
                <a:gd name="connsiteX4" fmla="*/ 762240 w 1417985"/>
                <a:gd name="connsiteY4" fmla="*/ 46537 h 1806747"/>
                <a:gd name="connsiteX5" fmla="*/ 1417985 w 1417985"/>
                <a:gd name="connsiteY5" fmla="*/ 734389 h 1806747"/>
                <a:gd name="connsiteX6" fmla="*/ 1366454 w 1417985"/>
                <a:gd name="connsiteY6" fmla="*/ 1002133 h 1806747"/>
                <a:gd name="connsiteX7" fmla="*/ 1341648 w 1417985"/>
                <a:gd name="connsiteY7" fmla="*/ 1050071 h 1806747"/>
                <a:gd name="connsiteX8" fmla="*/ 1351289 w 1417985"/>
                <a:gd name="connsiteY8" fmla="*/ 1155760 h 1806747"/>
                <a:gd name="connsiteX9" fmla="*/ 762240 w 1417985"/>
                <a:gd name="connsiteY9" fmla="*/ 1806747 h 1806747"/>
                <a:gd name="connsiteX10" fmla="*/ 173191 w 1417985"/>
                <a:gd name="connsiteY10" fmla="*/ 1155759 h 1806747"/>
                <a:gd name="connsiteX11" fmla="*/ 182833 w 1417985"/>
                <a:gd name="connsiteY11" fmla="*/ 1050071 h 1806747"/>
                <a:gd name="connsiteX12" fmla="*/ 158026 w 1417985"/>
                <a:gd name="connsiteY12" fmla="*/ 1002134 h 1806747"/>
                <a:gd name="connsiteX13" fmla="*/ 106495 w 1417985"/>
                <a:gd name="connsiteY13" fmla="*/ 734389 h 1806747"/>
                <a:gd name="connsiteX14" fmla="*/ 158026 w 1417985"/>
                <a:gd name="connsiteY14" fmla="*/ 466647 h 1806747"/>
                <a:gd name="connsiteX15" fmla="*/ 191722 w 1417985"/>
                <a:gd name="connsiteY15" fmla="*/ 401529 h 1806747"/>
                <a:gd name="connsiteX16" fmla="*/ 187902 w 1417985"/>
                <a:gd name="connsiteY16" fmla="*/ 402369 h 1806747"/>
                <a:gd name="connsiteX17" fmla="*/ 135283 w 1417985"/>
                <a:gd name="connsiteY17" fmla="*/ 398066 h 1806747"/>
                <a:gd name="connsiteX18" fmla="*/ 4728 w 1417985"/>
                <a:gd name="connsiteY18" fmla="*/ 186904 h 1806747"/>
                <a:gd name="connsiteX19" fmla="*/ 161344 w 1417985"/>
                <a:gd name="connsiteY19" fmla="*/ 287585 h 1806747"/>
                <a:gd name="connsiteX20" fmla="*/ 162226 w 1417985"/>
                <a:gd name="connsiteY20" fmla="*/ 287642 h 1806747"/>
                <a:gd name="connsiteX21" fmla="*/ 120030 w 1417985"/>
                <a:gd name="connsiteY21" fmla="*/ 239802 h 1806747"/>
                <a:gd name="connsiteX22" fmla="*/ 184285 w 1417985"/>
                <a:gd name="connsiteY22" fmla="*/ 0 h 18067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1417985" h="1806747">
                  <a:moveTo>
                    <a:pt x="184285" y="0"/>
                  </a:moveTo>
                  <a:cubicBezTo>
                    <a:pt x="168968" y="97540"/>
                    <a:pt x="206274" y="193173"/>
                    <a:pt x="277707" y="254864"/>
                  </a:cubicBezTo>
                  <a:lnTo>
                    <a:pt x="288213" y="261157"/>
                  </a:lnTo>
                  <a:lnTo>
                    <a:pt x="298558" y="248004"/>
                  </a:lnTo>
                  <a:cubicBezTo>
                    <a:pt x="417225" y="123528"/>
                    <a:pt x="581161" y="46538"/>
                    <a:pt x="762240" y="46537"/>
                  </a:cubicBezTo>
                  <a:cubicBezTo>
                    <a:pt x="1124399" y="46538"/>
                    <a:pt x="1417984" y="354499"/>
                    <a:pt x="1417985" y="734389"/>
                  </a:cubicBezTo>
                  <a:cubicBezTo>
                    <a:pt x="1417985" y="829362"/>
                    <a:pt x="1399635" y="919839"/>
                    <a:pt x="1366454" y="1002133"/>
                  </a:cubicBezTo>
                  <a:lnTo>
                    <a:pt x="1341648" y="1050071"/>
                  </a:lnTo>
                  <a:lnTo>
                    <a:pt x="1351289" y="1155760"/>
                  </a:lnTo>
                  <a:cubicBezTo>
                    <a:pt x="1351289" y="1515289"/>
                    <a:pt x="1087562" y="1806747"/>
                    <a:pt x="762240" y="1806747"/>
                  </a:cubicBezTo>
                  <a:cubicBezTo>
                    <a:pt x="436917" y="1806746"/>
                    <a:pt x="173192" y="1515290"/>
                    <a:pt x="173191" y="1155759"/>
                  </a:cubicBezTo>
                  <a:lnTo>
                    <a:pt x="182833" y="1050071"/>
                  </a:lnTo>
                  <a:lnTo>
                    <a:pt x="158026" y="1002134"/>
                  </a:lnTo>
                  <a:cubicBezTo>
                    <a:pt x="124845" y="919839"/>
                    <a:pt x="106495" y="829362"/>
                    <a:pt x="106495" y="734389"/>
                  </a:cubicBezTo>
                  <a:cubicBezTo>
                    <a:pt x="106495" y="639417"/>
                    <a:pt x="124845" y="548940"/>
                    <a:pt x="158026" y="466647"/>
                  </a:cubicBezTo>
                  <a:lnTo>
                    <a:pt x="191722" y="401529"/>
                  </a:lnTo>
                  <a:lnTo>
                    <a:pt x="187902" y="402369"/>
                  </a:lnTo>
                  <a:cubicBezTo>
                    <a:pt x="170675" y="403576"/>
                    <a:pt x="152977" y="402239"/>
                    <a:pt x="135283" y="398066"/>
                  </a:cubicBezTo>
                  <a:cubicBezTo>
                    <a:pt x="40920" y="375807"/>
                    <a:pt x="-17531" y="281267"/>
                    <a:pt x="4728" y="186904"/>
                  </a:cubicBezTo>
                  <a:cubicBezTo>
                    <a:pt x="45073" y="238913"/>
                    <a:pt x="100835" y="273312"/>
                    <a:pt x="161344" y="287585"/>
                  </a:cubicBezTo>
                  <a:lnTo>
                    <a:pt x="162226" y="287642"/>
                  </a:lnTo>
                  <a:lnTo>
                    <a:pt x="120030" y="239802"/>
                  </a:lnTo>
                  <a:cubicBezTo>
                    <a:pt x="71554" y="155839"/>
                    <a:pt x="100321" y="48476"/>
                    <a:pt x="184285" y="0"/>
                  </a:cubicBezTo>
                  <a:close/>
                </a:path>
              </a:pathLst>
            </a:custGeom>
            <a:solidFill>
              <a:srgbClr val="ED7D31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sp>
          <p:nvSpPr>
            <p:cNvPr id="1249" name="片側の 2 つの角を丸めた四角形 5">
              <a:extLst>
                <a:ext uri="{FF2B5EF4-FFF2-40B4-BE49-F238E27FC236}">
                  <a16:creationId xmlns:a16="http://schemas.microsoft.com/office/drawing/2014/main" id="{95F7EA25-93C4-4B3B-85A1-D33387E556EE}"/>
                </a:ext>
              </a:extLst>
            </p:cNvPr>
            <p:cNvSpPr/>
            <p:nvPr/>
          </p:nvSpPr>
          <p:spPr>
            <a:xfrm>
              <a:off x="7797722" y="124587"/>
              <a:ext cx="1156298" cy="1020926"/>
            </a:xfrm>
            <a:prstGeom prst="round2SameRect">
              <a:avLst>
                <a:gd name="adj1" fmla="val 35217"/>
                <a:gd name="adj2" fmla="val 0"/>
              </a:avLst>
            </a:prstGeom>
            <a:pattFill prst="plaid">
              <a:fgClr>
                <a:srgbClr val="FF7C80"/>
              </a:fgClr>
              <a:bgClr>
                <a:srgbClr val="FF0066"/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sp>
          <p:nvSpPr>
            <p:cNvPr id="1250" name="フリーフォーム 73">
              <a:extLst>
                <a:ext uri="{FF2B5EF4-FFF2-40B4-BE49-F238E27FC236}">
                  <a16:creationId xmlns:a16="http://schemas.microsoft.com/office/drawing/2014/main" id="{5846185F-6DDC-4C9F-AB00-6849B51094ED}"/>
                </a:ext>
              </a:extLst>
            </p:cNvPr>
            <p:cNvSpPr/>
            <p:nvPr/>
          </p:nvSpPr>
          <p:spPr>
            <a:xfrm rot="610876">
              <a:off x="7639842" y="921782"/>
              <a:ext cx="407496" cy="392516"/>
            </a:xfrm>
            <a:custGeom>
              <a:avLst/>
              <a:gdLst>
                <a:gd name="connsiteX0" fmla="*/ 107625 w 407496"/>
                <a:gd name="connsiteY0" fmla="*/ 2811 h 392721"/>
                <a:gd name="connsiteX1" fmla="*/ 130169 w 407496"/>
                <a:gd name="connsiteY1" fmla="*/ 205 h 392721"/>
                <a:gd name="connsiteX2" fmla="*/ 355143 w 407496"/>
                <a:gd name="connsiteY2" fmla="*/ 19170 h 392721"/>
                <a:gd name="connsiteX3" fmla="*/ 407291 w 407496"/>
                <a:gd name="connsiteY3" fmla="*/ 80919 h 392721"/>
                <a:gd name="connsiteX4" fmla="*/ 345542 w 407496"/>
                <a:gd name="connsiteY4" fmla="*/ 133066 h 392721"/>
                <a:gd name="connsiteX5" fmla="*/ 166624 w 407496"/>
                <a:gd name="connsiteY5" fmla="*/ 117983 h 392721"/>
                <a:gd name="connsiteX6" fmla="*/ 196882 w 407496"/>
                <a:gd name="connsiteY6" fmla="*/ 286467 h 392721"/>
                <a:gd name="connsiteX7" fmla="*/ 235586 w 407496"/>
                <a:gd name="connsiteY7" fmla="*/ 286467 h 392721"/>
                <a:gd name="connsiteX8" fmla="*/ 288713 w 407496"/>
                <a:gd name="connsiteY8" fmla="*/ 339594 h 392721"/>
                <a:gd name="connsiteX9" fmla="*/ 288712 w 407496"/>
                <a:gd name="connsiteY9" fmla="*/ 339594 h 392721"/>
                <a:gd name="connsiteX10" fmla="*/ 235585 w 407496"/>
                <a:gd name="connsiteY10" fmla="*/ 392721 h 392721"/>
                <a:gd name="connsiteX11" fmla="*/ 167647 w 407496"/>
                <a:gd name="connsiteY11" fmla="*/ 392720 h 392721"/>
                <a:gd name="connsiteX12" fmla="*/ 146968 w 407496"/>
                <a:gd name="connsiteY12" fmla="*/ 388545 h 392721"/>
                <a:gd name="connsiteX13" fmla="*/ 145241 w 407496"/>
                <a:gd name="connsiteY13" fmla="*/ 387381 h 392721"/>
                <a:gd name="connsiteX14" fmla="*/ 124022 w 407496"/>
                <a:gd name="connsiteY14" fmla="*/ 384849 h 392721"/>
                <a:gd name="connsiteX15" fmla="*/ 99198 w 407496"/>
                <a:gd name="connsiteY15" fmla="*/ 363761 h 392721"/>
                <a:gd name="connsiteX16" fmla="*/ 98212 w 407496"/>
                <a:gd name="connsiteY16" fmla="*/ 361270 h 392721"/>
                <a:gd name="connsiteX17" fmla="*/ 93849 w 407496"/>
                <a:gd name="connsiteY17" fmla="*/ 366650 h 392721"/>
                <a:gd name="connsiteX18" fmla="*/ 52121 w 407496"/>
                <a:gd name="connsiteY18" fmla="*/ 379766 h 392721"/>
                <a:gd name="connsiteX19" fmla="*/ 225 w 407496"/>
                <a:gd name="connsiteY19" fmla="*/ 317806 h 392721"/>
                <a:gd name="connsiteX20" fmla="*/ 20103 w 407496"/>
                <a:gd name="connsiteY20" fmla="*/ 92911 h 392721"/>
                <a:gd name="connsiteX21" fmla="*/ 59509 w 407496"/>
                <a:gd name="connsiteY21" fmla="*/ 43530 h 392721"/>
                <a:gd name="connsiteX22" fmla="*/ 71374 w 407496"/>
                <a:gd name="connsiteY22" fmla="*/ 42206 h 392721"/>
                <a:gd name="connsiteX23" fmla="*/ 74764 w 407496"/>
                <a:gd name="connsiteY23" fmla="*/ 30563 h 392721"/>
                <a:gd name="connsiteX24" fmla="*/ 107625 w 407496"/>
                <a:gd name="connsiteY24" fmla="*/ 2811 h 392721"/>
                <a:gd name="connsiteX0" fmla="*/ 107625 w 407496"/>
                <a:gd name="connsiteY0" fmla="*/ 2811 h 392721"/>
                <a:gd name="connsiteX1" fmla="*/ 130169 w 407496"/>
                <a:gd name="connsiteY1" fmla="*/ 205 h 392721"/>
                <a:gd name="connsiteX2" fmla="*/ 355143 w 407496"/>
                <a:gd name="connsiteY2" fmla="*/ 19170 h 392721"/>
                <a:gd name="connsiteX3" fmla="*/ 407291 w 407496"/>
                <a:gd name="connsiteY3" fmla="*/ 80919 h 392721"/>
                <a:gd name="connsiteX4" fmla="*/ 345542 w 407496"/>
                <a:gd name="connsiteY4" fmla="*/ 133066 h 392721"/>
                <a:gd name="connsiteX5" fmla="*/ 166624 w 407496"/>
                <a:gd name="connsiteY5" fmla="*/ 117983 h 392721"/>
                <a:gd name="connsiteX6" fmla="*/ 196882 w 407496"/>
                <a:gd name="connsiteY6" fmla="*/ 286467 h 392721"/>
                <a:gd name="connsiteX7" fmla="*/ 235586 w 407496"/>
                <a:gd name="connsiteY7" fmla="*/ 286467 h 392721"/>
                <a:gd name="connsiteX8" fmla="*/ 288713 w 407496"/>
                <a:gd name="connsiteY8" fmla="*/ 339594 h 392721"/>
                <a:gd name="connsiteX9" fmla="*/ 288712 w 407496"/>
                <a:gd name="connsiteY9" fmla="*/ 339594 h 392721"/>
                <a:gd name="connsiteX10" fmla="*/ 235585 w 407496"/>
                <a:gd name="connsiteY10" fmla="*/ 392721 h 392721"/>
                <a:gd name="connsiteX11" fmla="*/ 167647 w 407496"/>
                <a:gd name="connsiteY11" fmla="*/ 392720 h 392721"/>
                <a:gd name="connsiteX12" fmla="*/ 146968 w 407496"/>
                <a:gd name="connsiteY12" fmla="*/ 388545 h 392721"/>
                <a:gd name="connsiteX13" fmla="*/ 145241 w 407496"/>
                <a:gd name="connsiteY13" fmla="*/ 387381 h 392721"/>
                <a:gd name="connsiteX14" fmla="*/ 124022 w 407496"/>
                <a:gd name="connsiteY14" fmla="*/ 384849 h 392721"/>
                <a:gd name="connsiteX15" fmla="*/ 99198 w 407496"/>
                <a:gd name="connsiteY15" fmla="*/ 363761 h 392721"/>
                <a:gd name="connsiteX16" fmla="*/ 98212 w 407496"/>
                <a:gd name="connsiteY16" fmla="*/ 361270 h 392721"/>
                <a:gd name="connsiteX17" fmla="*/ 93849 w 407496"/>
                <a:gd name="connsiteY17" fmla="*/ 366650 h 392721"/>
                <a:gd name="connsiteX18" fmla="*/ 52121 w 407496"/>
                <a:gd name="connsiteY18" fmla="*/ 379766 h 392721"/>
                <a:gd name="connsiteX19" fmla="*/ 225 w 407496"/>
                <a:gd name="connsiteY19" fmla="*/ 317806 h 392721"/>
                <a:gd name="connsiteX20" fmla="*/ 20103 w 407496"/>
                <a:gd name="connsiteY20" fmla="*/ 92911 h 392721"/>
                <a:gd name="connsiteX21" fmla="*/ 59509 w 407496"/>
                <a:gd name="connsiteY21" fmla="*/ 43530 h 392721"/>
                <a:gd name="connsiteX22" fmla="*/ 71374 w 407496"/>
                <a:gd name="connsiteY22" fmla="*/ 42206 h 392721"/>
                <a:gd name="connsiteX23" fmla="*/ 107625 w 407496"/>
                <a:gd name="connsiteY23" fmla="*/ 2811 h 392721"/>
                <a:gd name="connsiteX0" fmla="*/ 107625 w 407496"/>
                <a:gd name="connsiteY0" fmla="*/ 2811 h 392721"/>
                <a:gd name="connsiteX1" fmla="*/ 130169 w 407496"/>
                <a:gd name="connsiteY1" fmla="*/ 205 h 392721"/>
                <a:gd name="connsiteX2" fmla="*/ 355143 w 407496"/>
                <a:gd name="connsiteY2" fmla="*/ 19170 h 392721"/>
                <a:gd name="connsiteX3" fmla="*/ 407291 w 407496"/>
                <a:gd name="connsiteY3" fmla="*/ 80919 h 392721"/>
                <a:gd name="connsiteX4" fmla="*/ 345542 w 407496"/>
                <a:gd name="connsiteY4" fmla="*/ 133066 h 392721"/>
                <a:gd name="connsiteX5" fmla="*/ 166624 w 407496"/>
                <a:gd name="connsiteY5" fmla="*/ 117983 h 392721"/>
                <a:gd name="connsiteX6" fmla="*/ 196882 w 407496"/>
                <a:gd name="connsiteY6" fmla="*/ 286467 h 392721"/>
                <a:gd name="connsiteX7" fmla="*/ 235586 w 407496"/>
                <a:gd name="connsiteY7" fmla="*/ 286467 h 392721"/>
                <a:gd name="connsiteX8" fmla="*/ 288713 w 407496"/>
                <a:gd name="connsiteY8" fmla="*/ 339594 h 392721"/>
                <a:gd name="connsiteX9" fmla="*/ 288712 w 407496"/>
                <a:gd name="connsiteY9" fmla="*/ 339594 h 392721"/>
                <a:gd name="connsiteX10" fmla="*/ 235585 w 407496"/>
                <a:gd name="connsiteY10" fmla="*/ 392721 h 392721"/>
                <a:gd name="connsiteX11" fmla="*/ 167647 w 407496"/>
                <a:gd name="connsiteY11" fmla="*/ 392720 h 392721"/>
                <a:gd name="connsiteX12" fmla="*/ 146968 w 407496"/>
                <a:gd name="connsiteY12" fmla="*/ 388545 h 392721"/>
                <a:gd name="connsiteX13" fmla="*/ 145241 w 407496"/>
                <a:gd name="connsiteY13" fmla="*/ 387381 h 392721"/>
                <a:gd name="connsiteX14" fmla="*/ 124022 w 407496"/>
                <a:gd name="connsiteY14" fmla="*/ 384849 h 392721"/>
                <a:gd name="connsiteX15" fmla="*/ 99198 w 407496"/>
                <a:gd name="connsiteY15" fmla="*/ 363761 h 392721"/>
                <a:gd name="connsiteX16" fmla="*/ 98212 w 407496"/>
                <a:gd name="connsiteY16" fmla="*/ 361270 h 392721"/>
                <a:gd name="connsiteX17" fmla="*/ 93849 w 407496"/>
                <a:gd name="connsiteY17" fmla="*/ 366650 h 392721"/>
                <a:gd name="connsiteX18" fmla="*/ 52121 w 407496"/>
                <a:gd name="connsiteY18" fmla="*/ 379766 h 392721"/>
                <a:gd name="connsiteX19" fmla="*/ 225 w 407496"/>
                <a:gd name="connsiteY19" fmla="*/ 317806 h 392721"/>
                <a:gd name="connsiteX20" fmla="*/ 20103 w 407496"/>
                <a:gd name="connsiteY20" fmla="*/ 92911 h 392721"/>
                <a:gd name="connsiteX21" fmla="*/ 59509 w 407496"/>
                <a:gd name="connsiteY21" fmla="*/ 43530 h 392721"/>
                <a:gd name="connsiteX22" fmla="*/ 107625 w 407496"/>
                <a:gd name="connsiteY22" fmla="*/ 2811 h 392721"/>
                <a:gd name="connsiteX0" fmla="*/ 107625 w 407496"/>
                <a:gd name="connsiteY0" fmla="*/ 2811 h 392721"/>
                <a:gd name="connsiteX1" fmla="*/ 130169 w 407496"/>
                <a:gd name="connsiteY1" fmla="*/ 205 h 392721"/>
                <a:gd name="connsiteX2" fmla="*/ 355143 w 407496"/>
                <a:gd name="connsiteY2" fmla="*/ 19170 h 392721"/>
                <a:gd name="connsiteX3" fmla="*/ 407291 w 407496"/>
                <a:gd name="connsiteY3" fmla="*/ 80919 h 392721"/>
                <a:gd name="connsiteX4" fmla="*/ 345542 w 407496"/>
                <a:gd name="connsiteY4" fmla="*/ 133066 h 392721"/>
                <a:gd name="connsiteX5" fmla="*/ 166624 w 407496"/>
                <a:gd name="connsiteY5" fmla="*/ 117983 h 392721"/>
                <a:gd name="connsiteX6" fmla="*/ 196882 w 407496"/>
                <a:gd name="connsiteY6" fmla="*/ 286467 h 392721"/>
                <a:gd name="connsiteX7" fmla="*/ 235586 w 407496"/>
                <a:gd name="connsiteY7" fmla="*/ 286467 h 392721"/>
                <a:gd name="connsiteX8" fmla="*/ 288713 w 407496"/>
                <a:gd name="connsiteY8" fmla="*/ 339594 h 392721"/>
                <a:gd name="connsiteX9" fmla="*/ 288712 w 407496"/>
                <a:gd name="connsiteY9" fmla="*/ 339594 h 392721"/>
                <a:gd name="connsiteX10" fmla="*/ 235585 w 407496"/>
                <a:gd name="connsiteY10" fmla="*/ 392721 h 392721"/>
                <a:gd name="connsiteX11" fmla="*/ 167647 w 407496"/>
                <a:gd name="connsiteY11" fmla="*/ 392720 h 392721"/>
                <a:gd name="connsiteX12" fmla="*/ 146968 w 407496"/>
                <a:gd name="connsiteY12" fmla="*/ 388545 h 392721"/>
                <a:gd name="connsiteX13" fmla="*/ 145241 w 407496"/>
                <a:gd name="connsiteY13" fmla="*/ 387381 h 392721"/>
                <a:gd name="connsiteX14" fmla="*/ 124022 w 407496"/>
                <a:gd name="connsiteY14" fmla="*/ 384849 h 392721"/>
                <a:gd name="connsiteX15" fmla="*/ 99198 w 407496"/>
                <a:gd name="connsiteY15" fmla="*/ 363761 h 392721"/>
                <a:gd name="connsiteX16" fmla="*/ 98212 w 407496"/>
                <a:gd name="connsiteY16" fmla="*/ 361270 h 392721"/>
                <a:gd name="connsiteX17" fmla="*/ 93849 w 407496"/>
                <a:gd name="connsiteY17" fmla="*/ 366650 h 392721"/>
                <a:gd name="connsiteX18" fmla="*/ 52121 w 407496"/>
                <a:gd name="connsiteY18" fmla="*/ 379766 h 392721"/>
                <a:gd name="connsiteX19" fmla="*/ 225 w 407496"/>
                <a:gd name="connsiteY19" fmla="*/ 317806 h 392721"/>
                <a:gd name="connsiteX20" fmla="*/ 20103 w 407496"/>
                <a:gd name="connsiteY20" fmla="*/ 92911 h 392721"/>
                <a:gd name="connsiteX21" fmla="*/ 107625 w 407496"/>
                <a:gd name="connsiteY21" fmla="*/ 2811 h 392721"/>
                <a:gd name="connsiteX0" fmla="*/ 20103 w 407496"/>
                <a:gd name="connsiteY0" fmla="*/ 92706 h 392516"/>
                <a:gd name="connsiteX1" fmla="*/ 130169 w 407496"/>
                <a:gd name="connsiteY1" fmla="*/ 0 h 392516"/>
                <a:gd name="connsiteX2" fmla="*/ 355143 w 407496"/>
                <a:gd name="connsiteY2" fmla="*/ 18965 h 392516"/>
                <a:gd name="connsiteX3" fmla="*/ 407291 w 407496"/>
                <a:gd name="connsiteY3" fmla="*/ 80714 h 392516"/>
                <a:gd name="connsiteX4" fmla="*/ 345542 w 407496"/>
                <a:gd name="connsiteY4" fmla="*/ 132861 h 392516"/>
                <a:gd name="connsiteX5" fmla="*/ 166624 w 407496"/>
                <a:gd name="connsiteY5" fmla="*/ 117778 h 392516"/>
                <a:gd name="connsiteX6" fmla="*/ 196882 w 407496"/>
                <a:gd name="connsiteY6" fmla="*/ 286262 h 392516"/>
                <a:gd name="connsiteX7" fmla="*/ 235586 w 407496"/>
                <a:gd name="connsiteY7" fmla="*/ 286262 h 392516"/>
                <a:gd name="connsiteX8" fmla="*/ 288713 w 407496"/>
                <a:gd name="connsiteY8" fmla="*/ 339389 h 392516"/>
                <a:gd name="connsiteX9" fmla="*/ 288712 w 407496"/>
                <a:gd name="connsiteY9" fmla="*/ 339389 h 392516"/>
                <a:gd name="connsiteX10" fmla="*/ 235585 w 407496"/>
                <a:gd name="connsiteY10" fmla="*/ 392516 h 392516"/>
                <a:gd name="connsiteX11" fmla="*/ 167647 w 407496"/>
                <a:gd name="connsiteY11" fmla="*/ 392515 h 392516"/>
                <a:gd name="connsiteX12" fmla="*/ 146968 w 407496"/>
                <a:gd name="connsiteY12" fmla="*/ 388340 h 392516"/>
                <a:gd name="connsiteX13" fmla="*/ 145241 w 407496"/>
                <a:gd name="connsiteY13" fmla="*/ 387176 h 392516"/>
                <a:gd name="connsiteX14" fmla="*/ 124022 w 407496"/>
                <a:gd name="connsiteY14" fmla="*/ 384644 h 392516"/>
                <a:gd name="connsiteX15" fmla="*/ 99198 w 407496"/>
                <a:gd name="connsiteY15" fmla="*/ 363556 h 392516"/>
                <a:gd name="connsiteX16" fmla="*/ 98212 w 407496"/>
                <a:gd name="connsiteY16" fmla="*/ 361065 h 392516"/>
                <a:gd name="connsiteX17" fmla="*/ 93849 w 407496"/>
                <a:gd name="connsiteY17" fmla="*/ 366445 h 392516"/>
                <a:gd name="connsiteX18" fmla="*/ 52121 w 407496"/>
                <a:gd name="connsiteY18" fmla="*/ 379561 h 392516"/>
                <a:gd name="connsiteX19" fmla="*/ 225 w 407496"/>
                <a:gd name="connsiteY19" fmla="*/ 317601 h 392516"/>
                <a:gd name="connsiteX20" fmla="*/ 20103 w 407496"/>
                <a:gd name="connsiteY20" fmla="*/ 92706 h 392516"/>
                <a:gd name="connsiteX0" fmla="*/ 20103 w 407496"/>
                <a:gd name="connsiteY0" fmla="*/ 92706 h 392516"/>
                <a:gd name="connsiteX1" fmla="*/ 130169 w 407496"/>
                <a:gd name="connsiteY1" fmla="*/ 0 h 392516"/>
                <a:gd name="connsiteX2" fmla="*/ 355143 w 407496"/>
                <a:gd name="connsiteY2" fmla="*/ 18965 h 392516"/>
                <a:gd name="connsiteX3" fmla="*/ 407291 w 407496"/>
                <a:gd name="connsiteY3" fmla="*/ 80714 h 392516"/>
                <a:gd name="connsiteX4" fmla="*/ 345542 w 407496"/>
                <a:gd name="connsiteY4" fmla="*/ 132861 h 392516"/>
                <a:gd name="connsiteX5" fmla="*/ 166624 w 407496"/>
                <a:gd name="connsiteY5" fmla="*/ 117778 h 392516"/>
                <a:gd name="connsiteX6" fmla="*/ 196882 w 407496"/>
                <a:gd name="connsiteY6" fmla="*/ 286262 h 392516"/>
                <a:gd name="connsiteX7" fmla="*/ 235586 w 407496"/>
                <a:gd name="connsiteY7" fmla="*/ 286262 h 392516"/>
                <a:gd name="connsiteX8" fmla="*/ 288713 w 407496"/>
                <a:gd name="connsiteY8" fmla="*/ 339389 h 392516"/>
                <a:gd name="connsiteX9" fmla="*/ 288712 w 407496"/>
                <a:gd name="connsiteY9" fmla="*/ 339389 h 392516"/>
                <a:gd name="connsiteX10" fmla="*/ 235585 w 407496"/>
                <a:gd name="connsiteY10" fmla="*/ 392516 h 392516"/>
                <a:gd name="connsiteX11" fmla="*/ 167647 w 407496"/>
                <a:gd name="connsiteY11" fmla="*/ 392515 h 392516"/>
                <a:gd name="connsiteX12" fmla="*/ 146968 w 407496"/>
                <a:gd name="connsiteY12" fmla="*/ 388340 h 392516"/>
                <a:gd name="connsiteX13" fmla="*/ 145241 w 407496"/>
                <a:gd name="connsiteY13" fmla="*/ 387176 h 392516"/>
                <a:gd name="connsiteX14" fmla="*/ 124022 w 407496"/>
                <a:gd name="connsiteY14" fmla="*/ 384644 h 392516"/>
                <a:gd name="connsiteX15" fmla="*/ 99198 w 407496"/>
                <a:gd name="connsiteY15" fmla="*/ 363556 h 392516"/>
                <a:gd name="connsiteX16" fmla="*/ 98212 w 407496"/>
                <a:gd name="connsiteY16" fmla="*/ 361065 h 392516"/>
                <a:gd name="connsiteX17" fmla="*/ 93849 w 407496"/>
                <a:gd name="connsiteY17" fmla="*/ 366445 h 392516"/>
                <a:gd name="connsiteX18" fmla="*/ 52121 w 407496"/>
                <a:gd name="connsiteY18" fmla="*/ 379561 h 392516"/>
                <a:gd name="connsiteX19" fmla="*/ 225 w 407496"/>
                <a:gd name="connsiteY19" fmla="*/ 317601 h 392516"/>
                <a:gd name="connsiteX20" fmla="*/ 20103 w 407496"/>
                <a:gd name="connsiteY20" fmla="*/ 92706 h 3925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407496" h="392516">
                  <a:moveTo>
                    <a:pt x="20103" y="92706"/>
                  </a:moveTo>
                  <a:lnTo>
                    <a:pt x="130169" y="0"/>
                  </a:lnTo>
                  <a:lnTo>
                    <a:pt x="355143" y="18965"/>
                  </a:lnTo>
                  <a:cubicBezTo>
                    <a:pt x="386595" y="21616"/>
                    <a:pt x="409942" y="49262"/>
                    <a:pt x="407291" y="80714"/>
                  </a:cubicBezTo>
                  <a:cubicBezTo>
                    <a:pt x="404639" y="112166"/>
                    <a:pt x="376993" y="135512"/>
                    <a:pt x="345542" y="132861"/>
                  </a:cubicBezTo>
                  <a:lnTo>
                    <a:pt x="166624" y="117778"/>
                  </a:lnTo>
                  <a:lnTo>
                    <a:pt x="196882" y="286262"/>
                  </a:lnTo>
                  <a:lnTo>
                    <a:pt x="235586" y="286262"/>
                  </a:lnTo>
                  <a:cubicBezTo>
                    <a:pt x="264927" y="286262"/>
                    <a:pt x="288713" y="310048"/>
                    <a:pt x="288713" y="339389"/>
                  </a:cubicBezTo>
                  <a:lnTo>
                    <a:pt x="288712" y="339389"/>
                  </a:lnTo>
                  <a:cubicBezTo>
                    <a:pt x="288712" y="368730"/>
                    <a:pt x="264926" y="392516"/>
                    <a:pt x="235585" y="392516"/>
                  </a:cubicBezTo>
                  <a:lnTo>
                    <a:pt x="167647" y="392515"/>
                  </a:lnTo>
                  <a:cubicBezTo>
                    <a:pt x="160312" y="392515"/>
                    <a:pt x="153324" y="391028"/>
                    <a:pt x="146968" y="388340"/>
                  </a:cubicBezTo>
                  <a:lnTo>
                    <a:pt x="145241" y="387176"/>
                  </a:lnTo>
                  <a:lnTo>
                    <a:pt x="124022" y="384644"/>
                  </a:lnTo>
                  <a:cubicBezTo>
                    <a:pt x="113956" y="380191"/>
                    <a:pt x="105280" y="372883"/>
                    <a:pt x="99198" y="363556"/>
                  </a:cubicBezTo>
                  <a:lnTo>
                    <a:pt x="98212" y="361065"/>
                  </a:lnTo>
                  <a:lnTo>
                    <a:pt x="93849" y="366445"/>
                  </a:lnTo>
                  <a:cubicBezTo>
                    <a:pt x="82637" y="375837"/>
                    <a:pt x="67842" y="380951"/>
                    <a:pt x="52121" y="379561"/>
                  </a:cubicBezTo>
                  <a:cubicBezTo>
                    <a:pt x="20681" y="376782"/>
                    <a:pt x="-2554" y="349042"/>
                    <a:pt x="225" y="317601"/>
                  </a:cubicBezTo>
                  <a:lnTo>
                    <a:pt x="20103" y="92706"/>
                  </a:ln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sp>
          <p:nvSpPr>
            <p:cNvPr id="1251" name="フリーフォーム 73">
              <a:extLst>
                <a:ext uri="{FF2B5EF4-FFF2-40B4-BE49-F238E27FC236}">
                  <a16:creationId xmlns:a16="http://schemas.microsoft.com/office/drawing/2014/main" id="{2BC304B2-C4E4-47E6-913A-89998F2903F8}"/>
                </a:ext>
              </a:extLst>
            </p:cNvPr>
            <p:cNvSpPr/>
            <p:nvPr/>
          </p:nvSpPr>
          <p:spPr>
            <a:xfrm rot="20989124" flipH="1">
              <a:off x="8702404" y="921782"/>
              <a:ext cx="407496" cy="392516"/>
            </a:xfrm>
            <a:custGeom>
              <a:avLst/>
              <a:gdLst>
                <a:gd name="connsiteX0" fmla="*/ 107625 w 407496"/>
                <a:gd name="connsiteY0" fmla="*/ 2811 h 392721"/>
                <a:gd name="connsiteX1" fmla="*/ 130169 w 407496"/>
                <a:gd name="connsiteY1" fmla="*/ 205 h 392721"/>
                <a:gd name="connsiteX2" fmla="*/ 355143 w 407496"/>
                <a:gd name="connsiteY2" fmla="*/ 19170 h 392721"/>
                <a:gd name="connsiteX3" fmla="*/ 407291 w 407496"/>
                <a:gd name="connsiteY3" fmla="*/ 80919 h 392721"/>
                <a:gd name="connsiteX4" fmla="*/ 345542 w 407496"/>
                <a:gd name="connsiteY4" fmla="*/ 133066 h 392721"/>
                <a:gd name="connsiteX5" fmla="*/ 166624 w 407496"/>
                <a:gd name="connsiteY5" fmla="*/ 117983 h 392721"/>
                <a:gd name="connsiteX6" fmla="*/ 196882 w 407496"/>
                <a:gd name="connsiteY6" fmla="*/ 286467 h 392721"/>
                <a:gd name="connsiteX7" fmla="*/ 235586 w 407496"/>
                <a:gd name="connsiteY7" fmla="*/ 286467 h 392721"/>
                <a:gd name="connsiteX8" fmla="*/ 288713 w 407496"/>
                <a:gd name="connsiteY8" fmla="*/ 339594 h 392721"/>
                <a:gd name="connsiteX9" fmla="*/ 288712 w 407496"/>
                <a:gd name="connsiteY9" fmla="*/ 339594 h 392721"/>
                <a:gd name="connsiteX10" fmla="*/ 235585 w 407496"/>
                <a:gd name="connsiteY10" fmla="*/ 392721 h 392721"/>
                <a:gd name="connsiteX11" fmla="*/ 167647 w 407496"/>
                <a:gd name="connsiteY11" fmla="*/ 392720 h 392721"/>
                <a:gd name="connsiteX12" fmla="*/ 146968 w 407496"/>
                <a:gd name="connsiteY12" fmla="*/ 388545 h 392721"/>
                <a:gd name="connsiteX13" fmla="*/ 145241 w 407496"/>
                <a:gd name="connsiteY13" fmla="*/ 387381 h 392721"/>
                <a:gd name="connsiteX14" fmla="*/ 124022 w 407496"/>
                <a:gd name="connsiteY14" fmla="*/ 384849 h 392721"/>
                <a:gd name="connsiteX15" fmla="*/ 99198 w 407496"/>
                <a:gd name="connsiteY15" fmla="*/ 363761 h 392721"/>
                <a:gd name="connsiteX16" fmla="*/ 98212 w 407496"/>
                <a:gd name="connsiteY16" fmla="*/ 361270 h 392721"/>
                <a:gd name="connsiteX17" fmla="*/ 93849 w 407496"/>
                <a:gd name="connsiteY17" fmla="*/ 366650 h 392721"/>
                <a:gd name="connsiteX18" fmla="*/ 52121 w 407496"/>
                <a:gd name="connsiteY18" fmla="*/ 379766 h 392721"/>
                <a:gd name="connsiteX19" fmla="*/ 225 w 407496"/>
                <a:gd name="connsiteY19" fmla="*/ 317806 h 392721"/>
                <a:gd name="connsiteX20" fmla="*/ 20103 w 407496"/>
                <a:gd name="connsiteY20" fmla="*/ 92911 h 392721"/>
                <a:gd name="connsiteX21" fmla="*/ 59509 w 407496"/>
                <a:gd name="connsiteY21" fmla="*/ 43530 h 392721"/>
                <a:gd name="connsiteX22" fmla="*/ 71374 w 407496"/>
                <a:gd name="connsiteY22" fmla="*/ 42206 h 392721"/>
                <a:gd name="connsiteX23" fmla="*/ 74764 w 407496"/>
                <a:gd name="connsiteY23" fmla="*/ 30563 h 392721"/>
                <a:gd name="connsiteX24" fmla="*/ 107625 w 407496"/>
                <a:gd name="connsiteY24" fmla="*/ 2811 h 392721"/>
                <a:gd name="connsiteX0" fmla="*/ 107625 w 407496"/>
                <a:gd name="connsiteY0" fmla="*/ 2811 h 392721"/>
                <a:gd name="connsiteX1" fmla="*/ 130169 w 407496"/>
                <a:gd name="connsiteY1" fmla="*/ 205 h 392721"/>
                <a:gd name="connsiteX2" fmla="*/ 355143 w 407496"/>
                <a:gd name="connsiteY2" fmla="*/ 19170 h 392721"/>
                <a:gd name="connsiteX3" fmla="*/ 407291 w 407496"/>
                <a:gd name="connsiteY3" fmla="*/ 80919 h 392721"/>
                <a:gd name="connsiteX4" fmla="*/ 345542 w 407496"/>
                <a:gd name="connsiteY4" fmla="*/ 133066 h 392721"/>
                <a:gd name="connsiteX5" fmla="*/ 166624 w 407496"/>
                <a:gd name="connsiteY5" fmla="*/ 117983 h 392721"/>
                <a:gd name="connsiteX6" fmla="*/ 196882 w 407496"/>
                <a:gd name="connsiteY6" fmla="*/ 286467 h 392721"/>
                <a:gd name="connsiteX7" fmla="*/ 235586 w 407496"/>
                <a:gd name="connsiteY7" fmla="*/ 286467 h 392721"/>
                <a:gd name="connsiteX8" fmla="*/ 288713 w 407496"/>
                <a:gd name="connsiteY8" fmla="*/ 339594 h 392721"/>
                <a:gd name="connsiteX9" fmla="*/ 288712 w 407496"/>
                <a:gd name="connsiteY9" fmla="*/ 339594 h 392721"/>
                <a:gd name="connsiteX10" fmla="*/ 235585 w 407496"/>
                <a:gd name="connsiteY10" fmla="*/ 392721 h 392721"/>
                <a:gd name="connsiteX11" fmla="*/ 167647 w 407496"/>
                <a:gd name="connsiteY11" fmla="*/ 392720 h 392721"/>
                <a:gd name="connsiteX12" fmla="*/ 146968 w 407496"/>
                <a:gd name="connsiteY12" fmla="*/ 388545 h 392721"/>
                <a:gd name="connsiteX13" fmla="*/ 145241 w 407496"/>
                <a:gd name="connsiteY13" fmla="*/ 387381 h 392721"/>
                <a:gd name="connsiteX14" fmla="*/ 124022 w 407496"/>
                <a:gd name="connsiteY14" fmla="*/ 384849 h 392721"/>
                <a:gd name="connsiteX15" fmla="*/ 99198 w 407496"/>
                <a:gd name="connsiteY15" fmla="*/ 363761 h 392721"/>
                <a:gd name="connsiteX16" fmla="*/ 98212 w 407496"/>
                <a:gd name="connsiteY16" fmla="*/ 361270 h 392721"/>
                <a:gd name="connsiteX17" fmla="*/ 93849 w 407496"/>
                <a:gd name="connsiteY17" fmla="*/ 366650 h 392721"/>
                <a:gd name="connsiteX18" fmla="*/ 52121 w 407496"/>
                <a:gd name="connsiteY18" fmla="*/ 379766 h 392721"/>
                <a:gd name="connsiteX19" fmla="*/ 225 w 407496"/>
                <a:gd name="connsiteY19" fmla="*/ 317806 h 392721"/>
                <a:gd name="connsiteX20" fmla="*/ 20103 w 407496"/>
                <a:gd name="connsiteY20" fmla="*/ 92911 h 392721"/>
                <a:gd name="connsiteX21" fmla="*/ 59509 w 407496"/>
                <a:gd name="connsiteY21" fmla="*/ 43530 h 392721"/>
                <a:gd name="connsiteX22" fmla="*/ 71374 w 407496"/>
                <a:gd name="connsiteY22" fmla="*/ 42206 h 392721"/>
                <a:gd name="connsiteX23" fmla="*/ 107625 w 407496"/>
                <a:gd name="connsiteY23" fmla="*/ 2811 h 392721"/>
                <a:gd name="connsiteX0" fmla="*/ 107625 w 407496"/>
                <a:gd name="connsiteY0" fmla="*/ 2811 h 392721"/>
                <a:gd name="connsiteX1" fmla="*/ 130169 w 407496"/>
                <a:gd name="connsiteY1" fmla="*/ 205 h 392721"/>
                <a:gd name="connsiteX2" fmla="*/ 355143 w 407496"/>
                <a:gd name="connsiteY2" fmla="*/ 19170 h 392721"/>
                <a:gd name="connsiteX3" fmla="*/ 407291 w 407496"/>
                <a:gd name="connsiteY3" fmla="*/ 80919 h 392721"/>
                <a:gd name="connsiteX4" fmla="*/ 345542 w 407496"/>
                <a:gd name="connsiteY4" fmla="*/ 133066 h 392721"/>
                <a:gd name="connsiteX5" fmla="*/ 166624 w 407496"/>
                <a:gd name="connsiteY5" fmla="*/ 117983 h 392721"/>
                <a:gd name="connsiteX6" fmla="*/ 196882 w 407496"/>
                <a:gd name="connsiteY6" fmla="*/ 286467 h 392721"/>
                <a:gd name="connsiteX7" fmla="*/ 235586 w 407496"/>
                <a:gd name="connsiteY7" fmla="*/ 286467 h 392721"/>
                <a:gd name="connsiteX8" fmla="*/ 288713 w 407496"/>
                <a:gd name="connsiteY8" fmla="*/ 339594 h 392721"/>
                <a:gd name="connsiteX9" fmla="*/ 288712 w 407496"/>
                <a:gd name="connsiteY9" fmla="*/ 339594 h 392721"/>
                <a:gd name="connsiteX10" fmla="*/ 235585 w 407496"/>
                <a:gd name="connsiteY10" fmla="*/ 392721 h 392721"/>
                <a:gd name="connsiteX11" fmla="*/ 167647 w 407496"/>
                <a:gd name="connsiteY11" fmla="*/ 392720 h 392721"/>
                <a:gd name="connsiteX12" fmla="*/ 146968 w 407496"/>
                <a:gd name="connsiteY12" fmla="*/ 388545 h 392721"/>
                <a:gd name="connsiteX13" fmla="*/ 145241 w 407496"/>
                <a:gd name="connsiteY13" fmla="*/ 387381 h 392721"/>
                <a:gd name="connsiteX14" fmla="*/ 124022 w 407496"/>
                <a:gd name="connsiteY14" fmla="*/ 384849 h 392721"/>
                <a:gd name="connsiteX15" fmla="*/ 99198 w 407496"/>
                <a:gd name="connsiteY15" fmla="*/ 363761 h 392721"/>
                <a:gd name="connsiteX16" fmla="*/ 98212 w 407496"/>
                <a:gd name="connsiteY16" fmla="*/ 361270 h 392721"/>
                <a:gd name="connsiteX17" fmla="*/ 93849 w 407496"/>
                <a:gd name="connsiteY17" fmla="*/ 366650 h 392721"/>
                <a:gd name="connsiteX18" fmla="*/ 52121 w 407496"/>
                <a:gd name="connsiteY18" fmla="*/ 379766 h 392721"/>
                <a:gd name="connsiteX19" fmla="*/ 225 w 407496"/>
                <a:gd name="connsiteY19" fmla="*/ 317806 h 392721"/>
                <a:gd name="connsiteX20" fmla="*/ 20103 w 407496"/>
                <a:gd name="connsiteY20" fmla="*/ 92911 h 392721"/>
                <a:gd name="connsiteX21" fmla="*/ 59509 w 407496"/>
                <a:gd name="connsiteY21" fmla="*/ 43530 h 392721"/>
                <a:gd name="connsiteX22" fmla="*/ 107625 w 407496"/>
                <a:gd name="connsiteY22" fmla="*/ 2811 h 392721"/>
                <a:gd name="connsiteX0" fmla="*/ 107625 w 407496"/>
                <a:gd name="connsiteY0" fmla="*/ 2811 h 392721"/>
                <a:gd name="connsiteX1" fmla="*/ 130169 w 407496"/>
                <a:gd name="connsiteY1" fmla="*/ 205 h 392721"/>
                <a:gd name="connsiteX2" fmla="*/ 355143 w 407496"/>
                <a:gd name="connsiteY2" fmla="*/ 19170 h 392721"/>
                <a:gd name="connsiteX3" fmla="*/ 407291 w 407496"/>
                <a:gd name="connsiteY3" fmla="*/ 80919 h 392721"/>
                <a:gd name="connsiteX4" fmla="*/ 345542 w 407496"/>
                <a:gd name="connsiteY4" fmla="*/ 133066 h 392721"/>
                <a:gd name="connsiteX5" fmla="*/ 166624 w 407496"/>
                <a:gd name="connsiteY5" fmla="*/ 117983 h 392721"/>
                <a:gd name="connsiteX6" fmla="*/ 196882 w 407496"/>
                <a:gd name="connsiteY6" fmla="*/ 286467 h 392721"/>
                <a:gd name="connsiteX7" fmla="*/ 235586 w 407496"/>
                <a:gd name="connsiteY7" fmla="*/ 286467 h 392721"/>
                <a:gd name="connsiteX8" fmla="*/ 288713 w 407496"/>
                <a:gd name="connsiteY8" fmla="*/ 339594 h 392721"/>
                <a:gd name="connsiteX9" fmla="*/ 288712 w 407496"/>
                <a:gd name="connsiteY9" fmla="*/ 339594 h 392721"/>
                <a:gd name="connsiteX10" fmla="*/ 235585 w 407496"/>
                <a:gd name="connsiteY10" fmla="*/ 392721 h 392721"/>
                <a:gd name="connsiteX11" fmla="*/ 167647 w 407496"/>
                <a:gd name="connsiteY11" fmla="*/ 392720 h 392721"/>
                <a:gd name="connsiteX12" fmla="*/ 146968 w 407496"/>
                <a:gd name="connsiteY12" fmla="*/ 388545 h 392721"/>
                <a:gd name="connsiteX13" fmla="*/ 145241 w 407496"/>
                <a:gd name="connsiteY13" fmla="*/ 387381 h 392721"/>
                <a:gd name="connsiteX14" fmla="*/ 124022 w 407496"/>
                <a:gd name="connsiteY14" fmla="*/ 384849 h 392721"/>
                <a:gd name="connsiteX15" fmla="*/ 99198 w 407496"/>
                <a:gd name="connsiteY15" fmla="*/ 363761 h 392721"/>
                <a:gd name="connsiteX16" fmla="*/ 98212 w 407496"/>
                <a:gd name="connsiteY16" fmla="*/ 361270 h 392721"/>
                <a:gd name="connsiteX17" fmla="*/ 93849 w 407496"/>
                <a:gd name="connsiteY17" fmla="*/ 366650 h 392721"/>
                <a:gd name="connsiteX18" fmla="*/ 52121 w 407496"/>
                <a:gd name="connsiteY18" fmla="*/ 379766 h 392721"/>
                <a:gd name="connsiteX19" fmla="*/ 225 w 407496"/>
                <a:gd name="connsiteY19" fmla="*/ 317806 h 392721"/>
                <a:gd name="connsiteX20" fmla="*/ 20103 w 407496"/>
                <a:gd name="connsiteY20" fmla="*/ 92911 h 392721"/>
                <a:gd name="connsiteX21" fmla="*/ 107625 w 407496"/>
                <a:gd name="connsiteY21" fmla="*/ 2811 h 392721"/>
                <a:gd name="connsiteX0" fmla="*/ 20103 w 407496"/>
                <a:gd name="connsiteY0" fmla="*/ 92706 h 392516"/>
                <a:gd name="connsiteX1" fmla="*/ 130169 w 407496"/>
                <a:gd name="connsiteY1" fmla="*/ 0 h 392516"/>
                <a:gd name="connsiteX2" fmla="*/ 355143 w 407496"/>
                <a:gd name="connsiteY2" fmla="*/ 18965 h 392516"/>
                <a:gd name="connsiteX3" fmla="*/ 407291 w 407496"/>
                <a:gd name="connsiteY3" fmla="*/ 80714 h 392516"/>
                <a:gd name="connsiteX4" fmla="*/ 345542 w 407496"/>
                <a:gd name="connsiteY4" fmla="*/ 132861 h 392516"/>
                <a:gd name="connsiteX5" fmla="*/ 166624 w 407496"/>
                <a:gd name="connsiteY5" fmla="*/ 117778 h 392516"/>
                <a:gd name="connsiteX6" fmla="*/ 196882 w 407496"/>
                <a:gd name="connsiteY6" fmla="*/ 286262 h 392516"/>
                <a:gd name="connsiteX7" fmla="*/ 235586 w 407496"/>
                <a:gd name="connsiteY7" fmla="*/ 286262 h 392516"/>
                <a:gd name="connsiteX8" fmla="*/ 288713 w 407496"/>
                <a:gd name="connsiteY8" fmla="*/ 339389 h 392516"/>
                <a:gd name="connsiteX9" fmla="*/ 288712 w 407496"/>
                <a:gd name="connsiteY9" fmla="*/ 339389 h 392516"/>
                <a:gd name="connsiteX10" fmla="*/ 235585 w 407496"/>
                <a:gd name="connsiteY10" fmla="*/ 392516 h 392516"/>
                <a:gd name="connsiteX11" fmla="*/ 167647 w 407496"/>
                <a:gd name="connsiteY11" fmla="*/ 392515 h 392516"/>
                <a:gd name="connsiteX12" fmla="*/ 146968 w 407496"/>
                <a:gd name="connsiteY12" fmla="*/ 388340 h 392516"/>
                <a:gd name="connsiteX13" fmla="*/ 145241 w 407496"/>
                <a:gd name="connsiteY13" fmla="*/ 387176 h 392516"/>
                <a:gd name="connsiteX14" fmla="*/ 124022 w 407496"/>
                <a:gd name="connsiteY14" fmla="*/ 384644 h 392516"/>
                <a:gd name="connsiteX15" fmla="*/ 99198 w 407496"/>
                <a:gd name="connsiteY15" fmla="*/ 363556 h 392516"/>
                <a:gd name="connsiteX16" fmla="*/ 98212 w 407496"/>
                <a:gd name="connsiteY16" fmla="*/ 361065 h 392516"/>
                <a:gd name="connsiteX17" fmla="*/ 93849 w 407496"/>
                <a:gd name="connsiteY17" fmla="*/ 366445 h 392516"/>
                <a:gd name="connsiteX18" fmla="*/ 52121 w 407496"/>
                <a:gd name="connsiteY18" fmla="*/ 379561 h 392516"/>
                <a:gd name="connsiteX19" fmla="*/ 225 w 407496"/>
                <a:gd name="connsiteY19" fmla="*/ 317601 h 392516"/>
                <a:gd name="connsiteX20" fmla="*/ 20103 w 407496"/>
                <a:gd name="connsiteY20" fmla="*/ 92706 h 392516"/>
                <a:gd name="connsiteX0" fmla="*/ 20103 w 407496"/>
                <a:gd name="connsiteY0" fmla="*/ 92706 h 392516"/>
                <a:gd name="connsiteX1" fmla="*/ 130169 w 407496"/>
                <a:gd name="connsiteY1" fmla="*/ 0 h 392516"/>
                <a:gd name="connsiteX2" fmla="*/ 355143 w 407496"/>
                <a:gd name="connsiteY2" fmla="*/ 18965 h 392516"/>
                <a:gd name="connsiteX3" fmla="*/ 407291 w 407496"/>
                <a:gd name="connsiteY3" fmla="*/ 80714 h 392516"/>
                <a:gd name="connsiteX4" fmla="*/ 345542 w 407496"/>
                <a:gd name="connsiteY4" fmla="*/ 132861 h 392516"/>
                <a:gd name="connsiteX5" fmla="*/ 166624 w 407496"/>
                <a:gd name="connsiteY5" fmla="*/ 117778 h 392516"/>
                <a:gd name="connsiteX6" fmla="*/ 196882 w 407496"/>
                <a:gd name="connsiteY6" fmla="*/ 286262 h 392516"/>
                <a:gd name="connsiteX7" fmla="*/ 235586 w 407496"/>
                <a:gd name="connsiteY7" fmla="*/ 286262 h 392516"/>
                <a:gd name="connsiteX8" fmla="*/ 288713 w 407496"/>
                <a:gd name="connsiteY8" fmla="*/ 339389 h 392516"/>
                <a:gd name="connsiteX9" fmla="*/ 288712 w 407496"/>
                <a:gd name="connsiteY9" fmla="*/ 339389 h 392516"/>
                <a:gd name="connsiteX10" fmla="*/ 235585 w 407496"/>
                <a:gd name="connsiteY10" fmla="*/ 392516 h 392516"/>
                <a:gd name="connsiteX11" fmla="*/ 167647 w 407496"/>
                <a:gd name="connsiteY11" fmla="*/ 392515 h 392516"/>
                <a:gd name="connsiteX12" fmla="*/ 146968 w 407496"/>
                <a:gd name="connsiteY12" fmla="*/ 388340 h 392516"/>
                <a:gd name="connsiteX13" fmla="*/ 145241 w 407496"/>
                <a:gd name="connsiteY13" fmla="*/ 387176 h 392516"/>
                <a:gd name="connsiteX14" fmla="*/ 124022 w 407496"/>
                <a:gd name="connsiteY14" fmla="*/ 384644 h 392516"/>
                <a:gd name="connsiteX15" fmla="*/ 99198 w 407496"/>
                <a:gd name="connsiteY15" fmla="*/ 363556 h 392516"/>
                <a:gd name="connsiteX16" fmla="*/ 98212 w 407496"/>
                <a:gd name="connsiteY16" fmla="*/ 361065 h 392516"/>
                <a:gd name="connsiteX17" fmla="*/ 93849 w 407496"/>
                <a:gd name="connsiteY17" fmla="*/ 366445 h 392516"/>
                <a:gd name="connsiteX18" fmla="*/ 52121 w 407496"/>
                <a:gd name="connsiteY18" fmla="*/ 379561 h 392516"/>
                <a:gd name="connsiteX19" fmla="*/ 225 w 407496"/>
                <a:gd name="connsiteY19" fmla="*/ 317601 h 392516"/>
                <a:gd name="connsiteX20" fmla="*/ 20103 w 407496"/>
                <a:gd name="connsiteY20" fmla="*/ 92706 h 3925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407496" h="392516">
                  <a:moveTo>
                    <a:pt x="20103" y="92706"/>
                  </a:moveTo>
                  <a:lnTo>
                    <a:pt x="130169" y="0"/>
                  </a:lnTo>
                  <a:lnTo>
                    <a:pt x="355143" y="18965"/>
                  </a:lnTo>
                  <a:cubicBezTo>
                    <a:pt x="386595" y="21616"/>
                    <a:pt x="409942" y="49262"/>
                    <a:pt x="407291" y="80714"/>
                  </a:cubicBezTo>
                  <a:cubicBezTo>
                    <a:pt x="404639" y="112166"/>
                    <a:pt x="376993" y="135512"/>
                    <a:pt x="345542" y="132861"/>
                  </a:cubicBezTo>
                  <a:lnTo>
                    <a:pt x="166624" y="117778"/>
                  </a:lnTo>
                  <a:lnTo>
                    <a:pt x="196882" y="286262"/>
                  </a:lnTo>
                  <a:lnTo>
                    <a:pt x="235586" y="286262"/>
                  </a:lnTo>
                  <a:cubicBezTo>
                    <a:pt x="264927" y="286262"/>
                    <a:pt x="288713" y="310048"/>
                    <a:pt x="288713" y="339389"/>
                  </a:cubicBezTo>
                  <a:lnTo>
                    <a:pt x="288712" y="339389"/>
                  </a:lnTo>
                  <a:cubicBezTo>
                    <a:pt x="288712" y="368730"/>
                    <a:pt x="264926" y="392516"/>
                    <a:pt x="235585" y="392516"/>
                  </a:cubicBezTo>
                  <a:lnTo>
                    <a:pt x="167647" y="392515"/>
                  </a:lnTo>
                  <a:cubicBezTo>
                    <a:pt x="160312" y="392515"/>
                    <a:pt x="153324" y="391028"/>
                    <a:pt x="146968" y="388340"/>
                  </a:cubicBezTo>
                  <a:lnTo>
                    <a:pt x="145241" y="387176"/>
                  </a:lnTo>
                  <a:lnTo>
                    <a:pt x="124022" y="384644"/>
                  </a:lnTo>
                  <a:cubicBezTo>
                    <a:pt x="113956" y="380191"/>
                    <a:pt x="105280" y="372883"/>
                    <a:pt x="99198" y="363556"/>
                  </a:cubicBezTo>
                  <a:lnTo>
                    <a:pt x="98212" y="361065"/>
                  </a:lnTo>
                  <a:lnTo>
                    <a:pt x="93849" y="366445"/>
                  </a:lnTo>
                  <a:cubicBezTo>
                    <a:pt x="82637" y="375837"/>
                    <a:pt x="67842" y="380951"/>
                    <a:pt x="52121" y="379561"/>
                  </a:cubicBezTo>
                  <a:cubicBezTo>
                    <a:pt x="20681" y="376782"/>
                    <a:pt x="-2554" y="349042"/>
                    <a:pt x="225" y="317601"/>
                  </a:cubicBezTo>
                  <a:lnTo>
                    <a:pt x="20103" y="92706"/>
                  </a:ln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sp>
          <p:nvSpPr>
            <p:cNvPr id="1252" name="フリーフォーム 74">
              <a:extLst>
                <a:ext uri="{FF2B5EF4-FFF2-40B4-BE49-F238E27FC236}">
                  <a16:creationId xmlns:a16="http://schemas.microsoft.com/office/drawing/2014/main" id="{71560068-53A9-4D97-87D4-8EF06FDBA87A}"/>
                </a:ext>
              </a:extLst>
            </p:cNvPr>
            <p:cNvSpPr/>
            <p:nvPr/>
          </p:nvSpPr>
          <p:spPr>
            <a:xfrm rot="20339314">
              <a:off x="7092551" y="336923"/>
              <a:ext cx="1057417" cy="710627"/>
            </a:xfrm>
            <a:custGeom>
              <a:avLst/>
              <a:gdLst>
                <a:gd name="connsiteX0" fmla="*/ 1051281 w 1150041"/>
                <a:gd name="connsiteY0" fmla="*/ 12707 h 813876"/>
                <a:gd name="connsiteX1" fmla="*/ 1150041 w 1150041"/>
                <a:gd name="connsiteY1" fmla="*/ 161702 h 813876"/>
                <a:gd name="connsiteX2" fmla="*/ 988339 w 1150041"/>
                <a:gd name="connsiteY2" fmla="*/ 323404 h 813876"/>
                <a:gd name="connsiteX3" fmla="*/ 482724 w 1150041"/>
                <a:gd name="connsiteY3" fmla="*/ 323404 h 813876"/>
                <a:gd name="connsiteX4" fmla="*/ 701228 w 1150041"/>
                <a:gd name="connsiteY4" fmla="*/ 617809 h 813876"/>
                <a:gd name="connsiteX5" fmla="*/ 437055 w 1150041"/>
                <a:gd name="connsiteY5" fmla="*/ 813876 h 813876"/>
                <a:gd name="connsiteX6" fmla="*/ 32415 w 1150041"/>
                <a:gd name="connsiteY6" fmla="*/ 268681 h 813876"/>
                <a:gd name="connsiteX7" fmla="*/ 66468 w 1150041"/>
                <a:gd name="connsiteY7" fmla="*/ 38560 h 813876"/>
                <a:gd name="connsiteX8" fmla="*/ 90192 w 1150041"/>
                <a:gd name="connsiteY8" fmla="*/ 27412 h 813876"/>
                <a:gd name="connsiteX9" fmla="*/ 112002 w 1150041"/>
                <a:gd name="connsiteY9" fmla="*/ 12707 h 813876"/>
                <a:gd name="connsiteX10" fmla="*/ 174944 w 1150041"/>
                <a:gd name="connsiteY10" fmla="*/ 0 h 813876"/>
                <a:gd name="connsiteX11" fmla="*/ 988339 w 1150041"/>
                <a:gd name="connsiteY11" fmla="*/ 0 h 813876"/>
                <a:gd name="connsiteX12" fmla="*/ 1051281 w 1150041"/>
                <a:gd name="connsiteY12" fmla="*/ 12707 h 813876"/>
                <a:gd name="connsiteX0" fmla="*/ 1150041 w 1241481"/>
                <a:gd name="connsiteY0" fmla="*/ 161702 h 813876"/>
                <a:gd name="connsiteX1" fmla="*/ 988339 w 1241481"/>
                <a:gd name="connsiteY1" fmla="*/ 323404 h 813876"/>
                <a:gd name="connsiteX2" fmla="*/ 482724 w 1241481"/>
                <a:gd name="connsiteY2" fmla="*/ 323404 h 813876"/>
                <a:gd name="connsiteX3" fmla="*/ 701228 w 1241481"/>
                <a:gd name="connsiteY3" fmla="*/ 617809 h 813876"/>
                <a:gd name="connsiteX4" fmla="*/ 437055 w 1241481"/>
                <a:gd name="connsiteY4" fmla="*/ 813876 h 813876"/>
                <a:gd name="connsiteX5" fmla="*/ 32415 w 1241481"/>
                <a:gd name="connsiteY5" fmla="*/ 268681 h 813876"/>
                <a:gd name="connsiteX6" fmla="*/ 66468 w 1241481"/>
                <a:gd name="connsiteY6" fmla="*/ 38560 h 813876"/>
                <a:gd name="connsiteX7" fmla="*/ 90192 w 1241481"/>
                <a:gd name="connsiteY7" fmla="*/ 27412 h 813876"/>
                <a:gd name="connsiteX8" fmla="*/ 112002 w 1241481"/>
                <a:gd name="connsiteY8" fmla="*/ 12707 h 813876"/>
                <a:gd name="connsiteX9" fmla="*/ 174944 w 1241481"/>
                <a:gd name="connsiteY9" fmla="*/ 0 h 813876"/>
                <a:gd name="connsiteX10" fmla="*/ 988339 w 1241481"/>
                <a:gd name="connsiteY10" fmla="*/ 0 h 813876"/>
                <a:gd name="connsiteX11" fmla="*/ 1051281 w 1241481"/>
                <a:gd name="connsiteY11" fmla="*/ 12707 h 813876"/>
                <a:gd name="connsiteX12" fmla="*/ 1241481 w 1241481"/>
                <a:gd name="connsiteY12" fmla="*/ 253142 h 813876"/>
                <a:gd name="connsiteX0" fmla="*/ 988339 w 1241481"/>
                <a:gd name="connsiteY0" fmla="*/ 323404 h 813876"/>
                <a:gd name="connsiteX1" fmla="*/ 482724 w 1241481"/>
                <a:gd name="connsiteY1" fmla="*/ 323404 h 813876"/>
                <a:gd name="connsiteX2" fmla="*/ 701228 w 1241481"/>
                <a:gd name="connsiteY2" fmla="*/ 617809 h 813876"/>
                <a:gd name="connsiteX3" fmla="*/ 437055 w 1241481"/>
                <a:gd name="connsiteY3" fmla="*/ 813876 h 813876"/>
                <a:gd name="connsiteX4" fmla="*/ 32415 w 1241481"/>
                <a:gd name="connsiteY4" fmla="*/ 268681 h 813876"/>
                <a:gd name="connsiteX5" fmla="*/ 66468 w 1241481"/>
                <a:gd name="connsiteY5" fmla="*/ 38560 h 813876"/>
                <a:gd name="connsiteX6" fmla="*/ 90192 w 1241481"/>
                <a:gd name="connsiteY6" fmla="*/ 27412 h 813876"/>
                <a:gd name="connsiteX7" fmla="*/ 112002 w 1241481"/>
                <a:gd name="connsiteY7" fmla="*/ 12707 h 813876"/>
                <a:gd name="connsiteX8" fmla="*/ 174944 w 1241481"/>
                <a:gd name="connsiteY8" fmla="*/ 0 h 813876"/>
                <a:gd name="connsiteX9" fmla="*/ 988339 w 1241481"/>
                <a:gd name="connsiteY9" fmla="*/ 0 h 813876"/>
                <a:gd name="connsiteX10" fmla="*/ 1051281 w 1241481"/>
                <a:gd name="connsiteY10" fmla="*/ 12707 h 813876"/>
                <a:gd name="connsiteX11" fmla="*/ 1241481 w 1241481"/>
                <a:gd name="connsiteY11" fmla="*/ 253142 h 813876"/>
                <a:gd name="connsiteX0" fmla="*/ 988339 w 1051281"/>
                <a:gd name="connsiteY0" fmla="*/ 323404 h 813876"/>
                <a:gd name="connsiteX1" fmla="*/ 482724 w 1051281"/>
                <a:gd name="connsiteY1" fmla="*/ 323404 h 813876"/>
                <a:gd name="connsiteX2" fmla="*/ 701228 w 1051281"/>
                <a:gd name="connsiteY2" fmla="*/ 617809 h 813876"/>
                <a:gd name="connsiteX3" fmla="*/ 437055 w 1051281"/>
                <a:gd name="connsiteY3" fmla="*/ 813876 h 813876"/>
                <a:gd name="connsiteX4" fmla="*/ 32415 w 1051281"/>
                <a:gd name="connsiteY4" fmla="*/ 268681 h 813876"/>
                <a:gd name="connsiteX5" fmla="*/ 66468 w 1051281"/>
                <a:gd name="connsiteY5" fmla="*/ 38560 h 813876"/>
                <a:gd name="connsiteX6" fmla="*/ 90192 w 1051281"/>
                <a:gd name="connsiteY6" fmla="*/ 27412 h 813876"/>
                <a:gd name="connsiteX7" fmla="*/ 112002 w 1051281"/>
                <a:gd name="connsiteY7" fmla="*/ 12707 h 813876"/>
                <a:gd name="connsiteX8" fmla="*/ 174944 w 1051281"/>
                <a:gd name="connsiteY8" fmla="*/ 0 h 813876"/>
                <a:gd name="connsiteX9" fmla="*/ 988339 w 1051281"/>
                <a:gd name="connsiteY9" fmla="*/ 0 h 813876"/>
                <a:gd name="connsiteX10" fmla="*/ 1051281 w 1051281"/>
                <a:gd name="connsiteY10" fmla="*/ 12707 h 813876"/>
                <a:gd name="connsiteX0" fmla="*/ 988339 w 988339"/>
                <a:gd name="connsiteY0" fmla="*/ 323404 h 813876"/>
                <a:gd name="connsiteX1" fmla="*/ 482724 w 988339"/>
                <a:gd name="connsiteY1" fmla="*/ 323404 h 813876"/>
                <a:gd name="connsiteX2" fmla="*/ 701228 w 988339"/>
                <a:gd name="connsiteY2" fmla="*/ 617809 h 813876"/>
                <a:gd name="connsiteX3" fmla="*/ 437055 w 988339"/>
                <a:gd name="connsiteY3" fmla="*/ 813876 h 813876"/>
                <a:gd name="connsiteX4" fmla="*/ 32415 w 988339"/>
                <a:gd name="connsiteY4" fmla="*/ 268681 h 813876"/>
                <a:gd name="connsiteX5" fmla="*/ 66468 w 988339"/>
                <a:gd name="connsiteY5" fmla="*/ 38560 h 813876"/>
                <a:gd name="connsiteX6" fmla="*/ 90192 w 988339"/>
                <a:gd name="connsiteY6" fmla="*/ 27412 h 813876"/>
                <a:gd name="connsiteX7" fmla="*/ 112002 w 988339"/>
                <a:gd name="connsiteY7" fmla="*/ 12707 h 813876"/>
                <a:gd name="connsiteX8" fmla="*/ 174944 w 988339"/>
                <a:gd name="connsiteY8" fmla="*/ 0 h 813876"/>
                <a:gd name="connsiteX9" fmla="*/ 988339 w 988339"/>
                <a:gd name="connsiteY9" fmla="*/ 0 h 813876"/>
                <a:gd name="connsiteX0" fmla="*/ 750224 w 988339"/>
                <a:gd name="connsiteY0" fmla="*/ 309112 h 813876"/>
                <a:gd name="connsiteX1" fmla="*/ 482724 w 988339"/>
                <a:gd name="connsiteY1" fmla="*/ 323404 h 813876"/>
                <a:gd name="connsiteX2" fmla="*/ 701228 w 988339"/>
                <a:gd name="connsiteY2" fmla="*/ 617809 h 813876"/>
                <a:gd name="connsiteX3" fmla="*/ 437055 w 988339"/>
                <a:gd name="connsiteY3" fmla="*/ 813876 h 813876"/>
                <a:gd name="connsiteX4" fmla="*/ 32415 w 988339"/>
                <a:gd name="connsiteY4" fmla="*/ 268681 h 813876"/>
                <a:gd name="connsiteX5" fmla="*/ 66468 w 988339"/>
                <a:gd name="connsiteY5" fmla="*/ 38560 h 813876"/>
                <a:gd name="connsiteX6" fmla="*/ 90192 w 988339"/>
                <a:gd name="connsiteY6" fmla="*/ 27412 h 813876"/>
                <a:gd name="connsiteX7" fmla="*/ 112002 w 988339"/>
                <a:gd name="connsiteY7" fmla="*/ 12707 h 813876"/>
                <a:gd name="connsiteX8" fmla="*/ 174944 w 988339"/>
                <a:gd name="connsiteY8" fmla="*/ 0 h 813876"/>
                <a:gd name="connsiteX9" fmla="*/ 988339 w 988339"/>
                <a:gd name="connsiteY9" fmla="*/ 0 h 813876"/>
                <a:gd name="connsiteX0" fmla="*/ 750224 w 988339"/>
                <a:gd name="connsiteY0" fmla="*/ 309112 h 698247"/>
                <a:gd name="connsiteX1" fmla="*/ 482724 w 988339"/>
                <a:gd name="connsiteY1" fmla="*/ 323404 h 698247"/>
                <a:gd name="connsiteX2" fmla="*/ 701228 w 988339"/>
                <a:gd name="connsiteY2" fmla="*/ 617809 h 698247"/>
                <a:gd name="connsiteX3" fmla="*/ 382829 w 988339"/>
                <a:gd name="connsiteY3" fmla="*/ 698247 h 698247"/>
                <a:gd name="connsiteX4" fmla="*/ 32415 w 988339"/>
                <a:gd name="connsiteY4" fmla="*/ 268681 h 698247"/>
                <a:gd name="connsiteX5" fmla="*/ 66468 w 988339"/>
                <a:gd name="connsiteY5" fmla="*/ 38560 h 698247"/>
                <a:gd name="connsiteX6" fmla="*/ 90192 w 988339"/>
                <a:gd name="connsiteY6" fmla="*/ 27412 h 698247"/>
                <a:gd name="connsiteX7" fmla="*/ 112002 w 988339"/>
                <a:gd name="connsiteY7" fmla="*/ 12707 h 698247"/>
                <a:gd name="connsiteX8" fmla="*/ 174944 w 988339"/>
                <a:gd name="connsiteY8" fmla="*/ 0 h 698247"/>
                <a:gd name="connsiteX9" fmla="*/ 988339 w 988339"/>
                <a:gd name="connsiteY9" fmla="*/ 0 h 698247"/>
                <a:gd name="connsiteX0" fmla="*/ 750224 w 988339"/>
                <a:gd name="connsiteY0" fmla="*/ 309112 h 698247"/>
                <a:gd name="connsiteX1" fmla="*/ 482724 w 988339"/>
                <a:gd name="connsiteY1" fmla="*/ 323404 h 698247"/>
                <a:gd name="connsiteX2" fmla="*/ 598329 w 988339"/>
                <a:gd name="connsiteY2" fmla="*/ 554735 h 698247"/>
                <a:gd name="connsiteX3" fmla="*/ 382829 w 988339"/>
                <a:gd name="connsiteY3" fmla="*/ 698247 h 698247"/>
                <a:gd name="connsiteX4" fmla="*/ 32415 w 988339"/>
                <a:gd name="connsiteY4" fmla="*/ 268681 h 698247"/>
                <a:gd name="connsiteX5" fmla="*/ 66468 w 988339"/>
                <a:gd name="connsiteY5" fmla="*/ 38560 h 698247"/>
                <a:gd name="connsiteX6" fmla="*/ 90192 w 988339"/>
                <a:gd name="connsiteY6" fmla="*/ 27412 h 698247"/>
                <a:gd name="connsiteX7" fmla="*/ 112002 w 988339"/>
                <a:gd name="connsiteY7" fmla="*/ 12707 h 698247"/>
                <a:gd name="connsiteX8" fmla="*/ 174944 w 988339"/>
                <a:gd name="connsiteY8" fmla="*/ 0 h 698247"/>
                <a:gd name="connsiteX9" fmla="*/ 988339 w 988339"/>
                <a:gd name="connsiteY9" fmla="*/ 0 h 698247"/>
                <a:gd name="connsiteX0" fmla="*/ 750224 w 988339"/>
                <a:gd name="connsiteY0" fmla="*/ 309112 h 698247"/>
                <a:gd name="connsiteX1" fmla="*/ 400972 w 988339"/>
                <a:gd name="connsiteY1" fmla="*/ 287203 h 698247"/>
                <a:gd name="connsiteX2" fmla="*/ 598329 w 988339"/>
                <a:gd name="connsiteY2" fmla="*/ 554735 h 698247"/>
                <a:gd name="connsiteX3" fmla="*/ 382829 w 988339"/>
                <a:gd name="connsiteY3" fmla="*/ 698247 h 698247"/>
                <a:gd name="connsiteX4" fmla="*/ 32415 w 988339"/>
                <a:gd name="connsiteY4" fmla="*/ 268681 h 698247"/>
                <a:gd name="connsiteX5" fmla="*/ 66468 w 988339"/>
                <a:gd name="connsiteY5" fmla="*/ 38560 h 698247"/>
                <a:gd name="connsiteX6" fmla="*/ 90192 w 988339"/>
                <a:gd name="connsiteY6" fmla="*/ 27412 h 698247"/>
                <a:gd name="connsiteX7" fmla="*/ 112002 w 988339"/>
                <a:gd name="connsiteY7" fmla="*/ 12707 h 698247"/>
                <a:gd name="connsiteX8" fmla="*/ 174944 w 988339"/>
                <a:gd name="connsiteY8" fmla="*/ 0 h 698247"/>
                <a:gd name="connsiteX9" fmla="*/ 988339 w 988339"/>
                <a:gd name="connsiteY9" fmla="*/ 0 h 698247"/>
                <a:gd name="connsiteX0" fmla="*/ 750224 w 988339"/>
                <a:gd name="connsiteY0" fmla="*/ 309112 h 698247"/>
                <a:gd name="connsiteX1" fmla="*/ 400972 w 988339"/>
                <a:gd name="connsiteY1" fmla="*/ 287203 h 698247"/>
                <a:gd name="connsiteX2" fmla="*/ 598329 w 988339"/>
                <a:gd name="connsiteY2" fmla="*/ 554735 h 698247"/>
                <a:gd name="connsiteX3" fmla="*/ 382829 w 988339"/>
                <a:gd name="connsiteY3" fmla="*/ 698247 h 698247"/>
                <a:gd name="connsiteX4" fmla="*/ 32415 w 988339"/>
                <a:gd name="connsiteY4" fmla="*/ 268681 h 698247"/>
                <a:gd name="connsiteX5" fmla="*/ 66468 w 988339"/>
                <a:gd name="connsiteY5" fmla="*/ 38560 h 698247"/>
                <a:gd name="connsiteX6" fmla="*/ 90192 w 988339"/>
                <a:gd name="connsiteY6" fmla="*/ 27412 h 698247"/>
                <a:gd name="connsiteX7" fmla="*/ 174944 w 988339"/>
                <a:gd name="connsiteY7" fmla="*/ 0 h 698247"/>
                <a:gd name="connsiteX8" fmla="*/ 988339 w 988339"/>
                <a:gd name="connsiteY8" fmla="*/ 0 h 698247"/>
                <a:gd name="connsiteX0" fmla="*/ 750224 w 988339"/>
                <a:gd name="connsiteY0" fmla="*/ 309112 h 698247"/>
                <a:gd name="connsiteX1" fmla="*/ 400972 w 988339"/>
                <a:gd name="connsiteY1" fmla="*/ 287203 h 698247"/>
                <a:gd name="connsiteX2" fmla="*/ 598329 w 988339"/>
                <a:gd name="connsiteY2" fmla="*/ 554735 h 698247"/>
                <a:gd name="connsiteX3" fmla="*/ 382829 w 988339"/>
                <a:gd name="connsiteY3" fmla="*/ 698247 h 698247"/>
                <a:gd name="connsiteX4" fmla="*/ 32415 w 988339"/>
                <a:gd name="connsiteY4" fmla="*/ 268681 h 698247"/>
                <a:gd name="connsiteX5" fmla="*/ 66468 w 988339"/>
                <a:gd name="connsiteY5" fmla="*/ 38560 h 698247"/>
                <a:gd name="connsiteX6" fmla="*/ 90192 w 988339"/>
                <a:gd name="connsiteY6" fmla="*/ 27412 h 698247"/>
                <a:gd name="connsiteX7" fmla="*/ 988339 w 988339"/>
                <a:gd name="connsiteY7" fmla="*/ 0 h 698247"/>
                <a:gd name="connsiteX0" fmla="*/ 589978 w 988339"/>
                <a:gd name="connsiteY0" fmla="*/ 300916 h 698247"/>
                <a:gd name="connsiteX1" fmla="*/ 400972 w 988339"/>
                <a:gd name="connsiteY1" fmla="*/ 287203 h 698247"/>
                <a:gd name="connsiteX2" fmla="*/ 598329 w 988339"/>
                <a:gd name="connsiteY2" fmla="*/ 554735 h 698247"/>
                <a:gd name="connsiteX3" fmla="*/ 382829 w 988339"/>
                <a:gd name="connsiteY3" fmla="*/ 698247 h 698247"/>
                <a:gd name="connsiteX4" fmla="*/ 32415 w 988339"/>
                <a:gd name="connsiteY4" fmla="*/ 268681 h 698247"/>
                <a:gd name="connsiteX5" fmla="*/ 66468 w 988339"/>
                <a:gd name="connsiteY5" fmla="*/ 38560 h 698247"/>
                <a:gd name="connsiteX6" fmla="*/ 90192 w 988339"/>
                <a:gd name="connsiteY6" fmla="*/ 27412 h 698247"/>
                <a:gd name="connsiteX7" fmla="*/ 988339 w 988339"/>
                <a:gd name="connsiteY7" fmla="*/ 0 h 698247"/>
                <a:gd name="connsiteX0" fmla="*/ 589978 w 1094568"/>
                <a:gd name="connsiteY0" fmla="*/ 294126 h 691457"/>
                <a:gd name="connsiteX1" fmla="*/ 400972 w 1094568"/>
                <a:gd name="connsiteY1" fmla="*/ 280413 h 691457"/>
                <a:gd name="connsiteX2" fmla="*/ 598329 w 1094568"/>
                <a:gd name="connsiteY2" fmla="*/ 547945 h 691457"/>
                <a:gd name="connsiteX3" fmla="*/ 382829 w 1094568"/>
                <a:gd name="connsiteY3" fmla="*/ 691457 h 691457"/>
                <a:gd name="connsiteX4" fmla="*/ 32415 w 1094568"/>
                <a:gd name="connsiteY4" fmla="*/ 261891 h 691457"/>
                <a:gd name="connsiteX5" fmla="*/ 66468 w 1094568"/>
                <a:gd name="connsiteY5" fmla="*/ 31770 h 691457"/>
                <a:gd name="connsiteX6" fmla="*/ 90192 w 1094568"/>
                <a:gd name="connsiteY6" fmla="*/ 20622 h 691457"/>
                <a:gd name="connsiteX7" fmla="*/ 1094568 w 1094568"/>
                <a:gd name="connsiteY7" fmla="*/ 0 h 691457"/>
                <a:gd name="connsiteX0" fmla="*/ 657912 w 1094568"/>
                <a:gd name="connsiteY0" fmla="*/ 303213 h 691457"/>
                <a:gd name="connsiteX1" fmla="*/ 400972 w 1094568"/>
                <a:gd name="connsiteY1" fmla="*/ 280413 h 691457"/>
                <a:gd name="connsiteX2" fmla="*/ 598329 w 1094568"/>
                <a:gd name="connsiteY2" fmla="*/ 547945 h 691457"/>
                <a:gd name="connsiteX3" fmla="*/ 382829 w 1094568"/>
                <a:gd name="connsiteY3" fmla="*/ 691457 h 691457"/>
                <a:gd name="connsiteX4" fmla="*/ 32415 w 1094568"/>
                <a:gd name="connsiteY4" fmla="*/ 261891 h 691457"/>
                <a:gd name="connsiteX5" fmla="*/ 66468 w 1094568"/>
                <a:gd name="connsiteY5" fmla="*/ 31770 h 691457"/>
                <a:gd name="connsiteX6" fmla="*/ 90192 w 1094568"/>
                <a:gd name="connsiteY6" fmla="*/ 20622 h 691457"/>
                <a:gd name="connsiteX7" fmla="*/ 1094568 w 1094568"/>
                <a:gd name="connsiteY7" fmla="*/ 0 h 691457"/>
                <a:gd name="connsiteX0" fmla="*/ 657912 w 1104599"/>
                <a:gd name="connsiteY0" fmla="*/ 302761 h 691005"/>
                <a:gd name="connsiteX1" fmla="*/ 400972 w 1104599"/>
                <a:gd name="connsiteY1" fmla="*/ 279961 h 691005"/>
                <a:gd name="connsiteX2" fmla="*/ 598329 w 1104599"/>
                <a:gd name="connsiteY2" fmla="*/ 547493 h 691005"/>
                <a:gd name="connsiteX3" fmla="*/ 382829 w 1104599"/>
                <a:gd name="connsiteY3" fmla="*/ 691005 h 691005"/>
                <a:gd name="connsiteX4" fmla="*/ 32415 w 1104599"/>
                <a:gd name="connsiteY4" fmla="*/ 261439 h 691005"/>
                <a:gd name="connsiteX5" fmla="*/ 66468 w 1104599"/>
                <a:gd name="connsiteY5" fmla="*/ 31318 h 691005"/>
                <a:gd name="connsiteX6" fmla="*/ 90192 w 1104599"/>
                <a:gd name="connsiteY6" fmla="*/ 20170 h 691005"/>
                <a:gd name="connsiteX7" fmla="*/ 1104599 w 1104599"/>
                <a:gd name="connsiteY7" fmla="*/ 0 h 691005"/>
                <a:gd name="connsiteX0" fmla="*/ 657912 w 1104599"/>
                <a:gd name="connsiteY0" fmla="*/ 302761 h 691005"/>
                <a:gd name="connsiteX1" fmla="*/ 400972 w 1104599"/>
                <a:gd name="connsiteY1" fmla="*/ 279961 h 691005"/>
                <a:gd name="connsiteX2" fmla="*/ 638033 w 1104599"/>
                <a:gd name="connsiteY2" fmla="*/ 636718 h 691005"/>
                <a:gd name="connsiteX3" fmla="*/ 382829 w 1104599"/>
                <a:gd name="connsiteY3" fmla="*/ 691005 h 691005"/>
                <a:gd name="connsiteX4" fmla="*/ 32415 w 1104599"/>
                <a:gd name="connsiteY4" fmla="*/ 261439 h 691005"/>
                <a:gd name="connsiteX5" fmla="*/ 66468 w 1104599"/>
                <a:gd name="connsiteY5" fmla="*/ 31318 h 691005"/>
                <a:gd name="connsiteX6" fmla="*/ 90192 w 1104599"/>
                <a:gd name="connsiteY6" fmla="*/ 20170 h 691005"/>
                <a:gd name="connsiteX7" fmla="*/ 1104599 w 1104599"/>
                <a:gd name="connsiteY7" fmla="*/ 0 h 691005"/>
                <a:gd name="connsiteX0" fmla="*/ 657912 w 1104599"/>
                <a:gd name="connsiteY0" fmla="*/ 302761 h 720564"/>
                <a:gd name="connsiteX1" fmla="*/ 400972 w 1104599"/>
                <a:gd name="connsiteY1" fmla="*/ 279961 h 720564"/>
                <a:gd name="connsiteX2" fmla="*/ 638033 w 1104599"/>
                <a:gd name="connsiteY2" fmla="*/ 636718 h 720564"/>
                <a:gd name="connsiteX3" fmla="*/ 419942 w 1104599"/>
                <a:gd name="connsiteY3" fmla="*/ 720564 h 720564"/>
                <a:gd name="connsiteX4" fmla="*/ 32415 w 1104599"/>
                <a:gd name="connsiteY4" fmla="*/ 261439 h 720564"/>
                <a:gd name="connsiteX5" fmla="*/ 66468 w 1104599"/>
                <a:gd name="connsiteY5" fmla="*/ 31318 h 720564"/>
                <a:gd name="connsiteX6" fmla="*/ 90192 w 1104599"/>
                <a:gd name="connsiteY6" fmla="*/ 20170 h 720564"/>
                <a:gd name="connsiteX7" fmla="*/ 1104599 w 1104599"/>
                <a:gd name="connsiteY7" fmla="*/ 0 h 720564"/>
                <a:gd name="connsiteX0" fmla="*/ 731268 w 1104599"/>
                <a:gd name="connsiteY0" fmla="*/ 330936 h 720564"/>
                <a:gd name="connsiteX1" fmla="*/ 400972 w 1104599"/>
                <a:gd name="connsiteY1" fmla="*/ 279961 h 720564"/>
                <a:gd name="connsiteX2" fmla="*/ 638033 w 1104599"/>
                <a:gd name="connsiteY2" fmla="*/ 636718 h 720564"/>
                <a:gd name="connsiteX3" fmla="*/ 419942 w 1104599"/>
                <a:gd name="connsiteY3" fmla="*/ 720564 h 720564"/>
                <a:gd name="connsiteX4" fmla="*/ 32415 w 1104599"/>
                <a:gd name="connsiteY4" fmla="*/ 261439 h 720564"/>
                <a:gd name="connsiteX5" fmla="*/ 66468 w 1104599"/>
                <a:gd name="connsiteY5" fmla="*/ 31318 h 720564"/>
                <a:gd name="connsiteX6" fmla="*/ 90192 w 1104599"/>
                <a:gd name="connsiteY6" fmla="*/ 20170 h 720564"/>
                <a:gd name="connsiteX7" fmla="*/ 1104599 w 1104599"/>
                <a:gd name="connsiteY7" fmla="*/ 0 h 720564"/>
                <a:gd name="connsiteX0" fmla="*/ 743398 w 1104599"/>
                <a:gd name="connsiteY0" fmla="*/ 312638 h 720564"/>
                <a:gd name="connsiteX1" fmla="*/ 400972 w 1104599"/>
                <a:gd name="connsiteY1" fmla="*/ 279961 h 720564"/>
                <a:gd name="connsiteX2" fmla="*/ 638033 w 1104599"/>
                <a:gd name="connsiteY2" fmla="*/ 636718 h 720564"/>
                <a:gd name="connsiteX3" fmla="*/ 419942 w 1104599"/>
                <a:gd name="connsiteY3" fmla="*/ 720564 h 720564"/>
                <a:gd name="connsiteX4" fmla="*/ 32415 w 1104599"/>
                <a:gd name="connsiteY4" fmla="*/ 261439 h 720564"/>
                <a:gd name="connsiteX5" fmla="*/ 66468 w 1104599"/>
                <a:gd name="connsiteY5" fmla="*/ 31318 h 720564"/>
                <a:gd name="connsiteX6" fmla="*/ 90192 w 1104599"/>
                <a:gd name="connsiteY6" fmla="*/ 20170 h 720564"/>
                <a:gd name="connsiteX7" fmla="*/ 1104599 w 1104599"/>
                <a:gd name="connsiteY7" fmla="*/ 0 h 720564"/>
                <a:gd name="connsiteX0" fmla="*/ 743398 w 1067678"/>
                <a:gd name="connsiteY0" fmla="*/ 296209 h 704135"/>
                <a:gd name="connsiteX1" fmla="*/ 400972 w 1067678"/>
                <a:gd name="connsiteY1" fmla="*/ 263532 h 704135"/>
                <a:gd name="connsiteX2" fmla="*/ 638033 w 1067678"/>
                <a:gd name="connsiteY2" fmla="*/ 620289 h 704135"/>
                <a:gd name="connsiteX3" fmla="*/ 419942 w 1067678"/>
                <a:gd name="connsiteY3" fmla="*/ 704135 h 704135"/>
                <a:gd name="connsiteX4" fmla="*/ 32415 w 1067678"/>
                <a:gd name="connsiteY4" fmla="*/ 245010 h 704135"/>
                <a:gd name="connsiteX5" fmla="*/ 66468 w 1067678"/>
                <a:gd name="connsiteY5" fmla="*/ 14889 h 704135"/>
                <a:gd name="connsiteX6" fmla="*/ 90192 w 1067678"/>
                <a:gd name="connsiteY6" fmla="*/ 3741 h 704135"/>
                <a:gd name="connsiteX7" fmla="*/ 1067678 w 1067678"/>
                <a:gd name="connsiteY7" fmla="*/ 0 h 704135"/>
                <a:gd name="connsiteX0" fmla="*/ 743398 w 1057417"/>
                <a:gd name="connsiteY0" fmla="*/ 302701 h 710627"/>
                <a:gd name="connsiteX1" fmla="*/ 400972 w 1057417"/>
                <a:gd name="connsiteY1" fmla="*/ 270024 h 710627"/>
                <a:gd name="connsiteX2" fmla="*/ 638033 w 1057417"/>
                <a:gd name="connsiteY2" fmla="*/ 626781 h 710627"/>
                <a:gd name="connsiteX3" fmla="*/ 419942 w 1057417"/>
                <a:gd name="connsiteY3" fmla="*/ 710627 h 710627"/>
                <a:gd name="connsiteX4" fmla="*/ 32415 w 1057417"/>
                <a:gd name="connsiteY4" fmla="*/ 251502 h 710627"/>
                <a:gd name="connsiteX5" fmla="*/ 66468 w 1057417"/>
                <a:gd name="connsiteY5" fmla="*/ 21381 h 710627"/>
                <a:gd name="connsiteX6" fmla="*/ 90192 w 1057417"/>
                <a:gd name="connsiteY6" fmla="*/ 10233 h 710627"/>
                <a:gd name="connsiteX7" fmla="*/ 1057417 w 1057417"/>
                <a:gd name="connsiteY7" fmla="*/ 0 h 7106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57417" h="710627">
                  <a:moveTo>
                    <a:pt x="743398" y="302701"/>
                  </a:moveTo>
                  <a:lnTo>
                    <a:pt x="400972" y="270024"/>
                  </a:lnTo>
                  <a:lnTo>
                    <a:pt x="638033" y="626781"/>
                  </a:lnTo>
                  <a:lnTo>
                    <a:pt x="419942" y="710627"/>
                  </a:lnTo>
                  <a:lnTo>
                    <a:pt x="32415" y="251502"/>
                  </a:lnTo>
                  <a:cubicBezTo>
                    <a:pt x="-21728" y="178552"/>
                    <a:pt x="-6482" y="75523"/>
                    <a:pt x="66468" y="21381"/>
                  </a:cubicBezTo>
                  <a:lnTo>
                    <a:pt x="90192" y="10233"/>
                  </a:lnTo>
                  <a:lnTo>
                    <a:pt x="1057417" y="0"/>
                  </a:lnTo>
                </a:path>
              </a:pathLst>
            </a:custGeom>
            <a:pattFill prst="plaid">
              <a:fgClr>
                <a:srgbClr val="FF7C80"/>
              </a:fgClr>
              <a:bgClr>
                <a:srgbClr val="FF0066"/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sp>
          <p:nvSpPr>
            <p:cNvPr id="1253" name="フリーフォーム 74">
              <a:extLst>
                <a:ext uri="{FF2B5EF4-FFF2-40B4-BE49-F238E27FC236}">
                  <a16:creationId xmlns:a16="http://schemas.microsoft.com/office/drawing/2014/main" id="{86D7252D-378F-4789-85EA-5965FF5DE4DE}"/>
                </a:ext>
              </a:extLst>
            </p:cNvPr>
            <p:cNvSpPr/>
            <p:nvPr/>
          </p:nvSpPr>
          <p:spPr>
            <a:xfrm rot="1260686" flipH="1">
              <a:off x="8599774" y="336923"/>
              <a:ext cx="1057417" cy="710627"/>
            </a:xfrm>
            <a:custGeom>
              <a:avLst/>
              <a:gdLst>
                <a:gd name="connsiteX0" fmla="*/ 1051281 w 1150041"/>
                <a:gd name="connsiteY0" fmla="*/ 12707 h 813876"/>
                <a:gd name="connsiteX1" fmla="*/ 1150041 w 1150041"/>
                <a:gd name="connsiteY1" fmla="*/ 161702 h 813876"/>
                <a:gd name="connsiteX2" fmla="*/ 988339 w 1150041"/>
                <a:gd name="connsiteY2" fmla="*/ 323404 h 813876"/>
                <a:gd name="connsiteX3" fmla="*/ 482724 w 1150041"/>
                <a:gd name="connsiteY3" fmla="*/ 323404 h 813876"/>
                <a:gd name="connsiteX4" fmla="*/ 701228 w 1150041"/>
                <a:gd name="connsiteY4" fmla="*/ 617809 h 813876"/>
                <a:gd name="connsiteX5" fmla="*/ 437055 w 1150041"/>
                <a:gd name="connsiteY5" fmla="*/ 813876 h 813876"/>
                <a:gd name="connsiteX6" fmla="*/ 32415 w 1150041"/>
                <a:gd name="connsiteY6" fmla="*/ 268681 h 813876"/>
                <a:gd name="connsiteX7" fmla="*/ 66468 w 1150041"/>
                <a:gd name="connsiteY7" fmla="*/ 38560 h 813876"/>
                <a:gd name="connsiteX8" fmla="*/ 90192 w 1150041"/>
                <a:gd name="connsiteY8" fmla="*/ 27412 h 813876"/>
                <a:gd name="connsiteX9" fmla="*/ 112002 w 1150041"/>
                <a:gd name="connsiteY9" fmla="*/ 12707 h 813876"/>
                <a:gd name="connsiteX10" fmla="*/ 174944 w 1150041"/>
                <a:gd name="connsiteY10" fmla="*/ 0 h 813876"/>
                <a:gd name="connsiteX11" fmla="*/ 988339 w 1150041"/>
                <a:gd name="connsiteY11" fmla="*/ 0 h 813876"/>
                <a:gd name="connsiteX12" fmla="*/ 1051281 w 1150041"/>
                <a:gd name="connsiteY12" fmla="*/ 12707 h 813876"/>
                <a:gd name="connsiteX0" fmla="*/ 1150041 w 1241481"/>
                <a:gd name="connsiteY0" fmla="*/ 161702 h 813876"/>
                <a:gd name="connsiteX1" fmla="*/ 988339 w 1241481"/>
                <a:gd name="connsiteY1" fmla="*/ 323404 h 813876"/>
                <a:gd name="connsiteX2" fmla="*/ 482724 w 1241481"/>
                <a:gd name="connsiteY2" fmla="*/ 323404 h 813876"/>
                <a:gd name="connsiteX3" fmla="*/ 701228 w 1241481"/>
                <a:gd name="connsiteY3" fmla="*/ 617809 h 813876"/>
                <a:gd name="connsiteX4" fmla="*/ 437055 w 1241481"/>
                <a:gd name="connsiteY4" fmla="*/ 813876 h 813876"/>
                <a:gd name="connsiteX5" fmla="*/ 32415 w 1241481"/>
                <a:gd name="connsiteY5" fmla="*/ 268681 h 813876"/>
                <a:gd name="connsiteX6" fmla="*/ 66468 w 1241481"/>
                <a:gd name="connsiteY6" fmla="*/ 38560 h 813876"/>
                <a:gd name="connsiteX7" fmla="*/ 90192 w 1241481"/>
                <a:gd name="connsiteY7" fmla="*/ 27412 h 813876"/>
                <a:gd name="connsiteX8" fmla="*/ 112002 w 1241481"/>
                <a:gd name="connsiteY8" fmla="*/ 12707 h 813876"/>
                <a:gd name="connsiteX9" fmla="*/ 174944 w 1241481"/>
                <a:gd name="connsiteY9" fmla="*/ 0 h 813876"/>
                <a:gd name="connsiteX10" fmla="*/ 988339 w 1241481"/>
                <a:gd name="connsiteY10" fmla="*/ 0 h 813876"/>
                <a:gd name="connsiteX11" fmla="*/ 1051281 w 1241481"/>
                <a:gd name="connsiteY11" fmla="*/ 12707 h 813876"/>
                <a:gd name="connsiteX12" fmla="*/ 1241481 w 1241481"/>
                <a:gd name="connsiteY12" fmla="*/ 253142 h 813876"/>
                <a:gd name="connsiteX0" fmla="*/ 988339 w 1241481"/>
                <a:gd name="connsiteY0" fmla="*/ 323404 h 813876"/>
                <a:gd name="connsiteX1" fmla="*/ 482724 w 1241481"/>
                <a:gd name="connsiteY1" fmla="*/ 323404 h 813876"/>
                <a:gd name="connsiteX2" fmla="*/ 701228 w 1241481"/>
                <a:gd name="connsiteY2" fmla="*/ 617809 h 813876"/>
                <a:gd name="connsiteX3" fmla="*/ 437055 w 1241481"/>
                <a:gd name="connsiteY3" fmla="*/ 813876 h 813876"/>
                <a:gd name="connsiteX4" fmla="*/ 32415 w 1241481"/>
                <a:gd name="connsiteY4" fmla="*/ 268681 h 813876"/>
                <a:gd name="connsiteX5" fmla="*/ 66468 w 1241481"/>
                <a:gd name="connsiteY5" fmla="*/ 38560 h 813876"/>
                <a:gd name="connsiteX6" fmla="*/ 90192 w 1241481"/>
                <a:gd name="connsiteY6" fmla="*/ 27412 h 813876"/>
                <a:gd name="connsiteX7" fmla="*/ 112002 w 1241481"/>
                <a:gd name="connsiteY7" fmla="*/ 12707 h 813876"/>
                <a:gd name="connsiteX8" fmla="*/ 174944 w 1241481"/>
                <a:gd name="connsiteY8" fmla="*/ 0 h 813876"/>
                <a:gd name="connsiteX9" fmla="*/ 988339 w 1241481"/>
                <a:gd name="connsiteY9" fmla="*/ 0 h 813876"/>
                <a:gd name="connsiteX10" fmla="*/ 1051281 w 1241481"/>
                <a:gd name="connsiteY10" fmla="*/ 12707 h 813876"/>
                <a:gd name="connsiteX11" fmla="*/ 1241481 w 1241481"/>
                <a:gd name="connsiteY11" fmla="*/ 253142 h 813876"/>
                <a:gd name="connsiteX0" fmla="*/ 988339 w 1051281"/>
                <a:gd name="connsiteY0" fmla="*/ 323404 h 813876"/>
                <a:gd name="connsiteX1" fmla="*/ 482724 w 1051281"/>
                <a:gd name="connsiteY1" fmla="*/ 323404 h 813876"/>
                <a:gd name="connsiteX2" fmla="*/ 701228 w 1051281"/>
                <a:gd name="connsiteY2" fmla="*/ 617809 h 813876"/>
                <a:gd name="connsiteX3" fmla="*/ 437055 w 1051281"/>
                <a:gd name="connsiteY3" fmla="*/ 813876 h 813876"/>
                <a:gd name="connsiteX4" fmla="*/ 32415 w 1051281"/>
                <a:gd name="connsiteY4" fmla="*/ 268681 h 813876"/>
                <a:gd name="connsiteX5" fmla="*/ 66468 w 1051281"/>
                <a:gd name="connsiteY5" fmla="*/ 38560 h 813876"/>
                <a:gd name="connsiteX6" fmla="*/ 90192 w 1051281"/>
                <a:gd name="connsiteY6" fmla="*/ 27412 h 813876"/>
                <a:gd name="connsiteX7" fmla="*/ 112002 w 1051281"/>
                <a:gd name="connsiteY7" fmla="*/ 12707 h 813876"/>
                <a:gd name="connsiteX8" fmla="*/ 174944 w 1051281"/>
                <a:gd name="connsiteY8" fmla="*/ 0 h 813876"/>
                <a:gd name="connsiteX9" fmla="*/ 988339 w 1051281"/>
                <a:gd name="connsiteY9" fmla="*/ 0 h 813876"/>
                <a:gd name="connsiteX10" fmla="*/ 1051281 w 1051281"/>
                <a:gd name="connsiteY10" fmla="*/ 12707 h 813876"/>
                <a:gd name="connsiteX0" fmla="*/ 988339 w 988339"/>
                <a:gd name="connsiteY0" fmla="*/ 323404 h 813876"/>
                <a:gd name="connsiteX1" fmla="*/ 482724 w 988339"/>
                <a:gd name="connsiteY1" fmla="*/ 323404 h 813876"/>
                <a:gd name="connsiteX2" fmla="*/ 701228 w 988339"/>
                <a:gd name="connsiteY2" fmla="*/ 617809 h 813876"/>
                <a:gd name="connsiteX3" fmla="*/ 437055 w 988339"/>
                <a:gd name="connsiteY3" fmla="*/ 813876 h 813876"/>
                <a:gd name="connsiteX4" fmla="*/ 32415 w 988339"/>
                <a:gd name="connsiteY4" fmla="*/ 268681 h 813876"/>
                <a:gd name="connsiteX5" fmla="*/ 66468 w 988339"/>
                <a:gd name="connsiteY5" fmla="*/ 38560 h 813876"/>
                <a:gd name="connsiteX6" fmla="*/ 90192 w 988339"/>
                <a:gd name="connsiteY6" fmla="*/ 27412 h 813876"/>
                <a:gd name="connsiteX7" fmla="*/ 112002 w 988339"/>
                <a:gd name="connsiteY7" fmla="*/ 12707 h 813876"/>
                <a:gd name="connsiteX8" fmla="*/ 174944 w 988339"/>
                <a:gd name="connsiteY8" fmla="*/ 0 h 813876"/>
                <a:gd name="connsiteX9" fmla="*/ 988339 w 988339"/>
                <a:gd name="connsiteY9" fmla="*/ 0 h 813876"/>
                <a:gd name="connsiteX0" fmla="*/ 750224 w 988339"/>
                <a:gd name="connsiteY0" fmla="*/ 309112 h 813876"/>
                <a:gd name="connsiteX1" fmla="*/ 482724 w 988339"/>
                <a:gd name="connsiteY1" fmla="*/ 323404 h 813876"/>
                <a:gd name="connsiteX2" fmla="*/ 701228 w 988339"/>
                <a:gd name="connsiteY2" fmla="*/ 617809 h 813876"/>
                <a:gd name="connsiteX3" fmla="*/ 437055 w 988339"/>
                <a:gd name="connsiteY3" fmla="*/ 813876 h 813876"/>
                <a:gd name="connsiteX4" fmla="*/ 32415 w 988339"/>
                <a:gd name="connsiteY4" fmla="*/ 268681 h 813876"/>
                <a:gd name="connsiteX5" fmla="*/ 66468 w 988339"/>
                <a:gd name="connsiteY5" fmla="*/ 38560 h 813876"/>
                <a:gd name="connsiteX6" fmla="*/ 90192 w 988339"/>
                <a:gd name="connsiteY6" fmla="*/ 27412 h 813876"/>
                <a:gd name="connsiteX7" fmla="*/ 112002 w 988339"/>
                <a:gd name="connsiteY7" fmla="*/ 12707 h 813876"/>
                <a:gd name="connsiteX8" fmla="*/ 174944 w 988339"/>
                <a:gd name="connsiteY8" fmla="*/ 0 h 813876"/>
                <a:gd name="connsiteX9" fmla="*/ 988339 w 988339"/>
                <a:gd name="connsiteY9" fmla="*/ 0 h 813876"/>
                <a:gd name="connsiteX0" fmla="*/ 750224 w 988339"/>
                <a:gd name="connsiteY0" fmla="*/ 309112 h 698247"/>
                <a:gd name="connsiteX1" fmla="*/ 482724 w 988339"/>
                <a:gd name="connsiteY1" fmla="*/ 323404 h 698247"/>
                <a:gd name="connsiteX2" fmla="*/ 701228 w 988339"/>
                <a:gd name="connsiteY2" fmla="*/ 617809 h 698247"/>
                <a:gd name="connsiteX3" fmla="*/ 382829 w 988339"/>
                <a:gd name="connsiteY3" fmla="*/ 698247 h 698247"/>
                <a:gd name="connsiteX4" fmla="*/ 32415 w 988339"/>
                <a:gd name="connsiteY4" fmla="*/ 268681 h 698247"/>
                <a:gd name="connsiteX5" fmla="*/ 66468 w 988339"/>
                <a:gd name="connsiteY5" fmla="*/ 38560 h 698247"/>
                <a:gd name="connsiteX6" fmla="*/ 90192 w 988339"/>
                <a:gd name="connsiteY6" fmla="*/ 27412 h 698247"/>
                <a:gd name="connsiteX7" fmla="*/ 112002 w 988339"/>
                <a:gd name="connsiteY7" fmla="*/ 12707 h 698247"/>
                <a:gd name="connsiteX8" fmla="*/ 174944 w 988339"/>
                <a:gd name="connsiteY8" fmla="*/ 0 h 698247"/>
                <a:gd name="connsiteX9" fmla="*/ 988339 w 988339"/>
                <a:gd name="connsiteY9" fmla="*/ 0 h 698247"/>
                <a:gd name="connsiteX0" fmla="*/ 750224 w 988339"/>
                <a:gd name="connsiteY0" fmla="*/ 309112 h 698247"/>
                <a:gd name="connsiteX1" fmla="*/ 482724 w 988339"/>
                <a:gd name="connsiteY1" fmla="*/ 323404 h 698247"/>
                <a:gd name="connsiteX2" fmla="*/ 598329 w 988339"/>
                <a:gd name="connsiteY2" fmla="*/ 554735 h 698247"/>
                <a:gd name="connsiteX3" fmla="*/ 382829 w 988339"/>
                <a:gd name="connsiteY3" fmla="*/ 698247 h 698247"/>
                <a:gd name="connsiteX4" fmla="*/ 32415 w 988339"/>
                <a:gd name="connsiteY4" fmla="*/ 268681 h 698247"/>
                <a:gd name="connsiteX5" fmla="*/ 66468 w 988339"/>
                <a:gd name="connsiteY5" fmla="*/ 38560 h 698247"/>
                <a:gd name="connsiteX6" fmla="*/ 90192 w 988339"/>
                <a:gd name="connsiteY6" fmla="*/ 27412 h 698247"/>
                <a:gd name="connsiteX7" fmla="*/ 112002 w 988339"/>
                <a:gd name="connsiteY7" fmla="*/ 12707 h 698247"/>
                <a:gd name="connsiteX8" fmla="*/ 174944 w 988339"/>
                <a:gd name="connsiteY8" fmla="*/ 0 h 698247"/>
                <a:gd name="connsiteX9" fmla="*/ 988339 w 988339"/>
                <a:gd name="connsiteY9" fmla="*/ 0 h 698247"/>
                <a:gd name="connsiteX0" fmla="*/ 750224 w 988339"/>
                <a:gd name="connsiteY0" fmla="*/ 309112 h 698247"/>
                <a:gd name="connsiteX1" fmla="*/ 400972 w 988339"/>
                <a:gd name="connsiteY1" fmla="*/ 287203 h 698247"/>
                <a:gd name="connsiteX2" fmla="*/ 598329 w 988339"/>
                <a:gd name="connsiteY2" fmla="*/ 554735 h 698247"/>
                <a:gd name="connsiteX3" fmla="*/ 382829 w 988339"/>
                <a:gd name="connsiteY3" fmla="*/ 698247 h 698247"/>
                <a:gd name="connsiteX4" fmla="*/ 32415 w 988339"/>
                <a:gd name="connsiteY4" fmla="*/ 268681 h 698247"/>
                <a:gd name="connsiteX5" fmla="*/ 66468 w 988339"/>
                <a:gd name="connsiteY5" fmla="*/ 38560 h 698247"/>
                <a:gd name="connsiteX6" fmla="*/ 90192 w 988339"/>
                <a:gd name="connsiteY6" fmla="*/ 27412 h 698247"/>
                <a:gd name="connsiteX7" fmla="*/ 112002 w 988339"/>
                <a:gd name="connsiteY7" fmla="*/ 12707 h 698247"/>
                <a:gd name="connsiteX8" fmla="*/ 174944 w 988339"/>
                <a:gd name="connsiteY8" fmla="*/ 0 h 698247"/>
                <a:gd name="connsiteX9" fmla="*/ 988339 w 988339"/>
                <a:gd name="connsiteY9" fmla="*/ 0 h 698247"/>
                <a:gd name="connsiteX0" fmla="*/ 750224 w 988339"/>
                <a:gd name="connsiteY0" fmla="*/ 309112 h 698247"/>
                <a:gd name="connsiteX1" fmla="*/ 400972 w 988339"/>
                <a:gd name="connsiteY1" fmla="*/ 287203 h 698247"/>
                <a:gd name="connsiteX2" fmla="*/ 598329 w 988339"/>
                <a:gd name="connsiteY2" fmla="*/ 554735 h 698247"/>
                <a:gd name="connsiteX3" fmla="*/ 382829 w 988339"/>
                <a:gd name="connsiteY3" fmla="*/ 698247 h 698247"/>
                <a:gd name="connsiteX4" fmla="*/ 32415 w 988339"/>
                <a:gd name="connsiteY4" fmla="*/ 268681 h 698247"/>
                <a:gd name="connsiteX5" fmla="*/ 66468 w 988339"/>
                <a:gd name="connsiteY5" fmla="*/ 38560 h 698247"/>
                <a:gd name="connsiteX6" fmla="*/ 90192 w 988339"/>
                <a:gd name="connsiteY6" fmla="*/ 27412 h 698247"/>
                <a:gd name="connsiteX7" fmla="*/ 174944 w 988339"/>
                <a:gd name="connsiteY7" fmla="*/ 0 h 698247"/>
                <a:gd name="connsiteX8" fmla="*/ 988339 w 988339"/>
                <a:gd name="connsiteY8" fmla="*/ 0 h 698247"/>
                <a:gd name="connsiteX0" fmla="*/ 750224 w 988339"/>
                <a:gd name="connsiteY0" fmla="*/ 309112 h 698247"/>
                <a:gd name="connsiteX1" fmla="*/ 400972 w 988339"/>
                <a:gd name="connsiteY1" fmla="*/ 287203 h 698247"/>
                <a:gd name="connsiteX2" fmla="*/ 598329 w 988339"/>
                <a:gd name="connsiteY2" fmla="*/ 554735 h 698247"/>
                <a:gd name="connsiteX3" fmla="*/ 382829 w 988339"/>
                <a:gd name="connsiteY3" fmla="*/ 698247 h 698247"/>
                <a:gd name="connsiteX4" fmla="*/ 32415 w 988339"/>
                <a:gd name="connsiteY4" fmla="*/ 268681 h 698247"/>
                <a:gd name="connsiteX5" fmla="*/ 66468 w 988339"/>
                <a:gd name="connsiteY5" fmla="*/ 38560 h 698247"/>
                <a:gd name="connsiteX6" fmla="*/ 90192 w 988339"/>
                <a:gd name="connsiteY6" fmla="*/ 27412 h 698247"/>
                <a:gd name="connsiteX7" fmla="*/ 988339 w 988339"/>
                <a:gd name="connsiteY7" fmla="*/ 0 h 698247"/>
                <a:gd name="connsiteX0" fmla="*/ 589978 w 988339"/>
                <a:gd name="connsiteY0" fmla="*/ 300916 h 698247"/>
                <a:gd name="connsiteX1" fmla="*/ 400972 w 988339"/>
                <a:gd name="connsiteY1" fmla="*/ 287203 h 698247"/>
                <a:gd name="connsiteX2" fmla="*/ 598329 w 988339"/>
                <a:gd name="connsiteY2" fmla="*/ 554735 h 698247"/>
                <a:gd name="connsiteX3" fmla="*/ 382829 w 988339"/>
                <a:gd name="connsiteY3" fmla="*/ 698247 h 698247"/>
                <a:gd name="connsiteX4" fmla="*/ 32415 w 988339"/>
                <a:gd name="connsiteY4" fmla="*/ 268681 h 698247"/>
                <a:gd name="connsiteX5" fmla="*/ 66468 w 988339"/>
                <a:gd name="connsiteY5" fmla="*/ 38560 h 698247"/>
                <a:gd name="connsiteX6" fmla="*/ 90192 w 988339"/>
                <a:gd name="connsiteY6" fmla="*/ 27412 h 698247"/>
                <a:gd name="connsiteX7" fmla="*/ 988339 w 988339"/>
                <a:gd name="connsiteY7" fmla="*/ 0 h 698247"/>
                <a:gd name="connsiteX0" fmla="*/ 589978 w 1094568"/>
                <a:gd name="connsiteY0" fmla="*/ 294126 h 691457"/>
                <a:gd name="connsiteX1" fmla="*/ 400972 w 1094568"/>
                <a:gd name="connsiteY1" fmla="*/ 280413 h 691457"/>
                <a:gd name="connsiteX2" fmla="*/ 598329 w 1094568"/>
                <a:gd name="connsiteY2" fmla="*/ 547945 h 691457"/>
                <a:gd name="connsiteX3" fmla="*/ 382829 w 1094568"/>
                <a:gd name="connsiteY3" fmla="*/ 691457 h 691457"/>
                <a:gd name="connsiteX4" fmla="*/ 32415 w 1094568"/>
                <a:gd name="connsiteY4" fmla="*/ 261891 h 691457"/>
                <a:gd name="connsiteX5" fmla="*/ 66468 w 1094568"/>
                <a:gd name="connsiteY5" fmla="*/ 31770 h 691457"/>
                <a:gd name="connsiteX6" fmla="*/ 90192 w 1094568"/>
                <a:gd name="connsiteY6" fmla="*/ 20622 h 691457"/>
                <a:gd name="connsiteX7" fmla="*/ 1094568 w 1094568"/>
                <a:gd name="connsiteY7" fmla="*/ 0 h 691457"/>
                <a:gd name="connsiteX0" fmla="*/ 657912 w 1094568"/>
                <a:gd name="connsiteY0" fmla="*/ 303213 h 691457"/>
                <a:gd name="connsiteX1" fmla="*/ 400972 w 1094568"/>
                <a:gd name="connsiteY1" fmla="*/ 280413 h 691457"/>
                <a:gd name="connsiteX2" fmla="*/ 598329 w 1094568"/>
                <a:gd name="connsiteY2" fmla="*/ 547945 h 691457"/>
                <a:gd name="connsiteX3" fmla="*/ 382829 w 1094568"/>
                <a:gd name="connsiteY3" fmla="*/ 691457 h 691457"/>
                <a:gd name="connsiteX4" fmla="*/ 32415 w 1094568"/>
                <a:gd name="connsiteY4" fmla="*/ 261891 h 691457"/>
                <a:gd name="connsiteX5" fmla="*/ 66468 w 1094568"/>
                <a:gd name="connsiteY5" fmla="*/ 31770 h 691457"/>
                <a:gd name="connsiteX6" fmla="*/ 90192 w 1094568"/>
                <a:gd name="connsiteY6" fmla="*/ 20622 h 691457"/>
                <a:gd name="connsiteX7" fmla="*/ 1094568 w 1094568"/>
                <a:gd name="connsiteY7" fmla="*/ 0 h 691457"/>
                <a:gd name="connsiteX0" fmla="*/ 657912 w 1104599"/>
                <a:gd name="connsiteY0" fmla="*/ 302761 h 691005"/>
                <a:gd name="connsiteX1" fmla="*/ 400972 w 1104599"/>
                <a:gd name="connsiteY1" fmla="*/ 279961 h 691005"/>
                <a:gd name="connsiteX2" fmla="*/ 598329 w 1104599"/>
                <a:gd name="connsiteY2" fmla="*/ 547493 h 691005"/>
                <a:gd name="connsiteX3" fmla="*/ 382829 w 1104599"/>
                <a:gd name="connsiteY3" fmla="*/ 691005 h 691005"/>
                <a:gd name="connsiteX4" fmla="*/ 32415 w 1104599"/>
                <a:gd name="connsiteY4" fmla="*/ 261439 h 691005"/>
                <a:gd name="connsiteX5" fmla="*/ 66468 w 1104599"/>
                <a:gd name="connsiteY5" fmla="*/ 31318 h 691005"/>
                <a:gd name="connsiteX6" fmla="*/ 90192 w 1104599"/>
                <a:gd name="connsiteY6" fmla="*/ 20170 h 691005"/>
                <a:gd name="connsiteX7" fmla="*/ 1104599 w 1104599"/>
                <a:gd name="connsiteY7" fmla="*/ 0 h 691005"/>
                <a:gd name="connsiteX0" fmla="*/ 657912 w 1104599"/>
                <a:gd name="connsiteY0" fmla="*/ 302761 h 691005"/>
                <a:gd name="connsiteX1" fmla="*/ 400972 w 1104599"/>
                <a:gd name="connsiteY1" fmla="*/ 279961 h 691005"/>
                <a:gd name="connsiteX2" fmla="*/ 638033 w 1104599"/>
                <a:gd name="connsiteY2" fmla="*/ 636718 h 691005"/>
                <a:gd name="connsiteX3" fmla="*/ 382829 w 1104599"/>
                <a:gd name="connsiteY3" fmla="*/ 691005 h 691005"/>
                <a:gd name="connsiteX4" fmla="*/ 32415 w 1104599"/>
                <a:gd name="connsiteY4" fmla="*/ 261439 h 691005"/>
                <a:gd name="connsiteX5" fmla="*/ 66468 w 1104599"/>
                <a:gd name="connsiteY5" fmla="*/ 31318 h 691005"/>
                <a:gd name="connsiteX6" fmla="*/ 90192 w 1104599"/>
                <a:gd name="connsiteY6" fmla="*/ 20170 h 691005"/>
                <a:gd name="connsiteX7" fmla="*/ 1104599 w 1104599"/>
                <a:gd name="connsiteY7" fmla="*/ 0 h 691005"/>
                <a:gd name="connsiteX0" fmla="*/ 657912 w 1104599"/>
                <a:gd name="connsiteY0" fmla="*/ 302761 h 720564"/>
                <a:gd name="connsiteX1" fmla="*/ 400972 w 1104599"/>
                <a:gd name="connsiteY1" fmla="*/ 279961 h 720564"/>
                <a:gd name="connsiteX2" fmla="*/ 638033 w 1104599"/>
                <a:gd name="connsiteY2" fmla="*/ 636718 h 720564"/>
                <a:gd name="connsiteX3" fmla="*/ 419942 w 1104599"/>
                <a:gd name="connsiteY3" fmla="*/ 720564 h 720564"/>
                <a:gd name="connsiteX4" fmla="*/ 32415 w 1104599"/>
                <a:gd name="connsiteY4" fmla="*/ 261439 h 720564"/>
                <a:gd name="connsiteX5" fmla="*/ 66468 w 1104599"/>
                <a:gd name="connsiteY5" fmla="*/ 31318 h 720564"/>
                <a:gd name="connsiteX6" fmla="*/ 90192 w 1104599"/>
                <a:gd name="connsiteY6" fmla="*/ 20170 h 720564"/>
                <a:gd name="connsiteX7" fmla="*/ 1104599 w 1104599"/>
                <a:gd name="connsiteY7" fmla="*/ 0 h 720564"/>
                <a:gd name="connsiteX0" fmla="*/ 731268 w 1104599"/>
                <a:gd name="connsiteY0" fmla="*/ 330936 h 720564"/>
                <a:gd name="connsiteX1" fmla="*/ 400972 w 1104599"/>
                <a:gd name="connsiteY1" fmla="*/ 279961 h 720564"/>
                <a:gd name="connsiteX2" fmla="*/ 638033 w 1104599"/>
                <a:gd name="connsiteY2" fmla="*/ 636718 h 720564"/>
                <a:gd name="connsiteX3" fmla="*/ 419942 w 1104599"/>
                <a:gd name="connsiteY3" fmla="*/ 720564 h 720564"/>
                <a:gd name="connsiteX4" fmla="*/ 32415 w 1104599"/>
                <a:gd name="connsiteY4" fmla="*/ 261439 h 720564"/>
                <a:gd name="connsiteX5" fmla="*/ 66468 w 1104599"/>
                <a:gd name="connsiteY5" fmla="*/ 31318 h 720564"/>
                <a:gd name="connsiteX6" fmla="*/ 90192 w 1104599"/>
                <a:gd name="connsiteY6" fmla="*/ 20170 h 720564"/>
                <a:gd name="connsiteX7" fmla="*/ 1104599 w 1104599"/>
                <a:gd name="connsiteY7" fmla="*/ 0 h 720564"/>
                <a:gd name="connsiteX0" fmla="*/ 743398 w 1104599"/>
                <a:gd name="connsiteY0" fmla="*/ 312638 h 720564"/>
                <a:gd name="connsiteX1" fmla="*/ 400972 w 1104599"/>
                <a:gd name="connsiteY1" fmla="*/ 279961 h 720564"/>
                <a:gd name="connsiteX2" fmla="*/ 638033 w 1104599"/>
                <a:gd name="connsiteY2" fmla="*/ 636718 h 720564"/>
                <a:gd name="connsiteX3" fmla="*/ 419942 w 1104599"/>
                <a:gd name="connsiteY3" fmla="*/ 720564 h 720564"/>
                <a:gd name="connsiteX4" fmla="*/ 32415 w 1104599"/>
                <a:gd name="connsiteY4" fmla="*/ 261439 h 720564"/>
                <a:gd name="connsiteX5" fmla="*/ 66468 w 1104599"/>
                <a:gd name="connsiteY5" fmla="*/ 31318 h 720564"/>
                <a:gd name="connsiteX6" fmla="*/ 90192 w 1104599"/>
                <a:gd name="connsiteY6" fmla="*/ 20170 h 720564"/>
                <a:gd name="connsiteX7" fmla="*/ 1104599 w 1104599"/>
                <a:gd name="connsiteY7" fmla="*/ 0 h 720564"/>
                <a:gd name="connsiteX0" fmla="*/ 743398 w 1067678"/>
                <a:gd name="connsiteY0" fmla="*/ 296209 h 704135"/>
                <a:gd name="connsiteX1" fmla="*/ 400972 w 1067678"/>
                <a:gd name="connsiteY1" fmla="*/ 263532 h 704135"/>
                <a:gd name="connsiteX2" fmla="*/ 638033 w 1067678"/>
                <a:gd name="connsiteY2" fmla="*/ 620289 h 704135"/>
                <a:gd name="connsiteX3" fmla="*/ 419942 w 1067678"/>
                <a:gd name="connsiteY3" fmla="*/ 704135 h 704135"/>
                <a:gd name="connsiteX4" fmla="*/ 32415 w 1067678"/>
                <a:gd name="connsiteY4" fmla="*/ 245010 h 704135"/>
                <a:gd name="connsiteX5" fmla="*/ 66468 w 1067678"/>
                <a:gd name="connsiteY5" fmla="*/ 14889 h 704135"/>
                <a:gd name="connsiteX6" fmla="*/ 90192 w 1067678"/>
                <a:gd name="connsiteY6" fmla="*/ 3741 h 704135"/>
                <a:gd name="connsiteX7" fmla="*/ 1067678 w 1067678"/>
                <a:gd name="connsiteY7" fmla="*/ 0 h 704135"/>
                <a:gd name="connsiteX0" fmla="*/ 743398 w 1057417"/>
                <a:gd name="connsiteY0" fmla="*/ 302701 h 710627"/>
                <a:gd name="connsiteX1" fmla="*/ 400972 w 1057417"/>
                <a:gd name="connsiteY1" fmla="*/ 270024 h 710627"/>
                <a:gd name="connsiteX2" fmla="*/ 638033 w 1057417"/>
                <a:gd name="connsiteY2" fmla="*/ 626781 h 710627"/>
                <a:gd name="connsiteX3" fmla="*/ 419942 w 1057417"/>
                <a:gd name="connsiteY3" fmla="*/ 710627 h 710627"/>
                <a:gd name="connsiteX4" fmla="*/ 32415 w 1057417"/>
                <a:gd name="connsiteY4" fmla="*/ 251502 h 710627"/>
                <a:gd name="connsiteX5" fmla="*/ 66468 w 1057417"/>
                <a:gd name="connsiteY5" fmla="*/ 21381 h 710627"/>
                <a:gd name="connsiteX6" fmla="*/ 90192 w 1057417"/>
                <a:gd name="connsiteY6" fmla="*/ 10233 h 710627"/>
                <a:gd name="connsiteX7" fmla="*/ 1057417 w 1057417"/>
                <a:gd name="connsiteY7" fmla="*/ 0 h 7106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57417" h="710627">
                  <a:moveTo>
                    <a:pt x="743398" y="302701"/>
                  </a:moveTo>
                  <a:lnTo>
                    <a:pt x="400972" y="270024"/>
                  </a:lnTo>
                  <a:lnTo>
                    <a:pt x="638033" y="626781"/>
                  </a:lnTo>
                  <a:lnTo>
                    <a:pt x="419942" y="710627"/>
                  </a:lnTo>
                  <a:lnTo>
                    <a:pt x="32415" y="251502"/>
                  </a:lnTo>
                  <a:cubicBezTo>
                    <a:pt x="-21728" y="178552"/>
                    <a:pt x="-6482" y="75523"/>
                    <a:pt x="66468" y="21381"/>
                  </a:cubicBezTo>
                  <a:lnTo>
                    <a:pt x="90192" y="10233"/>
                  </a:lnTo>
                  <a:lnTo>
                    <a:pt x="1057417" y="0"/>
                  </a:lnTo>
                </a:path>
              </a:pathLst>
            </a:custGeom>
            <a:pattFill prst="plaid">
              <a:fgClr>
                <a:srgbClr val="FF7C80"/>
              </a:fgClr>
              <a:bgClr>
                <a:srgbClr val="FF0066"/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sp>
          <p:nvSpPr>
            <p:cNvPr id="1254" name="正方形/長方形 9">
              <a:extLst>
                <a:ext uri="{FF2B5EF4-FFF2-40B4-BE49-F238E27FC236}">
                  <a16:creationId xmlns:a16="http://schemas.microsoft.com/office/drawing/2014/main" id="{5172B2B8-04C6-4C8C-A23C-AB34C467B78B}"/>
                </a:ext>
              </a:extLst>
            </p:cNvPr>
            <p:cNvSpPr/>
            <p:nvPr/>
          </p:nvSpPr>
          <p:spPr>
            <a:xfrm>
              <a:off x="7968502" y="44174"/>
              <a:ext cx="814738" cy="574215"/>
            </a:xfrm>
            <a:custGeom>
              <a:avLst/>
              <a:gdLst/>
              <a:ahLst/>
              <a:cxnLst/>
              <a:rect l="l" t="t" r="r" b="b"/>
              <a:pathLst>
                <a:path w="409500" h="880103">
                  <a:moveTo>
                    <a:pt x="204750" y="0"/>
                  </a:moveTo>
                  <a:cubicBezTo>
                    <a:pt x="278855" y="0"/>
                    <a:pt x="352960" y="28270"/>
                    <a:pt x="409500" y="84810"/>
                  </a:cubicBezTo>
                  <a:cubicBezTo>
                    <a:pt x="522580" y="197891"/>
                    <a:pt x="522580" y="381229"/>
                    <a:pt x="409500" y="494310"/>
                  </a:cubicBezTo>
                  <a:cubicBezTo>
                    <a:pt x="311075" y="592734"/>
                    <a:pt x="242826" y="721332"/>
                    <a:pt x="204750" y="880103"/>
                  </a:cubicBezTo>
                  <a:cubicBezTo>
                    <a:pt x="166674" y="721332"/>
                    <a:pt x="98424" y="592734"/>
                    <a:pt x="0" y="494310"/>
                  </a:cubicBezTo>
                  <a:cubicBezTo>
                    <a:pt x="-113081" y="381229"/>
                    <a:pt x="-113081" y="197891"/>
                    <a:pt x="0" y="84810"/>
                  </a:cubicBezTo>
                  <a:cubicBezTo>
                    <a:pt x="56540" y="28270"/>
                    <a:pt x="130645" y="0"/>
                    <a:pt x="204750" y="0"/>
                  </a:cubicBezTo>
                  <a:close/>
                </a:path>
              </a:pathLst>
            </a:custGeom>
            <a:solidFill>
              <a:srgbClr val="8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255" name="フリーフォーム: 図形 1254">
              <a:extLst>
                <a:ext uri="{FF2B5EF4-FFF2-40B4-BE49-F238E27FC236}">
                  <a16:creationId xmlns:a16="http://schemas.microsoft.com/office/drawing/2014/main" id="{90B93021-E65A-4AE3-9E8B-891BCDF3EA11}"/>
                </a:ext>
              </a:extLst>
            </p:cNvPr>
            <p:cNvSpPr/>
            <p:nvPr/>
          </p:nvSpPr>
          <p:spPr>
            <a:xfrm rot="10800000">
              <a:off x="8026651" y="-136978"/>
              <a:ext cx="698442" cy="597290"/>
            </a:xfrm>
            <a:custGeom>
              <a:avLst/>
              <a:gdLst>
                <a:gd name="connsiteX0" fmla="*/ 483019 w 698442"/>
                <a:gd name="connsiteY0" fmla="*/ 521090 h 521090"/>
                <a:gd name="connsiteX1" fmla="*/ 215422 w 698442"/>
                <a:gd name="connsiteY1" fmla="*/ 521090 h 521090"/>
                <a:gd name="connsiteX2" fmla="*/ 215422 w 698442"/>
                <a:gd name="connsiteY2" fmla="*/ 288649 h 521090"/>
                <a:gd name="connsiteX3" fmla="*/ 213288 w 698442"/>
                <a:gd name="connsiteY3" fmla="*/ 288464 h 521090"/>
                <a:gd name="connsiteX4" fmla="*/ 0 w 698442"/>
                <a:gd name="connsiteY4" fmla="*/ 150131 h 521090"/>
                <a:gd name="connsiteX5" fmla="*/ 349221 w 698442"/>
                <a:gd name="connsiteY5" fmla="*/ 0 h 521090"/>
                <a:gd name="connsiteX6" fmla="*/ 698442 w 698442"/>
                <a:gd name="connsiteY6" fmla="*/ 150131 h 521090"/>
                <a:gd name="connsiteX7" fmla="*/ 485153 w 698442"/>
                <a:gd name="connsiteY7" fmla="*/ 288464 h 521090"/>
                <a:gd name="connsiteX8" fmla="*/ 483020 w 698442"/>
                <a:gd name="connsiteY8" fmla="*/ 288649 h 521090"/>
                <a:gd name="connsiteX0" fmla="*/ 483019 w 698442"/>
                <a:gd name="connsiteY0" fmla="*/ 521090 h 521090"/>
                <a:gd name="connsiteX1" fmla="*/ 215422 w 698442"/>
                <a:gd name="connsiteY1" fmla="*/ 521090 h 521090"/>
                <a:gd name="connsiteX2" fmla="*/ 215422 w 698442"/>
                <a:gd name="connsiteY2" fmla="*/ 288649 h 521090"/>
                <a:gd name="connsiteX3" fmla="*/ 213288 w 698442"/>
                <a:gd name="connsiteY3" fmla="*/ 288464 h 521090"/>
                <a:gd name="connsiteX4" fmla="*/ 0 w 698442"/>
                <a:gd name="connsiteY4" fmla="*/ 150131 h 521090"/>
                <a:gd name="connsiteX5" fmla="*/ 349221 w 698442"/>
                <a:gd name="connsiteY5" fmla="*/ 0 h 521090"/>
                <a:gd name="connsiteX6" fmla="*/ 698442 w 698442"/>
                <a:gd name="connsiteY6" fmla="*/ 150131 h 521090"/>
                <a:gd name="connsiteX7" fmla="*/ 485153 w 698442"/>
                <a:gd name="connsiteY7" fmla="*/ 288464 h 521090"/>
                <a:gd name="connsiteX8" fmla="*/ 483020 w 698442"/>
                <a:gd name="connsiteY8" fmla="*/ 288649 h 521090"/>
                <a:gd name="connsiteX9" fmla="*/ 483019 w 698442"/>
                <a:gd name="connsiteY9" fmla="*/ 521090 h 521090"/>
                <a:gd name="connsiteX0" fmla="*/ 483019 w 698442"/>
                <a:gd name="connsiteY0" fmla="*/ 597290 h 597290"/>
                <a:gd name="connsiteX1" fmla="*/ 215422 w 698442"/>
                <a:gd name="connsiteY1" fmla="*/ 597290 h 597290"/>
                <a:gd name="connsiteX2" fmla="*/ 215422 w 698442"/>
                <a:gd name="connsiteY2" fmla="*/ 364849 h 597290"/>
                <a:gd name="connsiteX3" fmla="*/ 213288 w 698442"/>
                <a:gd name="connsiteY3" fmla="*/ 364664 h 597290"/>
                <a:gd name="connsiteX4" fmla="*/ 0 w 698442"/>
                <a:gd name="connsiteY4" fmla="*/ 226331 h 597290"/>
                <a:gd name="connsiteX5" fmla="*/ 344458 w 698442"/>
                <a:gd name="connsiteY5" fmla="*/ 0 h 597290"/>
                <a:gd name="connsiteX6" fmla="*/ 698442 w 698442"/>
                <a:gd name="connsiteY6" fmla="*/ 226331 h 597290"/>
                <a:gd name="connsiteX7" fmla="*/ 485153 w 698442"/>
                <a:gd name="connsiteY7" fmla="*/ 364664 h 597290"/>
                <a:gd name="connsiteX8" fmla="*/ 483020 w 698442"/>
                <a:gd name="connsiteY8" fmla="*/ 364849 h 597290"/>
                <a:gd name="connsiteX9" fmla="*/ 483019 w 698442"/>
                <a:gd name="connsiteY9" fmla="*/ 597290 h 597290"/>
                <a:gd name="connsiteX0" fmla="*/ 483019 w 698442"/>
                <a:gd name="connsiteY0" fmla="*/ 597290 h 597290"/>
                <a:gd name="connsiteX1" fmla="*/ 215422 w 698442"/>
                <a:gd name="connsiteY1" fmla="*/ 597290 h 597290"/>
                <a:gd name="connsiteX2" fmla="*/ 215422 w 698442"/>
                <a:gd name="connsiteY2" fmla="*/ 364849 h 597290"/>
                <a:gd name="connsiteX3" fmla="*/ 213288 w 698442"/>
                <a:gd name="connsiteY3" fmla="*/ 364664 h 597290"/>
                <a:gd name="connsiteX4" fmla="*/ 0 w 698442"/>
                <a:gd name="connsiteY4" fmla="*/ 226331 h 597290"/>
                <a:gd name="connsiteX5" fmla="*/ 344458 w 698442"/>
                <a:gd name="connsiteY5" fmla="*/ 0 h 597290"/>
                <a:gd name="connsiteX6" fmla="*/ 698442 w 698442"/>
                <a:gd name="connsiteY6" fmla="*/ 226331 h 597290"/>
                <a:gd name="connsiteX7" fmla="*/ 485153 w 698442"/>
                <a:gd name="connsiteY7" fmla="*/ 364664 h 597290"/>
                <a:gd name="connsiteX8" fmla="*/ 483020 w 698442"/>
                <a:gd name="connsiteY8" fmla="*/ 364849 h 597290"/>
                <a:gd name="connsiteX9" fmla="*/ 483019 w 698442"/>
                <a:gd name="connsiteY9" fmla="*/ 597290 h 597290"/>
                <a:gd name="connsiteX0" fmla="*/ 483019 w 698442"/>
                <a:gd name="connsiteY0" fmla="*/ 597290 h 597290"/>
                <a:gd name="connsiteX1" fmla="*/ 215422 w 698442"/>
                <a:gd name="connsiteY1" fmla="*/ 597290 h 597290"/>
                <a:gd name="connsiteX2" fmla="*/ 215422 w 698442"/>
                <a:gd name="connsiteY2" fmla="*/ 364849 h 597290"/>
                <a:gd name="connsiteX3" fmla="*/ 213288 w 698442"/>
                <a:gd name="connsiteY3" fmla="*/ 364664 h 597290"/>
                <a:gd name="connsiteX4" fmla="*/ 0 w 698442"/>
                <a:gd name="connsiteY4" fmla="*/ 226331 h 597290"/>
                <a:gd name="connsiteX5" fmla="*/ 344458 w 698442"/>
                <a:gd name="connsiteY5" fmla="*/ 0 h 597290"/>
                <a:gd name="connsiteX6" fmla="*/ 698442 w 698442"/>
                <a:gd name="connsiteY6" fmla="*/ 226331 h 597290"/>
                <a:gd name="connsiteX7" fmla="*/ 485153 w 698442"/>
                <a:gd name="connsiteY7" fmla="*/ 364664 h 597290"/>
                <a:gd name="connsiteX8" fmla="*/ 483020 w 698442"/>
                <a:gd name="connsiteY8" fmla="*/ 364849 h 597290"/>
                <a:gd name="connsiteX9" fmla="*/ 483019 w 698442"/>
                <a:gd name="connsiteY9" fmla="*/ 597290 h 597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98442" h="597290">
                  <a:moveTo>
                    <a:pt x="483019" y="597290"/>
                  </a:moveTo>
                  <a:lnTo>
                    <a:pt x="215422" y="597290"/>
                  </a:lnTo>
                  <a:lnTo>
                    <a:pt x="215422" y="364849"/>
                  </a:lnTo>
                  <a:lnTo>
                    <a:pt x="213288" y="364664"/>
                  </a:lnTo>
                  <a:cubicBezTo>
                    <a:pt x="87948" y="341873"/>
                    <a:pt x="0" y="288517"/>
                    <a:pt x="0" y="226331"/>
                  </a:cubicBezTo>
                  <a:cubicBezTo>
                    <a:pt x="0" y="143416"/>
                    <a:pt x="130158" y="154782"/>
                    <a:pt x="344458" y="0"/>
                  </a:cubicBezTo>
                  <a:cubicBezTo>
                    <a:pt x="546852" y="157163"/>
                    <a:pt x="698442" y="143416"/>
                    <a:pt x="698442" y="226331"/>
                  </a:cubicBezTo>
                  <a:cubicBezTo>
                    <a:pt x="698442" y="288517"/>
                    <a:pt x="610494" y="341873"/>
                    <a:pt x="485153" y="364664"/>
                  </a:cubicBezTo>
                  <a:lnTo>
                    <a:pt x="483020" y="364849"/>
                  </a:lnTo>
                  <a:cubicBezTo>
                    <a:pt x="483020" y="442329"/>
                    <a:pt x="483019" y="519810"/>
                    <a:pt x="483019" y="597290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sp>
          <p:nvSpPr>
            <p:cNvPr id="1256" name="円/楕円 62">
              <a:extLst>
                <a:ext uri="{FF2B5EF4-FFF2-40B4-BE49-F238E27FC236}">
                  <a16:creationId xmlns:a16="http://schemas.microsoft.com/office/drawing/2014/main" id="{59D75C1A-9DA2-4A1A-89E3-EAF31D8F5FE8}"/>
                </a:ext>
              </a:extLst>
            </p:cNvPr>
            <p:cNvSpPr/>
            <p:nvPr/>
          </p:nvSpPr>
          <p:spPr>
            <a:xfrm>
              <a:off x="8025877" y="161667"/>
              <a:ext cx="705536" cy="283968"/>
            </a:xfrm>
            <a:custGeom>
              <a:avLst/>
              <a:gdLst>
                <a:gd name="connsiteX0" fmla="*/ 0 w 705535"/>
                <a:gd name="connsiteY0" fmla="*/ 117036 h 234071"/>
                <a:gd name="connsiteX1" fmla="*/ 352768 w 705535"/>
                <a:gd name="connsiteY1" fmla="*/ 0 h 234071"/>
                <a:gd name="connsiteX2" fmla="*/ 705536 w 705535"/>
                <a:gd name="connsiteY2" fmla="*/ 117036 h 234071"/>
                <a:gd name="connsiteX3" fmla="*/ 352768 w 705535"/>
                <a:gd name="connsiteY3" fmla="*/ 234072 h 234071"/>
                <a:gd name="connsiteX4" fmla="*/ 0 w 705535"/>
                <a:gd name="connsiteY4" fmla="*/ 117036 h 234071"/>
                <a:gd name="connsiteX0" fmla="*/ 0 w 705536"/>
                <a:gd name="connsiteY0" fmla="*/ 117036 h 234072"/>
                <a:gd name="connsiteX1" fmla="*/ 352768 w 705536"/>
                <a:gd name="connsiteY1" fmla="*/ 0 h 234072"/>
                <a:gd name="connsiteX2" fmla="*/ 705536 w 705536"/>
                <a:gd name="connsiteY2" fmla="*/ 117036 h 234072"/>
                <a:gd name="connsiteX3" fmla="*/ 352768 w 705536"/>
                <a:gd name="connsiteY3" fmla="*/ 234072 h 234072"/>
                <a:gd name="connsiteX4" fmla="*/ 0 w 705536"/>
                <a:gd name="connsiteY4" fmla="*/ 117036 h 234072"/>
                <a:gd name="connsiteX0" fmla="*/ 0 w 705536"/>
                <a:gd name="connsiteY0" fmla="*/ 117036 h 234072"/>
                <a:gd name="connsiteX1" fmla="*/ 352768 w 705536"/>
                <a:gd name="connsiteY1" fmla="*/ 0 h 234072"/>
                <a:gd name="connsiteX2" fmla="*/ 705536 w 705536"/>
                <a:gd name="connsiteY2" fmla="*/ 117036 h 234072"/>
                <a:gd name="connsiteX3" fmla="*/ 352768 w 705536"/>
                <a:gd name="connsiteY3" fmla="*/ 234072 h 234072"/>
                <a:gd name="connsiteX4" fmla="*/ 0 w 705536"/>
                <a:gd name="connsiteY4" fmla="*/ 117036 h 234072"/>
                <a:gd name="connsiteX0" fmla="*/ 0 w 705536"/>
                <a:gd name="connsiteY0" fmla="*/ 117036 h 234072"/>
                <a:gd name="connsiteX1" fmla="*/ 352768 w 705536"/>
                <a:gd name="connsiteY1" fmla="*/ 0 h 234072"/>
                <a:gd name="connsiteX2" fmla="*/ 705536 w 705536"/>
                <a:gd name="connsiteY2" fmla="*/ 117036 h 234072"/>
                <a:gd name="connsiteX3" fmla="*/ 352768 w 705536"/>
                <a:gd name="connsiteY3" fmla="*/ 234072 h 234072"/>
                <a:gd name="connsiteX4" fmla="*/ 0 w 705536"/>
                <a:gd name="connsiteY4" fmla="*/ 117036 h 234072"/>
                <a:gd name="connsiteX0" fmla="*/ 0 w 705536"/>
                <a:gd name="connsiteY0" fmla="*/ 28820 h 145856"/>
                <a:gd name="connsiteX1" fmla="*/ 357531 w 705536"/>
                <a:gd name="connsiteY1" fmla="*/ 28465 h 145856"/>
                <a:gd name="connsiteX2" fmla="*/ 705536 w 705536"/>
                <a:gd name="connsiteY2" fmla="*/ 28820 h 145856"/>
                <a:gd name="connsiteX3" fmla="*/ 352768 w 705536"/>
                <a:gd name="connsiteY3" fmla="*/ 145856 h 145856"/>
                <a:gd name="connsiteX4" fmla="*/ 0 w 705536"/>
                <a:gd name="connsiteY4" fmla="*/ 28820 h 145856"/>
                <a:gd name="connsiteX0" fmla="*/ 0 w 705536"/>
                <a:gd name="connsiteY0" fmla="*/ 28820 h 283968"/>
                <a:gd name="connsiteX1" fmla="*/ 357531 w 705536"/>
                <a:gd name="connsiteY1" fmla="*/ 28465 h 283968"/>
                <a:gd name="connsiteX2" fmla="*/ 705536 w 705536"/>
                <a:gd name="connsiteY2" fmla="*/ 28820 h 283968"/>
                <a:gd name="connsiteX3" fmla="*/ 348006 w 705536"/>
                <a:gd name="connsiteY3" fmla="*/ 283968 h 283968"/>
                <a:gd name="connsiteX4" fmla="*/ 0 w 705536"/>
                <a:gd name="connsiteY4" fmla="*/ 28820 h 283968"/>
                <a:gd name="connsiteX0" fmla="*/ 0 w 705536"/>
                <a:gd name="connsiteY0" fmla="*/ 28820 h 283968"/>
                <a:gd name="connsiteX1" fmla="*/ 357531 w 705536"/>
                <a:gd name="connsiteY1" fmla="*/ 28465 h 283968"/>
                <a:gd name="connsiteX2" fmla="*/ 705536 w 705536"/>
                <a:gd name="connsiteY2" fmla="*/ 28820 h 283968"/>
                <a:gd name="connsiteX3" fmla="*/ 348006 w 705536"/>
                <a:gd name="connsiteY3" fmla="*/ 283968 h 283968"/>
                <a:gd name="connsiteX4" fmla="*/ 0 w 705536"/>
                <a:gd name="connsiteY4" fmla="*/ 28820 h 283968"/>
                <a:gd name="connsiteX0" fmla="*/ 0 w 705536"/>
                <a:gd name="connsiteY0" fmla="*/ 28820 h 283968"/>
                <a:gd name="connsiteX1" fmla="*/ 357531 w 705536"/>
                <a:gd name="connsiteY1" fmla="*/ 28465 h 283968"/>
                <a:gd name="connsiteX2" fmla="*/ 705536 w 705536"/>
                <a:gd name="connsiteY2" fmla="*/ 28820 h 283968"/>
                <a:gd name="connsiteX3" fmla="*/ 348006 w 705536"/>
                <a:gd name="connsiteY3" fmla="*/ 283968 h 283968"/>
                <a:gd name="connsiteX4" fmla="*/ 0 w 705536"/>
                <a:gd name="connsiteY4" fmla="*/ 28820 h 2839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05536" h="283968">
                  <a:moveTo>
                    <a:pt x="0" y="28820"/>
                  </a:moveTo>
                  <a:cubicBezTo>
                    <a:pt x="0" y="-35817"/>
                    <a:pt x="162703" y="28465"/>
                    <a:pt x="357531" y="28465"/>
                  </a:cubicBezTo>
                  <a:cubicBezTo>
                    <a:pt x="552359" y="28465"/>
                    <a:pt x="705536" y="-35817"/>
                    <a:pt x="705536" y="28820"/>
                  </a:cubicBezTo>
                  <a:cubicBezTo>
                    <a:pt x="705536" y="93457"/>
                    <a:pt x="535690" y="214911"/>
                    <a:pt x="348006" y="283968"/>
                  </a:cubicBezTo>
                  <a:cubicBezTo>
                    <a:pt x="186516" y="212530"/>
                    <a:pt x="0" y="93457"/>
                    <a:pt x="0" y="28820"/>
                  </a:cubicBez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257" name="フリーフォーム: 図形 1256">
              <a:extLst>
                <a:ext uri="{FF2B5EF4-FFF2-40B4-BE49-F238E27FC236}">
                  <a16:creationId xmlns:a16="http://schemas.microsoft.com/office/drawing/2014/main" id="{763E1609-5F27-49B3-B33E-099F51FD1FC3}"/>
                </a:ext>
              </a:extLst>
            </p:cNvPr>
            <p:cNvSpPr/>
            <p:nvPr/>
          </p:nvSpPr>
          <p:spPr>
            <a:xfrm>
              <a:off x="7833464" y="51832"/>
              <a:ext cx="1084812" cy="477234"/>
            </a:xfrm>
            <a:custGeom>
              <a:avLst/>
              <a:gdLst>
                <a:gd name="connsiteX0" fmla="*/ 408610 w 1084812"/>
                <a:gd name="connsiteY0" fmla="*/ 0 h 477234"/>
                <a:gd name="connsiteX1" fmla="*/ 408610 w 1084812"/>
                <a:gd name="connsiteY1" fmla="*/ 2034 h 477234"/>
                <a:gd name="connsiteX2" fmla="*/ 296106 w 1084812"/>
                <a:gd name="connsiteY2" fmla="*/ 28543 h 477234"/>
                <a:gd name="connsiteX3" fmla="*/ 296106 w 1084812"/>
                <a:gd name="connsiteY3" fmla="*/ 203338 h 477234"/>
                <a:gd name="connsiteX4" fmla="*/ 542407 w 1084812"/>
                <a:gd name="connsiteY4" fmla="*/ 368014 h 477234"/>
                <a:gd name="connsiteX5" fmla="*/ 788708 w 1084812"/>
                <a:gd name="connsiteY5" fmla="*/ 203338 h 477234"/>
                <a:gd name="connsiteX6" fmla="*/ 788708 w 1084812"/>
                <a:gd name="connsiteY6" fmla="*/ 28543 h 477234"/>
                <a:gd name="connsiteX7" fmla="*/ 676207 w 1084812"/>
                <a:gd name="connsiteY7" fmla="*/ 2035 h 477234"/>
                <a:gd name="connsiteX8" fmla="*/ 676207 w 1084812"/>
                <a:gd name="connsiteY8" fmla="*/ 0 h 477234"/>
                <a:gd name="connsiteX9" fmla="*/ 746515 w 1084812"/>
                <a:gd name="connsiteY9" fmla="*/ 4024 h 477234"/>
                <a:gd name="connsiteX10" fmla="*/ 925946 w 1084812"/>
                <a:gd name="connsiteY10" fmla="*/ 39068 h 477234"/>
                <a:gd name="connsiteX11" fmla="*/ 925946 w 1084812"/>
                <a:gd name="connsiteY11" fmla="*/ 264682 h 477234"/>
                <a:gd name="connsiteX12" fmla="*/ 542407 w 1084812"/>
                <a:gd name="connsiteY12" fmla="*/ 477234 h 477234"/>
                <a:gd name="connsiteX13" fmla="*/ 158868 w 1084812"/>
                <a:gd name="connsiteY13" fmla="*/ 264682 h 477234"/>
                <a:gd name="connsiteX14" fmla="*/ 158868 w 1084812"/>
                <a:gd name="connsiteY14" fmla="*/ 39068 h 477234"/>
                <a:gd name="connsiteX15" fmla="*/ 338299 w 1084812"/>
                <a:gd name="connsiteY15" fmla="*/ 4024 h 4772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084812" h="477234">
                  <a:moveTo>
                    <a:pt x="408610" y="0"/>
                  </a:moveTo>
                  <a:lnTo>
                    <a:pt x="408610" y="2034"/>
                  </a:lnTo>
                  <a:lnTo>
                    <a:pt x="296106" y="28543"/>
                  </a:lnTo>
                  <a:cubicBezTo>
                    <a:pt x="160077" y="76812"/>
                    <a:pt x="160077" y="155070"/>
                    <a:pt x="296106" y="203338"/>
                  </a:cubicBezTo>
                  <a:cubicBezTo>
                    <a:pt x="414504" y="245351"/>
                    <a:pt x="496604" y="300243"/>
                    <a:pt x="542407" y="368014"/>
                  </a:cubicBezTo>
                  <a:cubicBezTo>
                    <a:pt x="588210" y="300243"/>
                    <a:pt x="670309" y="245351"/>
                    <a:pt x="788708" y="203338"/>
                  </a:cubicBezTo>
                  <a:cubicBezTo>
                    <a:pt x="924736" y="155070"/>
                    <a:pt x="924736" y="76812"/>
                    <a:pt x="788708" y="28543"/>
                  </a:cubicBezTo>
                  <a:lnTo>
                    <a:pt x="676207" y="2035"/>
                  </a:lnTo>
                  <a:lnTo>
                    <a:pt x="676207" y="0"/>
                  </a:lnTo>
                  <a:lnTo>
                    <a:pt x="746515" y="4024"/>
                  </a:lnTo>
                  <a:cubicBezTo>
                    <a:pt x="811810" y="11812"/>
                    <a:pt x="872991" y="23493"/>
                    <a:pt x="925946" y="39068"/>
                  </a:cubicBezTo>
                  <a:cubicBezTo>
                    <a:pt x="1137768" y="101370"/>
                    <a:pt x="1137768" y="202380"/>
                    <a:pt x="925946" y="264682"/>
                  </a:cubicBezTo>
                  <a:cubicBezTo>
                    <a:pt x="741576" y="318909"/>
                    <a:pt x="613731" y="389759"/>
                    <a:pt x="542407" y="477234"/>
                  </a:cubicBezTo>
                  <a:cubicBezTo>
                    <a:pt x="471083" y="389759"/>
                    <a:pt x="343237" y="318909"/>
                    <a:pt x="158868" y="264682"/>
                  </a:cubicBezTo>
                  <a:cubicBezTo>
                    <a:pt x="-52956" y="202380"/>
                    <a:pt x="-52956" y="101370"/>
                    <a:pt x="158868" y="39068"/>
                  </a:cubicBezTo>
                  <a:cubicBezTo>
                    <a:pt x="211824" y="23493"/>
                    <a:pt x="273005" y="11812"/>
                    <a:pt x="338299" y="4024"/>
                  </a:cubicBezTo>
                  <a:close/>
                </a:path>
              </a:pathLst>
            </a:custGeom>
            <a:solidFill>
              <a:srgbClr val="C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grpSp>
          <p:nvGrpSpPr>
            <p:cNvPr id="1258" name="グループ化 1257">
              <a:extLst>
                <a:ext uri="{FF2B5EF4-FFF2-40B4-BE49-F238E27FC236}">
                  <a16:creationId xmlns:a16="http://schemas.microsoft.com/office/drawing/2014/main" id="{ECA171D0-A01C-4C08-AA47-E88B48C0CD5C}"/>
                </a:ext>
              </a:extLst>
            </p:cNvPr>
            <p:cNvGrpSpPr/>
            <p:nvPr/>
          </p:nvGrpSpPr>
          <p:grpSpPr>
            <a:xfrm>
              <a:off x="7693540" y="-1327387"/>
              <a:ext cx="1353072" cy="1276596"/>
              <a:chOff x="5589536" y="370664"/>
              <a:chExt cx="834570" cy="787400"/>
            </a:xfrm>
          </p:grpSpPr>
          <p:grpSp>
            <p:nvGrpSpPr>
              <p:cNvPr id="1259" name="グループ化 1258">
                <a:extLst>
                  <a:ext uri="{FF2B5EF4-FFF2-40B4-BE49-F238E27FC236}">
                    <a16:creationId xmlns:a16="http://schemas.microsoft.com/office/drawing/2014/main" id="{C5C9A2E0-0707-4F7D-9963-D1A9908DCD99}"/>
                  </a:ext>
                </a:extLst>
              </p:cNvPr>
              <p:cNvGrpSpPr/>
              <p:nvPr/>
            </p:nvGrpSpPr>
            <p:grpSpPr>
              <a:xfrm>
                <a:off x="5589536" y="370664"/>
                <a:ext cx="834570" cy="787400"/>
                <a:chOff x="2791855" y="2017486"/>
                <a:chExt cx="1150919" cy="1045028"/>
              </a:xfrm>
              <a:solidFill>
                <a:srgbClr val="FFCC99"/>
              </a:solidFill>
            </p:grpSpPr>
            <p:grpSp>
              <p:nvGrpSpPr>
                <p:cNvPr id="1266" name="グループ化 1265">
                  <a:extLst>
                    <a:ext uri="{FF2B5EF4-FFF2-40B4-BE49-F238E27FC236}">
                      <a16:creationId xmlns:a16="http://schemas.microsoft.com/office/drawing/2014/main" id="{79A53057-1720-460A-B034-A1141D9E8AC1}"/>
                    </a:ext>
                  </a:extLst>
                </p:cNvPr>
                <p:cNvGrpSpPr/>
                <p:nvPr/>
              </p:nvGrpSpPr>
              <p:grpSpPr>
                <a:xfrm rot="20700000">
                  <a:off x="2791855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1271" name="円/楕円 177">
                    <a:extLst>
                      <a:ext uri="{FF2B5EF4-FFF2-40B4-BE49-F238E27FC236}">
                        <a16:creationId xmlns:a16="http://schemas.microsoft.com/office/drawing/2014/main" id="{F1B189EF-AAF6-41D3-B3E2-CFE6AD1BAD69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272" name="円/楕円 178">
                    <a:extLst>
                      <a:ext uri="{FF2B5EF4-FFF2-40B4-BE49-F238E27FC236}">
                        <a16:creationId xmlns:a16="http://schemas.microsoft.com/office/drawing/2014/main" id="{6CFB3B0A-B0CD-4049-94D3-5E20C45D14D8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267" name="グループ化 1266">
                  <a:extLst>
                    <a:ext uri="{FF2B5EF4-FFF2-40B4-BE49-F238E27FC236}">
                      <a16:creationId xmlns:a16="http://schemas.microsoft.com/office/drawing/2014/main" id="{6A69429B-57F7-4E4B-9A6B-D40D6F326389}"/>
                    </a:ext>
                  </a:extLst>
                </p:cNvPr>
                <p:cNvGrpSpPr/>
                <p:nvPr/>
              </p:nvGrpSpPr>
              <p:grpSpPr>
                <a:xfrm rot="900000" flipH="1">
                  <a:off x="3720768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1269" name="円/楕円 175">
                    <a:extLst>
                      <a:ext uri="{FF2B5EF4-FFF2-40B4-BE49-F238E27FC236}">
                        <a16:creationId xmlns:a16="http://schemas.microsoft.com/office/drawing/2014/main" id="{1F10E450-C5E8-49A5-8E5F-BC57FD428C67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270" name="円/楕円 176">
                    <a:extLst>
                      <a:ext uri="{FF2B5EF4-FFF2-40B4-BE49-F238E27FC236}">
                        <a16:creationId xmlns:a16="http://schemas.microsoft.com/office/drawing/2014/main" id="{D62B6AFA-F3E7-461A-8092-AF3C8D7B87DA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sp>
              <p:nvSpPr>
                <p:cNvPr id="1268" name="円/楕円 174">
                  <a:extLst>
                    <a:ext uri="{FF2B5EF4-FFF2-40B4-BE49-F238E27FC236}">
                      <a16:creationId xmlns:a16="http://schemas.microsoft.com/office/drawing/2014/main" id="{5436B477-7104-4C7E-AE18-C245BF8550F2}"/>
                    </a:ext>
                  </a:extLst>
                </p:cNvPr>
                <p:cNvSpPr/>
                <p:nvPr/>
              </p:nvSpPr>
              <p:spPr>
                <a:xfrm>
                  <a:off x="2902857" y="2017486"/>
                  <a:ext cx="928914" cy="1045028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  <p:sp>
            <p:nvSpPr>
              <p:cNvPr id="1260" name="円/楕円 127">
                <a:extLst>
                  <a:ext uri="{FF2B5EF4-FFF2-40B4-BE49-F238E27FC236}">
                    <a16:creationId xmlns:a16="http://schemas.microsoft.com/office/drawing/2014/main" id="{165E8395-167B-4FA4-BA70-F4D3D9BFCCB4}"/>
                  </a:ext>
                </a:extLst>
              </p:cNvPr>
              <p:cNvSpPr/>
              <p:nvPr/>
            </p:nvSpPr>
            <p:spPr>
              <a:xfrm>
                <a:off x="5761450" y="677587"/>
                <a:ext cx="83926" cy="143413"/>
              </a:xfrm>
              <a:custGeom>
                <a:avLst/>
                <a:gdLst/>
                <a:ahLst/>
                <a:cxnLst/>
                <a:rect l="l" t="t" r="r" b="b"/>
                <a:pathLst>
                  <a:path w="83926" h="143413">
                    <a:moveTo>
                      <a:pt x="12759" y="0"/>
                    </a:moveTo>
                    <a:cubicBezTo>
                      <a:pt x="8263" y="9969"/>
                      <a:pt x="9023" y="21953"/>
                      <a:pt x="14783" y="31931"/>
                    </a:cubicBezTo>
                    <a:lnTo>
                      <a:pt x="15311" y="32495"/>
                    </a:lnTo>
                    <a:cubicBezTo>
                      <a:pt x="22472" y="20393"/>
                      <a:pt x="32600" y="12933"/>
                      <a:pt x="43800" y="12933"/>
                    </a:cubicBezTo>
                    <a:cubicBezTo>
                      <a:pt x="65961" y="12933"/>
                      <a:pt x="83926" y="42142"/>
                      <a:pt x="83926" y="78173"/>
                    </a:cubicBezTo>
                    <a:cubicBezTo>
                      <a:pt x="83926" y="114204"/>
                      <a:pt x="65961" y="143413"/>
                      <a:pt x="43800" y="143413"/>
                    </a:cubicBezTo>
                    <a:cubicBezTo>
                      <a:pt x="21639" y="143413"/>
                      <a:pt x="3674" y="114204"/>
                      <a:pt x="3674" y="78173"/>
                    </a:cubicBezTo>
                    <a:lnTo>
                      <a:pt x="12211" y="44663"/>
                    </a:lnTo>
                    <a:cubicBezTo>
                      <a:pt x="8264" y="44011"/>
                      <a:pt x="5947" y="41284"/>
                      <a:pt x="4106" y="38095"/>
                    </a:cubicBezTo>
                    <a:cubicBezTo>
                      <a:pt x="-3810" y="24385"/>
                      <a:pt x="64" y="7329"/>
                      <a:pt x="12759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261" name="円/楕円 27">
                <a:extLst>
                  <a:ext uri="{FF2B5EF4-FFF2-40B4-BE49-F238E27FC236}">
                    <a16:creationId xmlns:a16="http://schemas.microsoft.com/office/drawing/2014/main" id="{13D903B0-8936-4482-8794-59BE6E61D4C4}"/>
                  </a:ext>
                </a:extLst>
              </p:cNvPr>
              <p:cNvSpPr/>
              <p:nvPr/>
            </p:nvSpPr>
            <p:spPr>
              <a:xfrm rot="10800000">
                <a:off x="5916959" y="1048807"/>
                <a:ext cx="164248" cy="2910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262" name="円/楕円 27">
                <a:extLst>
                  <a:ext uri="{FF2B5EF4-FFF2-40B4-BE49-F238E27FC236}">
                    <a16:creationId xmlns:a16="http://schemas.microsoft.com/office/drawing/2014/main" id="{9907312E-7B66-4CC9-87DA-EEEA18969CFE}"/>
                  </a:ext>
                </a:extLst>
              </p:cNvPr>
              <p:cNvSpPr/>
              <p:nvPr/>
            </p:nvSpPr>
            <p:spPr>
              <a:xfrm rot="11700000">
                <a:off x="5723126" y="591538"/>
                <a:ext cx="164248" cy="2910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263" name="円/楕円 27">
                <a:extLst>
                  <a:ext uri="{FF2B5EF4-FFF2-40B4-BE49-F238E27FC236}">
                    <a16:creationId xmlns:a16="http://schemas.microsoft.com/office/drawing/2014/main" id="{55AC8B51-8359-4622-A59A-63DC1EA30E1F}"/>
                  </a:ext>
                </a:extLst>
              </p:cNvPr>
              <p:cNvSpPr/>
              <p:nvPr/>
            </p:nvSpPr>
            <p:spPr>
              <a:xfrm rot="9900000">
                <a:off x="6129526" y="591538"/>
                <a:ext cx="164248" cy="2910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264" name="円/楕円 127">
                <a:extLst>
                  <a:ext uri="{FF2B5EF4-FFF2-40B4-BE49-F238E27FC236}">
                    <a16:creationId xmlns:a16="http://schemas.microsoft.com/office/drawing/2014/main" id="{951C95A7-D419-45BF-BA18-82F48E364F44}"/>
                  </a:ext>
                </a:extLst>
              </p:cNvPr>
              <p:cNvSpPr/>
              <p:nvPr/>
            </p:nvSpPr>
            <p:spPr>
              <a:xfrm>
                <a:off x="6159628" y="677587"/>
                <a:ext cx="83926" cy="143413"/>
              </a:xfrm>
              <a:custGeom>
                <a:avLst/>
                <a:gdLst/>
                <a:ahLst/>
                <a:cxnLst/>
                <a:rect l="l" t="t" r="r" b="b"/>
                <a:pathLst>
                  <a:path w="83926" h="143413">
                    <a:moveTo>
                      <a:pt x="12759" y="0"/>
                    </a:moveTo>
                    <a:cubicBezTo>
                      <a:pt x="8263" y="9969"/>
                      <a:pt x="9023" y="21953"/>
                      <a:pt x="14783" y="31931"/>
                    </a:cubicBezTo>
                    <a:lnTo>
                      <a:pt x="15311" y="32495"/>
                    </a:lnTo>
                    <a:cubicBezTo>
                      <a:pt x="22472" y="20393"/>
                      <a:pt x="32600" y="12933"/>
                      <a:pt x="43800" y="12933"/>
                    </a:cubicBezTo>
                    <a:cubicBezTo>
                      <a:pt x="65961" y="12933"/>
                      <a:pt x="83926" y="42142"/>
                      <a:pt x="83926" y="78173"/>
                    </a:cubicBezTo>
                    <a:cubicBezTo>
                      <a:pt x="83926" y="114204"/>
                      <a:pt x="65961" y="143413"/>
                      <a:pt x="43800" y="143413"/>
                    </a:cubicBezTo>
                    <a:cubicBezTo>
                      <a:pt x="21639" y="143413"/>
                      <a:pt x="3674" y="114204"/>
                      <a:pt x="3674" y="78173"/>
                    </a:cubicBezTo>
                    <a:lnTo>
                      <a:pt x="12211" y="44663"/>
                    </a:lnTo>
                    <a:cubicBezTo>
                      <a:pt x="8264" y="44011"/>
                      <a:pt x="5947" y="41284"/>
                      <a:pt x="4106" y="38095"/>
                    </a:cubicBezTo>
                    <a:cubicBezTo>
                      <a:pt x="-3810" y="24385"/>
                      <a:pt x="64" y="7329"/>
                      <a:pt x="12759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265" name="正方形/長方形 67">
                <a:extLst>
                  <a:ext uri="{FF2B5EF4-FFF2-40B4-BE49-F238E27FC236}">
                    <a16:creationId xmlns:a16="http://schemas.microsoft.com/office/drawing/2014/main" id="{585C1BD3-557D-4F61-B8DD-08427FFBAFDD}"/>
                  </a:ext>
                </a:extLst>
              </p:cNvPr>
              <p:cNvSpPr/>
              <p:nvPr/>
            </p:nvSpPr>
            <p:spPr>
              <a:xfrm>
                <a:off x="5977550" y="969754"/>
                <a:ext cx="50129" cy="25695"/>
              </a:xfrm>
              <a:custGeom>
                <a:avLst/>
                <a:gdLst/>
                <a:ahLst/>
                <a:cxnLst/>
                <a:rect l="l" t="t" r="r" b="b"/>
                <a:pathLst>
                  <a:path w="749072" h="1123608">
                    <a:moveTo>
                      <a:pt x="374536" y="0"/>
                    </a:moveTo>
                    <a:lnTo>
                      <a:pt x="749072" y="374536"/>
                    </a:lnTo>
                    <a:cubicBezTo>
                      <a:pt x="955923" y="581387"/>
                      <a:pt x="955923" y="916758"/>
                      <a:pt x="749072" y="1123608"/>
                    </a:cubicBezTo>
                    <a:cubicBezTo>
                      <a:pt x="542221" y="1330459"/>
                      <a:pt x="206851" y="1330459"/>
                      <a:pt x="0" y="1123608"/>
                    </a:cubicBezTo>
                    <a:cubicBezTo>
                      <a:pt x="-206851" y="916758"/>
                      <a:pt x="-206851" y="581387"/>
                      <a:pt x="0" y="374536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</p:grpSp>
      </p:grpSp>
      <p:grpSp>
        <p:nvGrpSpPr>
          <p:cNvPr id="1273" name="グループ化 1272">
            <a:extLst>
              <a:ext uri="{FF2B5EF4-FFF2-40B4-BE49-F238E27FC236}">
                <a16:creationId xmlns:a16="http://schemas.microsoft.com/office/drawing/2014/main" id="{DEBF9B69-AB73-4C15-AE5A-722005A0E45E}"/>
              </a:ext>
            </a:extLst>
          </p:cNvPr>
          <p:cNvGrpSpPr/>
          <p:nvPr/>
        </p:nvGrpSpPr>
        <p:grpSpPr>
          <a:xfrm>
            <a:off x="478048" y="4660367"/>
            <a:ext cx="1470277" cy="1751084"/>
            <a:chOff x="4934" y="4273613"/>
            <a:chExt cx="2301907" cy="2741546"/>
          </a:xfrm>
        </p:grpSpPr>
        <p:grpSp>
          <p:nvGrpSpPr>
            <p:cNvPr id="1274" name="グループ化 1273">
              <a:extLst>
                <a:ext uri="{FF2B5EF4-FFF2-40B4-BE49-F238E27FC236}">
                  <a16:creationId xmlns:a16="http://schemas.microsoft.com/office/drawing/2014/main" id="{B893DFEA-0684-49FF-96F8-A4F1034DCAD2}"/>
                </a:ext>
              </a:extLst>
            </p:cNvPr>
            <p:cNvGrpSpPr/>
            <p:nvPr/>
          </p:nvGrpSpPr>
          <p:grpSpPr>
            <a:xfrm>
              <a:off x="503881" y="4273613"/>
              <a:ext cx="1395292" cy="2577924"/>
              <a:chOff x="503881" y="3609489"/>
              <a:chExt cx="1395292" cy="2577924"/>
            </a:xfrm>
          </p:grpSpPr>
          <p:grpSp>
            <p:nvGrpSpPr>
              <p:cNvPr id="1295" name="グループ化 1294">
                <a:extLst>
                  <a:ext uri="{FF2B5EF4-FFF2-40B4-BE49-F238E27FC236}">
                    <a16:creationId xmlns:a16="http://schemas.microsoft.com/office/drawing/2014/main" id="{2797F8B2-9BFF-4A91-9A0E-30C246DF2A14}"/>
                  </a:ext>
                </a:extLst>
              </p:cNvPr>
              <p:cNvGrpSpPr/>
              <p:nvPr/>
            </p:nvGrpSpPr>
            <p:grpSpPr>
              <a:xfrm>
                <a:off x="623378" y="4904922"/>
                <a:ext cx="1156298" cy="1282491"/>
                <a:chOff x="1474649" y="4836724"/>
                <a:chExt cx="1156298" cy="1282491"/>
              </a:xfrm>
            </p:grpSpPr>
            <p:sp>
              <p:nvSpPr>
                <p:cNvPr id="1313" name="フリーフォーム: 図形 1312">
                  <a:extLst>
                    <a:ext uri="{FF2B5EF4-FFF2-40B4-BE49-F238E27FC236}">
                      <a16:creationId xmlns:a16="http://schemas.microsoft.com/office/drawing/2014/main" id="{BB3477B3-46B7-48F3-94B4-B6D4C3E6CBA5}"/>
                    </a:ext>
                  </a:extLst>
                </p:cNvPr>
                <p:cNvSpPr/>
                <p:nvPr/>
              </p:nvSpPr>
              <p:spPr>
                <a:xfrm rot="10800000">
                  <a:off x="1703577" y="4836724"/>
                  <a:ext cx="698442" cy="521090"/>
                </a:xfrm>
                <a:custGeom>
                  <a:avLst/>
                  <a:gdLst>
                    <a:gd name="connsiteX0" fmla="*/ 483019 w 698442"/>
                    <a:gd name="connsiteY0" fmla="*/ 521090 h 521090"/>
                    <a:gd name="connsiteX1" fmla="*/ 215422 w 698442"/>
                    <a:gd name="connsiteY1" fmla="*/ 521090 h 521090"/>
                    <a:gd name="connsiteX2" fmla="*/ 215422 w 698442"/>
                    <a:gd name="connsiteY2" fmla="*/ 288649 h 521090"/>
                    <a:gd name="connsiteX3" fmla="*/ 213288 w 698442"/>
                    <a:gd name="connsiteY3" fmla="*/ 288464 h 521090"/>
                    <a:gd name="connsiteX4" fmla="*/ 0 w 698442"/>
                    <a:gd name="connsiteY4" fmla="*/ 150131 h 521090"/>
                    <a:gd name="connsiteX5" fmla="*/ 349221 w 698442"/>
                    <a:gd name="connsiteY5" fmla="*/ 0 h 521090"/>
                    <a:gd name="connsiteX6" fmla="*/ 698442 w 698442"/>
                    <a:gd name="connsiteY6" fmla="*/ 150131 h 521090"/>
                    <a:gd name="connsiteX7" fmla="*/ 485153 w 698442"/>
                    <a:gd name="connsiteY7" fmla="*/ 288464 h 521090"/>
                    <a:gd name="connsiteX8" fmla="*/ 483020 w 698442"/>
                    <a:gd name="connsiteY8" fmla="*/ 288649 h 5210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98442" h="521090">
                      <a:moveTo>
                        <a:pt x="483019" y="521090"/>
                      </a:moveTo>
                      <a:lnTo>
                        <a:pt x="215422" y="521090"/>
                      </a:lnTo>
                      <a:lnTo>
                        <a:pt x="215422" y="288649"/>
                      </a:lnTo>
                      <a:lnTo>
                        <a:pt x="213288" y="288464"/>
                      </a:lnTo>
                      <a:cubicBezTo>
                        <a:pt x="87948" y="265673"/>
                        <a:pt x="0" y="212317"/>
                        <a:pt x="0" y="150131"/>
                      </a:cubicBezTo>
                      <a:cubicBezTo>
                        <a:pt x="0" y="67216"/>
                        <a:pt x="156352" y="0"/>
                        <a:pt x="349221" y="0"/>
                      </a:cubicBezTo>
                      <a:cubicBezTo>
                        <a:pt x="542090" y="0"/>
                        <a:pt x="698442" y="67216"/>
                        <a:pt x="698442" y="150131"/>
                      </a:cubicBezTo>
                      <a:cubicBezTo>
                        <a:pt x="698442" y="212317"/>
                        <a:pt x="610494" y="265673"/>
                        <a:pt x="485153" y="288464"/>
                      </a:cubicBezTo>
                      <a:lnTo>
                        <a:pt x="483020" y="288649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314" name="片側の 2 つの角を丸めた四角形 103">
                  <a:extLst>
                    <a:ext uri="{FF2B5EF4-FFF2-40B4-BE49-F238E27FC236}">
                      <a16:creationId xmlns:a16="http://schemas.microsoft.com/office/drawing/2014/main" id="{7BF2EC59-77C2-47E0-8DB0-F9A6F6E84F9D}"/>
                    </a:ext>
                  </a:extLst>
                </p:cNvPr>
                <p:cNvSpPr/>
                <p:nvPr/>
              </p:nvSpPr>
              <p:spPr>
                <a:xfrm>
                  <a:off x="1474649" y="5101729"/>
                  <a:ext cx="1156298" cy="101748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56298" h="1017486">
                      <a:moveTo>
                        <a:pt x="325416" y="0"/>
                      </a:moveTo>
                      <a:lnTo>
                        <a:pt x="323832" y="8159"/>
                      </a:lnTo>
                      <a:cubicBezTo>
                        <a:pt x="323832" y="81115"/>
                        <a:pt x="437694" y="140257"/>
                        <a:pt x="578150" y="140257"/>
                      </a:cubicBezTo>
                      <a:cubicBezTo>
                        <a:pt x="718606" y="140257"/>
                        <a:pt x="832468" y="81115"/>
                        <a:pt x="832468" y="8159"/>
                      </a:cubicBezTo>
                      <a:cubicBezTo>
                        <a:pt x="832468" y="5375"/>
                        <a:pt x="832302" y="2611"/>
                        <a:pt x="830885" y="0"/>
                      </a:cubicBezTo>
                      <a:cubicBezTo>
                        <a:pt x="1013537" y="15445"/>
                        <a:pt x="1156298" y="169101"/>
                        <a:pt x="1156298" y="356100"/>
                      </a:cubicBezTo>
                      <a:lnTo>
                        <a:pt x="1156298" y="1017486"/>
                      </a:lnTo>
                      <a:lnTo>
                        <a:pt x="0" y="1017486"/>
                      </a:lnTo>
                      <a:lnTo>
                        <a:pt x="0" y="356100"/>
                      </a:lnTo>
                      <a:cubicBezTo>
                        <a:pt x="0" y="169100"/>
                        <a:pt x="142763" y="15444"/>
                        <a:pt x="325416" y="0"/>
                      </a:cubicBezTo>
                      <a:close/>
                    </a:path>
                  </a:pathLst>
                </a:custGeom>
                <a:solidFill>
                  <a:srgbClr val="FF33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315" name="片側の 2 つの角を丸めた四角形 101">
                  <a:extLst>
                    <a:ext uri="{FF2B5EF4-FFF2-40B4-BE49-F238E27FC236}">
                      <a16:creationId xmlns:a16="http://schemas.microsoft.com/office/drawing/2014/main" id="{1A48BA62-E164-4CD5-B50C-AC4DB41177FD}"/>
                    </a:ext>
                  </a:extLst>
                </p:cNvPr>
                <p:cNvSpPr/>
                <p:nvPr/>
              </p:nvSpPr>
              <p:spPr>
                <a:xfrm>
                  <a:off x="1474649" y="5113765"/>
                  <a:ext cx="1156298" cy="10054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56298" h="1005450">
                      <a:moveTo>
                        <a:pt x="895542" y="0"/>
                      </a:moveTo>
                      <a:cubicBezTo>
                        <a:pt x="1046303" y="41469"/>
                        <a:pt x="1156298" y="179921"/>
                        <a:pt x="1156298" y="344064"/>
                      </a:cubicBezTo>
                      <a:lnTo>
                        <a:pt x="1156298" y="1005450"/>
                      </a:lnTo>
                      <a:lnTo>
                        <a:pt x="884199" y="1005450"/>
                      </a:lnTo>
                      <a:lnTo>
                        <a:pt x="667091" y="318293"/>
                      </a:lnTo>
                      <a:cubicBezTo>
                        <a:pt x="800067" y="281104"/>
                        <a:pt x="896919" y="158696"/>
                        <a:pt x="896919" y="13666"/>
                      </a:cubicBezTo>
                      <a:cubicBezTo>
                        <a:pt x="896919" y="9072"/>
                        <a:pt x="896822" y="4501"/>
                        <a:pt x="895542" y="0"/>
                      </a:cubicBezTo>
                      <a:close/>
                      <a:moveTo>
                        <a:pt x="260757" y="0"/>
                      </a:moveTo>
                      <a:lnTo>
                        <a:pt x="259379" y="13666"/>
                      </a:lnTo>
                      <a:cubicBezTo>
                        <a:pt x="259379" y="158696"/>
                        <a:pt x="356232" y="281104"/>
                        <a:pt x="489208" y="318293"/>
                      </a:cubicBezTo>
                      <a:lnTo>
                        <a:pt x="272100" y="1005450"/>
                      </a:lnTo>
                      <a:lnTo>
                        <a:pt x="0" y="1005450"/>
                      </a:lnTo>
                      <a:lnTo>
                        <a:pt x="0" y="344064"/>
                      </a:lnTo>
                      <a:cubicBezTo>
                        <a:pt x="0" y="179921"/>
                        <a:pt x="109996" y="41469"/>
                        <a:pt x="260757" y="0"/>
                      </a:cubicBezTo>
                      <a:close/>
                    </a:path>
                  </a:pathLst>
                </a:custGeom>
                <a:solidFill>
                  <a:srgbClr val="7030A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  <p:grpSp>
            <p:nvGrpSpPr>
              <p:cNvPr id="1296" name="グループ化 1295">
                <a:extLst>
                  <a:ext uri="{FF2B5EF4-FFF2-40B4-BE49-F238E27FC236}">
                    <a16:creationId xmlns:a16="http://schemas.microsoft.com/office/drawing/2014/main" id="{11E34D72-2F95-4BC5-8B20-4AE8B859CC3F}"/>
                  </a:ext>
                </a:extLst>
              </p:cNvPr>
              <p:cNvGrpSpPr/>
              <p:nvPr/>
            </p:nvGrpSpPr>
            <p:grpSpPr>
              <a:xfrm>
                <a:off x="503881" y="3609489"/>
                <a:ext cx="1395292" cy="1480274"/>
                <a:chOff x="1395996" y="245036"/>
                <a:chExt cx="860611" cy="913028"/>
              </a:xfrm>
            </p:grpSpPr>
            <p:sp>
              <p:nvSpPr>
                <p:cNvPr id="1297" name="雲 391">
                  <a:extLst>
                    <a:ext uri="{FF2B5EF4-FFF2-40B4-BE49-F238E27FC236}">
                      <a16:creationId xmlns:a16="http://schemas.microsoft.com/office/drawing/2014/main" id="{8912CC39-7D13-402C-AC34-E9843BB561BC}"/>
                    </a:ext>
                  </a:extLst>
                </p:cNvPr>
                <p:cNvSpPr/>
                <p:nvPr/>
              </p:nvSpPr>
              <p:spPr>
                <a:xfrm>
                  <a:off x="1395996" y="245036"/>
                  <a:ext cx="860611" cy="62482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28791" h="684142">
                      <a:moveTo>
                        <a:pt x="390797" y="508"/>
                      </a:moveTo>
                      <a:cubicBezTo>
                        <a:pt x="396003" y="-92"/>
                        <a:pt x="401215" y="35"/>
                        <a:pt x="406166" y="2032"/>
                      </a:cubicBezTo>
                      <a:cubicBezTo>
                        <a:pt x="406732" y="1224"/>
                        <a:pt x="407453" y="1069"/>
                        <a:pt x="408176" y="930"/>
                      </a:cubicBezTo>
                      <a:cubicBezTo>
                        <a:pt x="429611" y="-3209"/>
                        <a:pt x="451022" y="6582"/>
                        <a:pt x="464396" y="28234"/>
                      </a:cubicBezTo>
                      <a:cubicBezTo>
                        <a:pt x="477769" y="6582"/>
                        <a:pt x="499181" y="-3209"/>
                        <a:pt x="520615" y="930"/>
                      </a:cubicBezTo>
                      <a:cubicBezTo>
                        <a:pt x="521339" y="1069"/>
                        <a:pt x="522059" y="1224"/>
                        <a:pt x="522625" y="2032"/>
                      </a:cubicBezTo>
                      <a:cubicBezTo>
                        <a:pt x="535574" y="-1254"/>
                        <a:pt x="549192" y="1211"/>
                        <a:pt x="561945" y="8686"/>
                      </a:cubicBezTo>
                      <a:lnTo>
                        <a:pt x="590055" y="37923"/>
                      </a:lnTo>
                      <a:cubicBezTo>
                        <a:pt x="628400" y="2229"/>
                        <a:pt x="683194" y="20259"/>
                        <a:pt x="706518" y="80110"/>
                      </a:cubicBezTo>
                      <a:cubicBezTo>
                        <a:pt x="749907" y="45522"/>
                        <a:pt x="805137" y="56745"/>
                        <a:pt x="839202" y="107099"/>
                      </a:cubicBezTo>
                      <a:cubicBezTo>
                        <a:pt x="860762" y="138980"/>
                        <a:pt x="870767" y="182290"/>
                        <a:pt x="866477" y="225236"/>
                      </a:cubicBezTo>
                      <a:cubicBezTo>
                        <a:pt x="866667" y="225964"/>
                        <a:pt x="866872" y="226676"/>
                        <a:pt x="867062" y="227404"/>
                      </a:cubicBezTo>
                      <a:cubicBezTo>
                        <a:pt x="899007" y="231900"/>
                        <a:pt x="924429" y="266060"/>
                        <a:pt x="928291" y="309671"/>
                      </a:cubicBezTo>
                      <a:cubicBezTo>
                        <a:pt x="931584" y="346918"/>
                        <a:pt x="918414" y="383279"/>
                        <a:pt x="894764" y="402227"/>
                      </a:cubicBezTo>
                      <a:cubicBezTo>
                        <a:pt x="911433" y="426383"/>
                        <a:pt x="917464" y="460670"/>
                        <a:pt x="910641" y="492440"/>
                      </a:cubicBezTo>
                      <a:cubicBezTo>
                        <a:pt x="901223" y="536351"/>
                        <a:pt x="869801" y="564607"/>
                        <a:pt x="836337" y="559273"/>
                      </a:cubicBezTo>
                      <a:cubicBezTo>
                        <a:pt x="802272" y="640431"/>
                        <a:pt x="726036" y="667516"/>
                        <a:pt x="667340" y="619330"/>
                      </a:cubicBezTo>
                      <a:cubicBezTo>
                        <a:pt x="642472" y="670096"/>
                        <a:pt x="597072" y="694347"/>
                        <a:pt x="553572" y="680116"/>
                      </a:cubicBezTo>
                      <a:cubicBezTo>
                        <a:pt x="520921" y="669433"/>
                        <a:pt x="494102" y="638537"/>
                        <a:pt x="483380" y="596366"/>
                      </a:cubicBezTo>
                      <a:cubicBezTo>
                        <a:pt x="476530" y="595229"/>
                        <a:pt x="469962" y="592400"/>
                        <a:pt x="464396" y="587273"/>
                      </a:cubicBezTo>
                      <a:cubicBezTo>
                        <a:pt x="458829" y="592400"/>
                        <a:pt x="452261" y="595229"/>
                        <a:pt x="445411" y="596366"/>
                      </a:cubicBezTo>
                      <a:cubicBezTo>
                        <a:pt x="434690" y="638537"/>
                        <a:pt x="407871" y="669433"/>
                        <a:pt x="375219" y="680116"/>
                      </a:cubicBezTo>
                      <a:cubicBezTo>
                        <a:pt x="331719" y="694347"/>
                        <a:pt x="286320" y="670096"/>
                        <a:pt x="261452" y="619330"/>
                      </a:cubicBezTo>
                      <a:cubicBezTo>
                        <a:pt x="202755" y="667516"/>
                        <a:pt x="126520" y="640431"/>
                        <a:pt x="92454" y="559273"/>
                      </a:cubicBezTo>
                      <a:cubicBezTo>
                        <a:pt x="58991" y="564607"/>
                        <a:pt x="27569" y="536351"/>
                        <a:pt x="18150" y="492440"/>
                      </a:cubicBezTo>
                      <a:cubicBezTo>
                        <a:pt x="11328" y="460670"/>
                        <a:pt x="17359" y="426383"/>
                        <a:pt x="34027" y="402227"/>
                      </a:cubicBezTo>
                      <a:cubicBezTo>
                        <a:pt x="10378" y="383279"/>
                        <a:pt x="-2793" y="346918"/>
                        <a:pt x="500" y="309671"/>
                      </a:cubicBezTo>
                      <a:cubicBezTo>
                        <a:pt x="4363" y="266060"/>
                        <a:pt x="29785" y="231900"/>
                        <a:pt x="61729" y="227404"/>
                      </a:cubicBezTo>
                      <a:cubicBezTo>
                        <a:pt x="61919" y="226676"/>
                        <a:pt x="62125" y="225964"/>
                        <a:pt x="62315" y="225236"/>
                      </a:cubicBezTo>
                      <a:cubicBezTo>
                        <a:pt x="58025" y="182290"/>
                        <a:pt x="68029" y="138980"/>
                        <a:pt x="89589" y="107099"/>
                      </a:cubicBezTo>
                      <a:cubicBezTo>
                        <a:pt x="123655" y="56745"/>
                        <a:pt x="178884" y="45522"/>
                        <a:pt x="222273" y="80110"/>
                      </a:cubicBezTo>
                      <a:cubicBezTo>
                        <a:pt x="245597" y="20259"/>
                        <a:pt x="300392" y="2229"/>
                        <a:pt x="338736" y="37923"/>
                      </a:cubicBezTo>
                      <a:lnTo>
                        <a:pt x="366846" y="8686"/>
                      </a:lnTo>
                      <a:cubicBezTo>
                        <a:pt x="374611" y="4135"/>
                        <a:pt x="382696" y="1441"/>
                        <a:pt x="390797" y="508"/>
                      </a:cubicBezTo>
                      <a:close/>
                    </a:path>
                  </a:pathLst>
                </a:custGeom>
                <a:solidFill>
                  <a:srgbClr val="7030A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grpSp>
              <p:nvGrpSpPr>
                <p:cNvPr id="1298" name="グループ化 1297">
                  <a:extLst>
                    <a:ext uri="{FF2B5EF4-FFF2-40B4-BE49-F238E27FC236}">
                      <a16:creationId xmlns:a16="http://schemas.microsoft.com/office/drawing/2014/main" id="{9BF08FCA-F20A-4147-975A-9B89CBF2F12B}"/>
                    </a:ext>
                  </a:extLst>
                </p:cNvPr>
                <p:cNvGrpSpPr/>
                <p:nvPr/>
              </p:nvGrpSpPr>
              <p:grpSpPr>
                <a:xfrm>
                  <a:off x="1409018" y="370664"/>
                  <a:ext cx="834570" cy="787400"/>
                  <a:chOff x="2791855" y="2017486"/>
                  <a:chExt cx="1150919" cy="1045028"/>
                </a:xfrm>
                <a:solidFill>
                  <a:srgbClr val="FFCC99"/>
                </a:solidFill>
              </p:grpSpPr>
              <p:grpSp>
                <p:nvGrpSpPr>
                  <p:cNvPr id="1306" name="グループ化 1305">
                    <a:extLst>
                      <a:ext uri="{FF2B5EF4-FFF2-40B4-BE49-F238E27FC236}">
                        <a16:creationId xmlns:a16="http://schemas.microsoft.com/office/drawing/2014/main" id="{752CB82D-12E8-4FA7-86E0-E1360C2544B5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1311" name="円/楕円 256">
                      <a:extLst>
                        <a:ext uri="{FF2B5EF4-FFF2-40B4-BE49-F238E27FC236}">
                          <a16:creationId xmlns:a16="http://schemas.microsoft.com/office/drawing/2014/main" id="{DEADF5AA-23EE-481D-A7FD-C5B95AD5F32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1312" name="円/楕円 257">
                      <a:extLst>
                        <a:ext uri="{FF2B5EF4-FFF2-40B4-BE49-F238E27FC236}">
                          <a16:creationId xmlns:a16="http://schemas.microsoft.com/office/drawing/2014/main" id="{6C29099A-3FBA-47EA-839B-46EAE49DED1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1307" name="グループ化 1306">
                    <a:extLst>
                      <a:ext uri="{FF2B5EF4-FFF2-40B4-BE49-F238E27FC236}">
                        <a16:creationId xmlns:a16="http://schemas.microsoft.com/office/drawing/2014/main" id="{1F1CAF81-E85A-4CD4-9738-DEE3DAC89C0B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1309" name="円/楕円 254">
                      <a:extLst>
                        <a:ext uri="{FF2B5EF4-FFF2-40B4-BE49-F238E27FC236}">
                          <a16:creationId xmlns:a16="http://schemas.microsoft.com/office/drawing/2014/main" id="{C4B2E94B-6790-40A1-9D16-8B9F06F723D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1310" name="円/楕円 255">
                      <a:extLst>
                        <a:ext uri="{FF2B5EF4-FFF2-40B4-BE49-F238E27FC236}">
                          <a16:creationId xmlns:a16="http://schemas.microsoft.com/office/drawing/2014/main" id="{75903F45-A18E-4E6F-9F42-1DE5BE8C1D9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1308" name="円/楕円 253">
                    <a:extLst>
                      <a:ext uri="{FF2B5EF4-FFF2-40B4-BE49-F238E27FC236}">
                        <a16:creationId xmlns:a16="http://schemas.microsoft.com/office/drawing/2014/main" id="{8F9610D1-A7B9-4A9A-A92B-E9D092537559}"/>
                      </a:ext>
                    </a:extLst>
                  </p:cNvPr>
                  <p:cNvSpPr/>
                  <p:nvPr/>
                </p:nvSpPr>
                <p:spPr>
                  <a:xfrm>
                    <a:off x="2902857" y="2017486"/>
                    <a:ext cx="928914" cy="1045028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FF0000"/>
                      </a:gs>
                      <a:gs pos="55000">
                        <a:srgbClr val="FFCC99">
                          <a:shade val="100000"/>
                          <a:satMod val="115000"/>
                        </a:srgb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sp>
              <p:nvSpPr>
                <p:cNvPr id="1299" name="円/楕円 27">
                  <a:extLst>
                    <a:ext uri="{FF2B5EF4-FFF2-40B4-BE49-F238E27FC236}">
                      <a16:creationId xmlns:a16="http://schemas.microsoft.com/office/drawing/2014/main" id="{AEB74F36-9601-4D8B-88AE-AD103A46D4D2}"/>
                    </a:ext>
                  </a:extLst>
                </p:cNvPr>
                <p:cNvSpPr/>
                <p:nvPr/>
              </p:nvSpPr>
              <p:spPr>
                <a:xfrm rot="10800000">
                  <a:off x="1731289" y="1009084"/>
                  <a:ext cx="194038" cy="112295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  <a:gd name="connsiteX0" fmla="*/ 58 w 3210476"/>
                    <a:gd name="connsiteY0" fmla="*/ 32883 h 379168"/>
                    <a:gd name="connsiteX1" fmla="*/ 1572867 w 3210476"/>
                    <a:gd name="connsiteY1" fmla="*/ 69227 h 379168"/>
                    <a:gd name="connsiteX2" fmla="*/ 3210476 w 3210476"/>
                    <a:gd name="connsiteY2" fmla="*/ 32883 h 379168"/>
                    <a:gd name="connsiteX3" fmla="*/ 1605267 w 3210476"/>
                    <a:gd name="connsiteY3" fmla="*/ 379168 h 379168"/>
                    <a:gd name="connsiteX4" fmla="*/ 58 w 3210476"/>
                    <a:gd name="connsiteY4" fmla="*/ 32883 h 3791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79168">
                      <a:moveTo>
                        <a:pt x="58" y="32883"/>
                      </a:moveTo>
                      <a:cubicBezTo>
                        <a:pt x="7704" y="-43355"/>
                        <a:pt x="686335" y="69227"/>
                        <a:pt x="1572867" y="69227"/>
                      </a:cubicBezTo>
                      <a:cubicBezTo>
                        <a:pt x="2459399" y="69227"/>
                        <a:pt x="3210476" y="-58359"/>
                        <a:pt x="3210476" y="32883"/>
                      </a:cubicBezTo>
                      <a:cubicBezTo>
                        <a:pt x="3210476" y="124125"/>
                        <a:pt x="2491799" y="379168"/>
                        <a:pt x="1605267" y="379168"/>
                      </a:cubicBezTo>
                      <a:cubicBezTo>
                        <a:pt x="718735" y="379168"/>
                        <a:pt x="-7588" y="109121"/>
                        <a:pt x="58" y="32883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300" name="円/楕円 27">
                  <a:extLst>
                    <a:ext uri="{FF2B5EF4-FFF2-40B4-BE49-F238E27FC236}">
                      <a16:creationId xmlns:a16="http://schemas.microsoft.com/office/drawing/2014/main" id="{43478958-0920-459F-8627-865AB4A9A8C8}"/>
                    </a:ext>
                  </a:extLst>
                </p:cNvPr>
                <p:cNvSpPr/>
                <p:nvPr/>
              </p:nvSpPr>
              <p:spPr>
                <a:xfrm rot="11700000">
                  <a:off x="1552351" y="575934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301" name="円/楕円 27">
                  <a:extLst>
                    <a:ext uri="{FF2B5EF4-FFF2-40B4-BE49-F238E27FC236}">
                      <a16:creationId xmlns:a16="http://schemas.microsoft.com/office/drawing/2014/main" id="{FE9C5469-B066-42FD-9833-E12A6B9A157A}"/>
                    </a:ext>
                  </a:extLst>
                </p:cNvPr>
                <p:cNvSpPr/>
                <p:nvPr/>
              </p:nvSpPr>
              <p:spPr>
                <a:xfrm rot="9900000">
                  <a:off x="1944193" y="575934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302" name="円/楕円 247">
                  <a:extLst>
                    <a:ext uri="{FF2B5EF4-FFF2-40B4-BE49-F238E27FC236}">
                      <a16:creationId xmlns:a16="http://schemas.microsoft.com/office/drawing/2014/main" id="{B94386D5-6449-4C28-949D-4A93C82561E3}"/>
                    </a:ext>
                  </a:extLst>
                </p:cNvPr>
                <p:cNvSpPr/>
                <p:nvPr/>
              </p:nvSpPr>
              <p:spPr>
                <a:xfrm>
                  <a:off x="1766176" y="892206"/>
                  <a:ext cx="118869" cy="69275"/>
                </a:xfrm>
                <a:prstGeom prst="ellipse">
                  <a:avLst/>
                </a:prstGeom>
                <a:solidFill>
                  <a:srgbClr val="FF33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303" name="フリーフォーム 248">
                  <a:extLst>
                    <a:ext uri="{FF2B5EF4-FFF2-40B4-BE49-F238E27FC236}">
                      <a16:creationId xmlns:a16="http://schemas.microsoft.com/office/drawing/2014/main" id="{B1FEE1FB-AD4B-45D0-B16D-2488B032D05C}"/>
                    </a:ext>
                  </a:extLst>
                </p:cNvPr>
                <p:cNvSpPr/>
                <p:nvPr/>
              </p:nvSpPr>
              <p:spPr>
                <a:xfrm>
                  <a:off x="1796291" y="832418"/>
                  <a:ext cx="59058" cy="139533"/>
                </a:xfrm>
                <a:custGeom>
                  <a:avLst/>
                  <a:gdLst>
                    <a:gd name="connsiteX0" fmla="*/ 11873 w 59058"/>
                    <a:gd name="connsiteY0" fmla="*/ 0 h 139533"/>
                    <a:gd name="connsiteX1" fmla="*/ 47185 w 59058"/>
                    <a:gd name="connsiteY1" fmla="*/ 0 h 139533"/>
                    <a:gd name="connsiteX2" fmla="*/ 50409 w 59058"/>
                    <a:gd name="connsiteY2" fmla="*/ 5768 h 139533"/>
                    <a:gd name="connsiteX3" fmla="*/ 59058 w 59058"/>
                    <a:gd name="connsiteY3" fmla="*/ 61175 h 139533"/>
                    <a:gd name="connsiteX4" fmla="*/ 29529 w 59058"/>
                    <a:gd name="connsiteY4" fmla="*/ 139533 h 139533"/>
                    <a:gd name="connsiteX5" fmla="*/ 0 w 59058"/>
                    <a:gd name="connsiteY5" fmla="*/ 61175 h 139533"/>
                    <a:gd name="connsiteX6" fmla="*/ 8649 w 59058"/>
                    <a:gd name="connsiteY6" fmla="*/ 5768 h 139533"/>
                    <a:gd name="connsiteX0" fmla="*/ 11873 w 103313"/>
                    <a:gd name="connsiteY0" fmla="*/ 0 h 139533"/>
                    <a:gd name="connsiteX1" fmla="*/ 47185 w 103313"/>
                    <a:gd name="connsiteY1" fmla="*/ 0 h 139533"/>
                    <a:gd name="connsiteX2" fmla="*/ 50409 w 103313"/>
                    <a:gd name="connsiteY2" fmla="*/ 5768 h 139533"/>
                    <a:gd name="connsiteX3" fmla="*/ 59058 w 103313"/>
                    <a:gd name="connsiteY3" fmla="*/ 61175 h 139533"/>
                    <a:gd name="connsiteX4" fmla="*/ 29529 w 103313"/>
                    <a:gd name="connsiteY4" fmla="*/ 139533 h 139533"/>
                    <a:gd name="connsiteX5" fmla="*/ 0 w 103313"/>
                    <a:gd name="connsiteY5" fmla="*/ 61175 h 139533"/>
                    <a:gd name="connsiteX6" fmla="*/ 8649 w 103313"/>
                    <a:gd name="connsiteY6" fmla="*/ 5768 h 139533"/>
                    <a:gd name="connsiteX7" fmla="*/ 103313 w 103313"/>
                    <a:gd name="connsiteY7" fmla="*/ 91440 h 139533"/>
                    <a:gd name="connsiteX0" fmla="*/ 11873 w 59058"/>
                    <a:gd name="connsiteY0" fmla="*/ 0 h 139533"/>
                    <a:gd name="connsiteX1" fmla="*/ 47185 w 59058"/>
                    <a:gd name="connsiteY1" fmla="*/ 0 h 139533"/>
                    <a:gd name="connsiteX2" fmla="*/ 50409 w 59058"/>
                    <a:gd name="connsiteY2" fmla="*/ 5768 h 139533"/>
                    <a:gd name="connsiteX3" fmla="*/ 59058 w 59058"/>
                    <a:gd name="connsiteY3" fmla="*/ 61175 h 139533"/>
                    <a:gd name="connsiteX4" fmla="*/ 29529 w 59058"/>
                    <a:gd name="connsiteY4" fmla="*/ 139533 h 139533"/>
                    <a:gd name="connsiteX5" fmla="*/ 0 w 59058"/>
                    <a:gd name="connsiteY5" fmla="*/ 61175 h 139533"/>
                    <a:gd name="connsiteX6" fmla="*/ 8649 w 59058"/>
                    <a:gd name="connsiteY6" fmla="*/ 5768 h 139533"/>
                    <a:gd name="connsiteX0" fmla="*/ 11873 w 59058"/>
                    <a:gd name="connsiteY0" fmla="*/ 0 h 139533"/>
                    <a:gd name="connsiteX1" fmla="*/ 47185 w 59058"/>
                    <a:gd name="connsiteY1" fmla="*/ 0 h 139533"/>
                    <a:gd name="connsiteX2" fmla="*/ 59058 w 59058"/>
                    <a:gd name="connsiteY2" fmla="*/ 61175 h 139533"/>
                    <a:gd name="connsiteX3" fmla="*/ 29529 w 59058"/>
                    <a:gd name="connsiteY3" fmla="*/ 139533 h 139533"/>
                    <a:gd name="connsiteX4" fmla="*/ 0 w 59058"/>
                    <a:gd name="connsiteY4" fmla="*/ 61175 h 139533"/>
                    <a:gd name="connsiteX5" fmla="*/ 8649 w 59058"/>
                    <a:gd name="connsiteY5" fmla="*/ 5768 h 139533"/>
                    <a:gd name="connsiteX0" fmla="*/ 102360 w 102360"/>
                    <a:gd name="connsiteY0" fmla="*/ 0 h 251452"/>
                    <a:gd name="connsiteX1" fmla="*/ 47185 w 102360"/>
                    <a:gd name="connsiteY1" fmla="*/ 111919 h 251452"/>
                    <a:gd name="connsiteX2" fmla="*/ 59058 w 102360"/>
                    <a:gd name="connsiteY2" fmla="*/ 173094 h 251452"/>
                    <a:gd name="connsiteX3" fmla="*/ 29529 w 102360"/>
                    <a:gd name="connsiteY3" fmla="*/ 251452 h 251452"/>
                    <a:gd name="connsiteX4" fmla="*/ 0 w 102360"/>
                    <a:gd name="connsiteY4" fmla="*/ 173094 h 251452"/>
                    <a:gd name="connsiteX5" fmla="*/ 8649 w 102360"/>
                    <a:gd name="connsiteY5" fmla="*/ 117687 h 251452"/>
                    <a:gd name="connsiteX0" fmla="*/ 47185 w 59058"/>
                    <a:gd name="connsiteY0" fmla="*/ 0 h 139533"/>
                    <a:gd name="connsiteX1" fmla="*/ 59058 w 59058"/>
                    <a:gd name="connsiteY1" fmla="*/ 61175 h 139533"/>
                    <a:gd name="connsiteX2" fmla="*/ 29529 w 59058"/>
                    <a:gd name="connsiteY2" fmla="*/ 139533 h 139533"/>
                    <a:gd name="connsiteX3" fmla="*/ 0 w 59058"/>
                    <a:gd name="connsiteY3" fmla="*/ 61175 h 139533"/>
                    <a:gd name="connsiteX4" fmla="*/ 8649 w 59058"/>
                    <a:gd name="connsiteY4" fmla="*/ 5768 h 1395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9058" h="139533">
                      <a:moveTo>
                        <a:pt x="47185" y="0"/>
                      </a:moveTo>
                      <a:lnTo>
                        <a:pt x="59058" y="61175"/>
                      </a:lnTo>
                      <a:cubicBezTo>
                        <a:pt x="59058" y="104451"/>
                        <a:pt x="45837" y="139533"/>
                        <a:pt x="29529" y="139533"/>
                      </a:cubicBezTo>
                      <a:cubicBezTo>
                        <a:pt x="13221" y="139533"/>
                        <a:pt x="0" y="104451"/>
                        <a:pt x="0" y="61175"/>
                      </a:cubicBezTo>
                      <a:cubicBezTo>
                        <a:pt x="0" y="39537"/>
                        <a:pt x="3305" y="19948"/>
                        <a:pt x="8649" y="5768"/>
                      </a:cubicBezTo>
                    </a:path>
                  </a:pathLst>
                </a:custGeom>
                <a:solidFill>
                  <a:srgbClr val="FF33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304" name="月 1303">
                  <a:extLst>
                    <a:ext uri="{FF2B5EF4-FFF2-40B4-BE49-F238E27FC236}">
                      <a16:creationId xmlns:a16="http://schemas.microsoft.com/office/drawing/2014/main" id="{0F3104C2-40F6-4F47-824A-2F219053D04A}"/>
                    </a:ext>
                  </a:extLst>
                </p:cNvPr>
                <p:cNvSpPr/>
                <p:nvPr/>
              </p:nvSpPr>
              <p:spPr>
                <a:xfrm rot="1800000">
                  <a:off x="1676139" y="933447"/>
                  <a:ext cx="45719" cy="128698"/>
                </a:xfrm>
                <a:prstGeom prst="moon">
                  <a:avLst/>
                </a:prstGeom>
                <a:solidFill>
                  <a:srgbClr val="FF66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305" name="月 1304">
                  <a:extLst>
                    <a:ext uri="{FF2B5EF4-FFF2-40B4-BE49-F238E27FC236}">
                      <a16:creationId xmlns:a16="http://schemas.microsoft.com/office/drawing/2014/main" id="{03B25DD5-83E6-436D-AC63-124EBE39FD1D}"/>
                    </a:ext>
                  </a:extLst>
                </p:cNvPr>
                <p:cNvSpPr/>
                <p:nvPr/>
              </p:nvSpPr>
              <p:spPr>
                <a:xfrm rot="19800000" flipH="1">
                  <a:off x="1921334" y="933447"/>
                  <a:ext cx="45719" cy="128698"/>
                </a:xfrm>
                <a:prstGeom prst="moon">
                  <a:avLst/>
                </a:prstGeom>
                <a:solidFill>
                  <a:srgbClr val="FF66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</p:grpSp>
        <p:grpSp>
          <p:nvGrpSpPr>
            <p:cNvPr id="1275" name="グループ化 1274">
              <a:extLst>
                <a:ext uri="{FF2B5EF4-FFF2-40B4-BE49-F238E27FC236}">
                  <a16:creationId xmlns:a16="http://schemas.microsoft.com/office/drawing/2014/main" id="{2312708C-43EF-4D6B-B57E-45021A17A392}"/>
                </a:ext>
              </a:extLst>
            </p:cNvPr>
            <p:cNvGrpSpPr/>
            <p:nvPr/>
          </p:nvGrpSpPr>
          <p:grpSpPr>
            <a:xfrm>
              <a:off x="1306985" y="5384766"/>
              <a:ext cx="999856" cy="921409"/>
              <a:chOff x="2103569" y="1688060"/>
              <a:chExt cx="999856" cy="921409"/>
            </a:xfrm>
          </p:grpSpPr>
          <p:grpSp>
            <p:nvGrpSpPr>
              <p:cNvPr id="1280" name="グループ化 1279">
                <a:extLst>
                  <a:ext uri="{FF2B5EF4-FFF2-40B4-BE49-F238E27FC236}">
                    <a16:creationId xmlns:a16="http://schemas.microsoft.com/office/drawing/2014/main" id="{132A9973-C3E6-43D3-9262-F60BC08879A9}"/>
                  </a:ext>
                </a:extLst>
              </p:cNvPr>
              <p:cNvGrpSpPr/>
              <p:nvPr/>
            </p:nvGrpSpPr>
            <p:grpSpPr>
              <a:xfrm>
                <a:off x="2402435" y="2150865"/>
                <a:ext cx="588416" cy="458604"/>
                <a:chOff x="2402435" y="2150865"/>
                <a:chExt cx="588416" cy="458604"/>
              </a:xfrm>
            </p:grpSpPr>
            <p:sp>
              <p:nvSpPr>
                <p:cNvPr id="1293" name="角丸四角形 87">
                  <a:extLst>
                    <a:ext uri="{FF2B5EF4-FFF2-40B4-BE49-F238E27FC236}">
                      <a16:creationId xmlns:a16="http://schemas.microsoft.com/office/drawing/2014/main" id="{5AAB5B16-1423-4EF1-AFAB-21DEC4AA649D}"/>
                    </a:ext>
                  </a:extLst>
                </p:cNvPr>
                <p:cNvSpPr/>
                <p:nvPr/>
              </p:nvSpPr>
              <p:spPr>
                <a:xfrm>
                  <a:off x="2405902" y="2231828"/>
                  <a:ext cx="581481" cy="377641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7030A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294" name="角丸四角形 96">
                  <a:extLst>
                    <a:ext uri="{FF2B5EF4-FFF2-40B4-BE49-F238E27FC236}">
                      <a16:creationId xmlns:a16="http://schemas.microsoft.com/office/drawing/2014/main" id="{C5E56D65-DB8D-4479-9FE7-8B36527D0AC9}"/>
                    </a:ext>
                  </a:extLst>
                </p:cNvPr>
                <p:cNvSpPr/>
                <p:nvPr/>
              </p:nvSpPr>
              <p:spPr>
                <a:xfrm>
                  <a:off x="2402435" y="2150865"/>
                  <a:ext cx="588416" cy="377641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  <p:grpSp>
            <p:nvGrpSpPr>
              <p:cNvPr id="1281" name="グループ化 1280">
                <a:extLst>
                  <a:ext uri="{FF2B5EF4-FFF2-40B4-BE49-F238E27FC236}">
                    <a16:creationId xmlns:a16="http://schemas.microsoft.com/office/drawing/2014/main" id="{CF5E99A9-173D-4E16-B64C-F1EAD93D617A}"/>
                  </a:ext>
                </a:extLst>
              </p:cNvPr>
              <p:cNvGrpSpPr/>
              <p:nvPr/>
            </p:nvGrpSpPr>
            <p:grpSpPr>
              <a:xfrm>
                <a:off x="2103569" y="1688060"/>
                <a:ext cx="999856" cy="776200"/>
                <a:chOff x="2397394" y="5773826"/>
                <a:chExt cx="999856" cy="776200"/>
              </a:xfrm>
            </p:grpSpPr>
            <p:grpSp>
              <p:nvGrpSpPr>
                <p:cNvPr id="1282" name="グループ化 1281">
                  <a:extLst>
                    <a:ext uri="{FF2B5EF4-FFF2-40B4-BE49-F238E27FC236}">
                      <a16:creationId xmlns:a16="http://schemas.microsoft.com/office/drawing/2014/main" id="{F481EFA6-6418-4C44-8765-4E7A8FFAA917}"/>
                    </a:ext>
                  </a:extLst>
                </p:cNvPr>
                <p:cNvGrpSpPr/>
                <p:nvPr/>
              </p:nvGrpSpPr>
              <p:grpSpPr>
                <a:xfrm>
                  <a:off x="2495855" y="5937068"/>
                  <a:ext cx="901395" cy="612958"/>
                  <a:chOff x="2495855" y="5937068"/>
                  <a:chExt cx="901395" cy="612958"/>
                </a:xfrm>
              </p:grpSpPr>
              <p:sp>
                <p:nvSpPr>
                  <p:cNvPr id="1284" name="角丸四角形 100">
                    <a:extLst>
                      <a:ext uri="{FF2B5EF4-FFF2-40B4-BE49-F238E27FC236}">
                        <a16:creationId xmlns:a16="http://schemas.microsoft.com/office/drawing/2014/main" id="{A4F4ADF9-0E27-4811-AB1C-1C373FBE65C1}"/>
                      </a:ext>
                    </a:extLst>
                  </p:cNvPr>
                  <p:cNvSpPr/>
                  <p:nvPr/>
                </p:nvSpPr>
                <p:spPr>
                  <a:xfrm>
                    <a:off x="2578815" y="6099176"/>
                    <a:ext cx="793035" cy="45085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285" name="角丸四角形 101">
                    <a:extLst>
                      <a:ext uri="{FF2B5EF4-FFF2-40B4-BE49-F238E27FC236}">
                        <a16:creationId xmlns:a16="http://schemas.microsoft.com/office/drawing/2014/main" id="{CE87AEB9-7FCC-4849-8B00-B87288C4015F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2698889" y="6086920"/>
                    <a:ext cx="455692" cy="20361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286" name="角丸四角形 102">
                    <a:extLst>
                      <a:ext uri="{FF2B5EF4-FFF2-40B4-BE49-F238E27FC236}">
                        <a16:creationId xmlns:a16="http://schemas.microsoft.com/office/drawing/2014/main" id="{1D87D326-B9F3-4CB8-B990-1C5BBB84995C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2902499" y="6086921"/>
                    <a:ext cx="455692" cy="20361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287" name="角丸四角形 103">
                    <a:extLst>
                      <a:ext uri="{FF2B5EF4-FFF2-40B4-BE49-F238E27FC236}">
                        <a16:creationId xmlns:a16="http://schemas.microsoft.com/office/drawing/2014/main" id="{583498E6-A8D8-41E9-9913-92E62A33DC3D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115095" y="6097820"/>
                    <a:ext cx="399209" cy="16510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288" name="角丸四角形 105">
                    <a:extLst>
                      <a:ext uri="{FF2B5EF4-FFF2-40B4-BE49-F238E27FC236}">
                        <a16:creationId xmlns:a16="http://schemas.microsoft.com/office/drawing/2014/main" id="{6C95FD2D-2535-4296-A10E-1F9D77496F24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2698889" y="6063109"/>
                    <a:ext cx="455692" cy="20361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289" name="角丸四角形 106">
                    <a:extLst>
                      <a:ext uri="{FF2B5EF4-FFF2-40B4-BE49-F238E27FC236}">
                        <a16:creationId xmlns:a16="http://schemas.microsoft.com/office/drawing/2014/main" id="{B92A2DC4-AE6A-4883-BA88-B409E8F16DBD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2902499" y="6063110"/>
                    <a:ext cx="455692" cy="20361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290" name="角丸四角形 107">
                    <a:extLst>
                      <a:ext uri="{FF2B5EF4-FFF2-40B4-BE49-F238E27FC236}">
                        <a16:creationId xmlns:a16="http://schemas.microsoft.com/office/drawing/2014/main" id="{41DF82D8-EC25-48A7-8CE2-390F22BBAA5C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115095" y="6074009"/>
                    <a:ext cx="399209" cy="16510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291" name="角丸四角形 108">
                    <a:extLst>
                      <a:ext uri="{FF2B5EF4-FFF2-40B4-BE49-F238E27FC236}">
                        <a16:creationId xmlns:a16="http://schemas.microsoft.com/office/drawing/2014/main" id="{4335625A-C53D-487F-BB17-9F5AC893ECCA}"/>
                      </a:ext>
                    </a:extLst>
                  </p:cNvPr>
                  <p:cNvSpPr/>
                  <p:nvPr/>
                </p:nvSpPr>
                <p:spPr>
                  <a:xfrm rot="20732390">
                    <a:off x="2546144" y="6223005"/>
                    <a:ext cx="340974" cy="21907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292" name="角丸四角形 104">
                    <a:extLst>
                      <a:ext uri="{FF2B5EF4-FFF2-40B4-BE49-F238E27FC236}">
                        <a16:creationId xmlns:a16="http://schemas.microsoft.com/office/drawing/2014/main" id="{D56DE426-2918-45AF-8048-340006391E00}"/>
                      </a:ext>
                    </a:extLst>
                  </p:cNvPr>
                  <p:cNvSpPr/>
                  <p:nvPr/>
                </p:nvSpPr>
                <p:spPr>
                  <a:xfrm rot="20732390">
                    <a:off x="2495855" y="6202849"/>
                    <a:ext cx="412035" cy="21907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sp>
              <p:nvSpPr>
                <p:cNvPr id="1283" name="円/楕円 99">
                  <a:extLst>
                    <a:ext uri="{FF2B5EF4-FFF2-40B4-BE49-F238E27FC236}">
                      <a16:creationId xmlns:a16="http://schemas.microsoft.com/office/drawing/2014/main" id="{8C25755A-8E7E-4233-8E07-646C90D0BEA2}"/>
                    </a:ext>
                  </a:extLst>
                </p:cNvPr>
                <p:cNvSpPr/>
                <p:nvPr/>
              </p:nvSpPr>
              <p:spPr>
                <a:xfrm>
                  <a:off x="2397394" y="5773826"/>
                  <a:ext cx="531323" cy="465052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</p:grpSp>
        <p:sp>
          <p:nvSpPr>
            <p:cNvPr id="1276" name="フリーフォーム: 図形 1275">
              <a:extLst>
                <a:ext uri="{FF2B5EF4-FFF2-40B4-BE49-F238E27FC236}">
                  <a16:creationId xmlns:a16="http://schemas.microsoft.com/office/drawing/2014/main" id="{1A29CEF5-CA1B-41BE-B3C4-DAB7FB178875}"/>
                </a:ext>
              </a:extLst>
            </p:cNvPr>
            <p:cNvSpPr/>
            <p:nvPr/>
          </p:nvSpPr>
          <p:spPr>
            <a:xfrm>
              <a:off x="817404" y="4959178"/>
              <a:ext cx="136068" cy="232513"/>
            </a:xfrm>
            <a:custGeom>
              <a:avLst/>
              <a:gdLst>
                <a:gd name="connsiteX0" fmla="*/ 20686 w 136068"/>
                <a:gd name="connsiteY0" fmla="*/ 0 h 232513"/>
                <a:gd name="connsiteX1" fmla="*/ 23968 w 136068"/>
                <a:gd name="connsiteY1" fmla="*/ 51769 h 232513"/>
                <a:gd name="connsiteX2" fmla="*/ 24824 w 136068"/>
                <a:gd name="connsiteY2" fmla="*/ 52684 h 232513"/>
                <a:gd name="connsiteX3" fmla="*/ 45463 w 136068"/>
                <a:gd name="connsiteY3" fmla="*/ 29468 h 232513"/>
                <a:gd name="connsiteX4" fmla="*/ 50736 w 136068"/>
                <a:gd name="connsiteY4" fmla="*/ 27714 h 232513"/>
                <a:gd name="connsiteX5" fmla="*/ 109196 w 136068"/>
                <a:gd name="connsiteY5" fmla="*/ 43378 h 232513"/>
                <a:gd name="connsiteX6" fmla="*/ 117014 w 136068"/>
                <a:gd name="connsiteY6" fmla="*/ 51948 h 232513"/>
                <a:gd name="connsiteX7" fmla="*/ 136068 w 136068"/>
                <a:gd name="connsiteY7" fmla="*/ 126741 h 232513"/>
                <a:gd name="connsiteX8" fmla="*/ 71013 w 136068"/>
                <a:gd name="connsiteY8" fmla="*/ 232513 h 232513"/>
                <a:gd name="connsiteX9" fmla="*/ 5957 w 136068"/>
                <a:gd name="connsiteY9" fmla="*/ 126741 h 232513"/>
                <a:gd name="connsiteX10" fmla="*/ 19798 w 136068"/>
                <a:gd name="connsiteY10" fmla="*/ 72412 h 232513"/>
                <a:gd name="connsiteX11" fmla="*/ 6657 w 136068"/>
                <a:gd name="connsiteY11" fmla="*/ 61763 h 232513"/>
                <a:gd name="connsiteX12" fmla="*/ 20686 w 136068"/>
                <a:gd name="connsiteY12" fmla="*/ 0 h 23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36068" h="232513">
                  <a:moveTo>
                    <a:pt x="20686" y="0"/>
                  </a:moveTo>
                  <a:cubicBezTo>
                    <a:pt x="13397" y="16163"/>
                    <a:pt x="14629" y="35592"/>
                    <a:pt x="23968" y="51769"/>
                  </a:cubicBezTo>
                  <a:lnTo>
                    <a:pt x="24824" y="52684"/>
                  </a:lnTo>
                  <a:cubicBezTo>
                    <a:pt x="30629" y="42874"/>
                    <a:pt x="37636" y="34945"/>
                    <a:pt x="45463" y="29468"/>
                  </a:cubicBezTo>
                  <a:lnTo>
                    <a:pt x="50736" y="27714"/>
                  </a:lnTo>
                  <a:lnTo>
                    <a:pt x="109196" y="43378"/>
                  </a:lnTo>
                  <a:lnTo>
                    <a:pt x="117014" y="51948"/>
                  </a:lnTo>
                  <a:cubicBezTo>
                    <a:pt x="128787" y="71089"/>
                    <a:pt x="136068" y="97533"/>
                    <a:pt x="136068" y="126741"/>
                  </a:cubicBezTo>
                  <a:cubicBezTo>
                    <a:pt x="136068" y="185157"/>
                    <a:pt x="106942" y="232513"/>
                    <a:pt x="71013" y="232513"/>
                  </a:cubicBezTo>
                  <a:cubicBezTo>
                    <a:pt x="35083" y="232513"/>
                    <a:pt x="5957" y="185157"/>
                    <a:pt x="5957" y="126741"/>
                  </a:cubicBezTo>
                  <a:lnTo>
                    <a:pt x="19798" y="72412"/>
                  </a:lnTo>
                  <a:cubicBezTo>
                    <a:pt x="13399" y="71355"/>
                    <a:pt x="9642" y="66933"/>
                    <a:pt x="6657" y="61763"/>
                  </a:cubicBezTo>
                  <a:cubicBezTo>
                    <a:pt x="-6177" y="39535"/>
                    <a:pt x="104" y="11883"/>
                    <a:pt x="20686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sp>
          <p:nvSpPr>
            <p:cNvPr id="1277" name="フリーフォーム: 図形 1276">
              <a:extLst>
                <a:ext uri="{FF2B5EF4-FFF2-40B4-BE49-F238E27FC236}">
                  <a16:creationId xmlns:a16="http://schemas.microsoft.com/office/drawing/2014/main" id="{286B1B57-3AD1-4F41-B312-490018B7F31F}"/>
                </a:ext>
              </a:extLst>
            </p:cNvPr>
            <p:cNvSpPr/>
            <p:nvPr/>
          </p:nvSpPr>
          <p:spPr>
            <a:xfrm>
              <a:off x="1462962" y="4959178"/>
              <a:ext cx="136068" cy="232513"/>
            </a:xfrm>
            <a:custGeom>
              <a:avLst/>
              <a:gdLst>
                <a:gd name="connsiteX0" fmla="*/ 20686 w 136068"/>
                <a:gd name="connsiteY0" fmla="*/ 0 h 232513"/>
                <a:gd name="connsiteX1" fmla="*/ 23967 w 136068"/>
                <a:gd name="connsiteY1" fmla="*/ 51769 h 232513"/>
                <a:gd name="connsiteX2" fmla="*/ 24824 w 136068"/>
                <a:gd name="connsiteY2" fmla="*/ 52684 h 232513"/>
                <a:gd name="connsiteX3" fmla="*/ 42530 w 136068"/>
                <a:gd name="connsiteY3" fmla="*/ 32767 h 232513"/>
                <a:gd name="connsiteX4" fmla="*/ 89164 w 136068"/>
                <a:gd name="connsiteY4" fmla="*/ 26927 h 232513"/>
                <a:gd name="connsiteX5" fmla="*/ 96335 w 136068"/>
                <a:gd name="connsiteY5" fmla="*/ 29280 h 232513"/>
                <a:gd name="connsiteX6" fmla="*/ 136068 w 136068"/>
                <a:gd name="connsiteY6" fmla="*/ 126741 h 232513"/>
                <a:gd name="connsiteX7" fmla="*/ 71012 w 136068"/>
                <a:gd name="connsiteY7" fmla="*/ 232513 h 232513"/>
                <a:gd name="connsiteX8" fmla="*/ 5957 w 136068"/>
                <a:gd name="connsiteY8" fmla="*/ 126741 h 232513"/>
                <a:gd name="connsiteX9" fmla="*/ 19798 w 136068"/>
                <a:gd name="connsiteY9" fmla="*/ 72412 h 232513"/>
                <a:gd name="connsiteX10" fmla="*/ 6657 w 136068"/>
                <a:gd name="connsiteY10" fmla="*/ 61763 h 232513"/>
                <a:gd name="connsiteX11" fmla="*/ 20686 w 136068"/>
                <a:gd name="connsiteY11" fmla="*/ 0 h 23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36068" h="232513">
                  <a:moveTo>
                    <a:pt x="20686" y="0"/>
                  </a:moveTo>
                  <a:cubicBezTo>
                    <a:pt x="13397" y="16163"/>
                    <a:pt x="14629" y="35592"/>
                    <a:pt x="23967" y="51769"/>
                  </a:cubicBezTo>
                  <a:lnTo>
                    <a:pt x="24824" y="52684"/>
                  </a:lnTo>
                  <a:lnTo>
                    <a:pt x="42530" y="32767"/>
                  </a:lnTo>
                  <a:lnTo>
                    <a:pt x="89164" y="26927"/>
                  </a:lnTo>
                  <a:lnTo>
                    <a:pt x="96335" y="29280"/>
                  </a:lnTo>
                  <a:cubicBezTo>
                    <a:pt x="119685" y="45338"/>
                    <a:pt x="136068" y="82928"/>
                    <a:pt x="136068" y="126741"/>
                  </a:cubicBezTo>
                  <a:cubicBezTo>
                    <a:pt x="136068" y="185157"/>
                    <a:pt x="106942" y="232513"/>
                    <a:pt x="71012" y="232513"/>
                  </a:cubicBezTo>
                  <a:cubicBezTo>
                    <a:pt x="35083" y="232513"/>
                    <a:pt x="5957" y="185157"/>
                    <a:pt x="5957" y="126741"/>
                  </a:cubicBezTo>
                  <a:lnTo>
                    <a:pt x="19798" y="72412"/>
                  </a:lnTo>
                  <a:cubicBezTo>
                    <a:pt x="13398" y="71355"/>
                    <a:pt x="9642" y="66933"/>
                    <a:pt x="6657" y="61763"/>
                  </a:cubicBezTo>
                  <a:cubicBezTo>
                    <a:pt x="-6177" y="39535"/>
                    <a:pt x="104" y="11883"/>
                    <a:pt x="20686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sp>
          <p:nvSpPr>
            <p:cNvPr id="1278" name="フリーフォーム 73">
              <a:extLst>
                <a:ext uri="{FF2B5EF4-FFF2-40B4-BE49-F238E27FC236}">
                  <a16:creationId xmlns:a16="http://schemas.microsoft.com/office/drawing/2014/main" id="{6591C89A-AD6A-4B34-9724-AADDC241FAEC}"/>
                </a:ext>
              </a:extLst>
            </p:cNvPr>
            <p:cNvSpPr/>
            <p:nvPr/>
          </p:nvSpPr>
          <p:spPr>
            <a:xfrm rot="610876">
              <a:off x="553735" y="6622643"/>
              <a:ext cx="407496" cy="392516"/>
            </a:xfrm>
            <a:custGeom>
              <a:avLst/>
              <a:gdLst>
                <a:gd name="connsiteX0" fmla="*/ 107625 w 407496"/>
                <a:gd name="connsiteY0" fmla="*/ 2811 h 392721"/>
                <a:gd name="connsiteX1" fmla="*/ 130169 w 407496"/>
                <a:gd name="connsiteY1" fmla="*/ 205 h 392721"/>
                <a:gd name="connsiteX2" fmla="*/ 355143 w 407496"/>
                <a:gd name="connsiteY2" fmla="*/ 19170 h 392721"/>
                <a:gd name="connsiteX3" fmla="*/ 407291 w 407496"/>
                <a:gd name="connsiteY3" fmla="*/ 80919 h 392721"/>
                <a:gd name="connsiteX4" fmla="*/ 345542 w 407496"/>
                <a:gd name="connsiteY4" fmla="*/ 133066 h 392721"/>
                <a:gd name="connsiteX5" fmla="*/ 166624 w 407496"/>
                <a:gd name="connsiteY5" fmla="*/ 117983 h 392721"/>
                <a:gd name="connsiteX6" fmla="*/ 196882 w 407496"/>
                <a:gd name="connsiteY6" fmla="*/ 286467 h 392721"/>
                <a:gd name="connsiteX7" fmla="*/ 235586 w 407496"/>
                <a:gd name="connsiteY7" fmla="*/ 286467 h 392721"/>
                <a:gd name="connsiteX8" fmla="*/ 288713 w 407496"/>
                <a:gd name="connsiteY8" fmla="*/ 339594 h 392721"/>
                <a:gd name="connsiteX9" fmla="*/ 288712 w 407496"/>
                <a:gd name="connsiteY9" fmla="*/ 339594 h 392721"/>
                <a:gd name="connsiteX10" fmla="*/ 235585 w 407496"/>
                <a:gd name="connsiteY10" fmla="*/ 392721 h 392721"/>
                <a:gd name="connsiteX11" fmla="*/ 167647 w 407496"/>
                <a:gd name="connsiteY11" fmla="*/ 392720 h 392721"/>
                <a:gd name="connsiteX12" fmla="*/ 146968 w 407496"/>
                <a:gd name="connsiteY12" fmla="*/ 388545 h 392721"/>
                <a:gd name="connsiteX13" fmla="*/ 145241 w 407496"/>
                <a:gd name="connsiteY13" fmla="*/ 387381 h 392721"/>
                <a:gd name="connsiteX14" fmla="*/ 124022 w 407496"/>
                <a:gd name="connsiteY14" fmla="*/ 384849 h 392721"/>
                <a:gd name="connsiteX15" fmla="*/ 99198 w 407496"/>
                <a:gd name="connsiteY15" fmla="*/ 363761 h 392721"/>
                <a:gd name="connsiteX16" fmla="*/ 98212 w 407496"/>
                <a:gd name="connsiteY16" fmla="*/ 361270 h 392721"/>
                <a:gd name="connsiteX17" fmla="*/ 93849 w 407496"/>
                <a:gd name="connsiteY17" fmla="*/ 366650 h 392721"/>
                <a:gd name="connsiteX18" fmla="*/ 52121 w 407496"/>
                <a:gd name="connsiteY18" fmla="*/ 379766 h 392721"/>
                <a:gd name="connsiteX19" fmla="*/ 225 w 407496"/>
                <a:gd name="connsiteY19" fmla="*/ 317806 h 392721"/>
                <a:gd name="connsiteX20" fmla="*/ 20103 w 407496"/>
                <a:gd name="connsiteY20" fmla="*/ 92911 h 392721"/>
                <a:gd name="connsiteX21" fmla="*/ 59509 w 407496"/>
                <a:gd name="connsiteY21" fmla="*/ 43530 h 392721"/>
                <a:gd name="connsiteX22" fmla="*/ 71374 w 407496"/>
                <a:gd name="connsiteY22" fmla="*/ 42206 h 392721"/>
                <a:gd name="connsiteX23" fmla="*/ 74764 w 407496"/>
                <a:gd name="connsiteY23" fmla="*/ 30563 h 392721"/>
                <a:gd name="connsiteX24" fmla="*/ 107625 w 407496"/>
                <a:gd name="connsiteY24" fmla="*/ 2811 h 392721"/>
                <a:gd name="connsiteX0" fmla="*/ 107625 w 407496"/>
                <a:gd name="connsiteY0" fmla="*/ 2811 h 392721"/>
                <a:gd name="connsiteX1" fmla="*/ 130169 w 407496"/>
                <a:gd name="connsiteY1" fmla="*/ 205 h 392721"/>
                <a:gd name="connsiteX2" fmla="*/ 355143 w 407496"/>
                <a:gd name="connsiteY2" fmla="*/ 19170 h 392721"/>
                <a:gd name="connsiteX3" fmla="*/ 407291 w 407496"/>
                <a:gd name="connsiteY3" fmla="*/ 80919 h 392721"/>
                <a:gd name="connsiteX4" fmla="*/ 345542 w 407496"/>
                <a:gd name="connsiteY4" fmla="*/ 133066 h 392721"/>
                <a:gd name="connsiteX5" fmla="*/ 166624 w 407496"/>
                <a:gd name="connsiteY5" fmla="*/ 117983 h 392721"/>
                <a:gd name="connsiteX6" fmla="*/ 196882 w 407496"/>
                <a:gd name="connsiteY6" fmla="*/ 286467 h 392721"/>
                <a:gd name="connsiteX7" fmla="*/ 235586 w 407496"/>
                <a:gd name="connsiteY7" fmla="*/ 286467 h 392721"/>
                <a:gd name="connsiteX8" fmla="*/ 288713 w 407496"/>
                <a:gd name="connsiteY8" fmla="*/ 339594 h 392721"/>
                <a:gd name="connsiteX9" fmla="*/ 288712 w 407496"/>
                <a:gd name="connsiteY9" fmla="*/ 339594 h 392721"/>
                <a:gd name="connsiteX10" fmla="*/ 235585 w 407496"/>
                <a:gd name="connsiteY10" fmla="*/ 392721 h 392721"/>
                <a:gd name="connsiteX11" fmla="*/ 167647 w 407496"/>
                <a:gd name="connsiteY11" fmla="*/ 392720 h 392721"/>
                <a:gd name="connsiteX12" fmla="*/ 146968 w 407496"/>
                <a:gd name="connsiteY12" fmla="*/ 388545 h 392721"/>
                <a:gd name="connsiteX13" fmla="*/ 145241 w 407496"/>
                <a:gd name="connsiteY13" fmla="*/ 387381 h 392721"/>
                <a:gd name="connsiteX14" fmla="*/ 124022 w 407496"/>
                <a:gd name="connsiteY14" fmla="*/ 384849 h 392721"/>
                <a:gd name="connsiteX15" fmla="*/ 99198 w 407496"/>
                <a:gd name="connsiteY15" fmla="*/ 363761 h 392721"/>
                <a:gd name="connsiteX16" fmla="*/ 98212 w 407496"/>
                <a:gd name="connsiteY16" fmla="*/ 361270 h 392721"/>
                <a:gd name="connsiteX17" fmla="*/ 93849 w 407496"/>
                <a:gd name="connsiteY17" fmla="*/ 366650 h 392721"/>
                <a:gd name="connsiteX18" fmla="*/ 52121 w 407496"/>
                <a:gd name="connsiteY18" fmla="*/ 379766 h 392721"/>
                <a:gd name="connsiteX19" fmla="*/ 225 w 407496"/>
                <a:gd name="connsiteY19" fmla="*/ 317806 h 392721"/>
                <a:gd name="connsiteX20" fmla="*/ 20103 w 407496"/>
                <a:gd name="connsiteY20" fmla="*/ 92911 h 392721"/>
                <a:gd name="connsiteX21" fmla="*/ 59509 w 407496"/>
                <a:gd name="connsiteY21" fmla="*/ 43530 h 392721"/>
                <a:gd name="connsiteX22" fmla="*/ 71374 w 407496"/>
                <a:gd name="connsiteY22" fmla="*/ 42206 h 392721"/>
                <a:gd name="connsiteX23" fmla="*/ 107625 w 407496"/>
                <a:gd name="connsiteY23" fmla="*/ 2811 h 392721"/>
                <a:gd name="connsiteX0" fmla="*/ 107625 w 407496"/>
                <a:gd name="connsiteY0" fmla="*/ 2811 h 392721"/>
                <a:gd name="connsiteX1" fmla="*/ 130169 w 407496"/>
                <a:gd name="connsiteY1" fmla="*/ 205 h 392721"/>
                <a:gd name="connsiteX2" fmla="*/ 355143 w 407496"/>
                <a:gd name="connsiteY2" fmla="*/ 19170 h 392721"/>
                <a:gd name="connsiteX3" fmla="*/ 407291 w 407496"/>
                <a:gd name="connsiteY3" fmla="*/ 80919 h 392721"/>
                <a:gd name="connsiteX4" fmla="*/ 345542 w 407496"/>
                <a:gd name="connsiteY4" fmla="*/ 133066 h 392721"/>
                <a:gd name="connsiteX5" fmla="*/ 166624 w 407496"/>
                <a:gd name="connsiteY5" fmla="*/ 117983 h 392721"/>
                <a:gd name="connsiteX6" fmla="*/ 196882 w 407496"/>
                <a:gd name="connsiteY6" fmla="*/ 286467 h 392721"/>
                <a:gd name="connsiteX7" fmla="*/ 235586 w 407496"/>
                <a:gd name="connsiteY7" fmla="*/ 286467 h 392721"/>
                <a:gd name="connsiteX8" fmla="*/ 288713 w 407496"/>
                <a:gd name="connsiteY8" fmla="*/ 339594 h 392721"/>
                <a:gd name="connsiteX9" fmla="*/ 288712 w 407496"/>
                <a:gd name="connsiteY9" fmla="*/ 339594 h 392721"/>
                <a:gd name="connsiteX10" fmla="*/ 235585 w 407496"/>
                <a:gd name="connsiteY10" fmla="*/ 392721 h 392721"/>
                <a:gd name="connsiteX11" fmla="*/ 167647 w 407496"/>
                <a:gd name="connsiteY11" fmla="*/ 392720 h 392721"/>
                <a:gd name="connsiteX12" fmla="*/ 146968 w 407496"/>
                <a:gd name="connsiteY12" fmla="*/ 388545 h 392721"/>
                <a:gd name="connsiteX13" fmla="*/ 145241 w 407496"/>
                <a:gd name="connsiteY13" fmla="*/ 387381 h 392721"/>
                <a:gd name="connsiteX14" fmla="*/ 124022 w 407496"/>
                <a:gd name="connsiteY14" fmla="*/ 384849 h 392721"/>
                <a:gd name="connsiteX15" fmla="*/ 99198 w 407496"/>
                <a:gd name="connsiteY15" fmla="*/ 363761 h 392721"/>
                <a:gd name="connsiteX16" fmla="*/ 98212 w 407496"/>
                <a:gd name="connsiteY16" fmla="*/ 361270 h 392721"/>
                <a:gd name="connsiteX17" fmla="*/ 93849 w 407496"/>
                <a:gd name="connsiteY17" fmla="*/ 366650 h 392721"/>
                <a:gd name="connsiteX18" fmla="*/ 52121 w 407496"/>
                <a:gd name="connsiteY18" fmla="*/ 379766 h 392721"/>
                <a:gd name="connsiteX19" fmla="*/ 225 w 407496"/>
                <a:gd name="connsiteY19" fmla="*/ 317806 h 392721"/>
                <a:gd name="connsiteX20" fmla="*/ 20103 w 407496"/>
                <a:gd name="connsiteY20" fmla="*/ 92911 h 392721"/>
                <a:gd name="connsiteX21" fmla="*/ 59509 w 407496"/>
                <a:gd name="connsiteY21" fmla="*/ 43530 h 392721"/>
                <a:gd name="connsiteX22" fmla="*/ 107625 w 407496"/>
                <a:gd name="connsiteY22" fmla="*/ 2811 h 392721"/>
                <a:gd name="connsiteX0" fmla="*/ 107625 w 407496"/>
                <a:gd name="connsiteY0" fmla="*/ 2811 h 392721"/>
                <a:gd name="connsiteX1" fmla="*/ 130169 w 407496"/>
                <a:gd name="connsiteY1" fmla="*/ 205 h 392721"/>
                <a:gd name="connsiteX2" fmla="*/ 355143 w 407496"/>
                <a:gd name="connsiteY2" fmla="*/ 19170 h 392721"/>
                <a:gd name="connsiteX3" fmla="*/ 407291 w 407496"/>
                <a:gd name="connsiteY3" fmla="*/ 80919 h 392721"/>
                <a:gd name="connsiteX4" fmla="*/ 345542 w 407496"/>
                <a:gd name="connsiteY4" fmla="*/ 133066 h 392721"/>
                <a:gd name="connsiteX5" fmla="*/ 166624 w 407496"/>
                <a:gd name="connsiteY5" fmla="*/ 117983 h 392721"/>
                <a:gd name="connsiteX6" fmla="*/ 196882 w 407496"/>
                <a:gd name="connsiteY6" fmla="*/ 286467 h 392721"/>
                <a:gd name="connsiteX7" fmla="*/ 235586 w 407496"/>
                <a:gd name="connsiteY7" fmla="*/ 286467 h 392721"/>
                <a:gd name="connsiteX8" fmla="*/ 288713 w 407496"/>
                <a:gd name="connsiteY8" fmla="*/ 339594 h 392721"/>
                <a:gd name="connsiteX9" fmla="*/ 288712 w 407496"/>
                <a:gd name="connsiteY9" fmla="*/ 339594 h 392721"/>
                <a:gd name="connsiteX10" fmla="*/ 235585 w 407496"/>
                <a:gd name="connsiteY10" fmla="*/ 392721 h 392721"/>
                <a:gd name="connsiteX11" fmla="*/ 167647 w 407496"/>
                <a:gd name="connsiteY11" fmla="*/ 392720 h 392721"/>
                <a:gd name="connsiteX12" fmla="*/ 146968 w 407496"/>
                <a:gd name="connsiteY12" fmla="*/ 388545 h 392721"/>
                <a:gd name="connsiteX13" fmla="*/ 145241 w 407496"/>
                <a:gd name="connsiteY13" fmla="*/ 387381 h 392721"/>
                <a:gd name="connsiteX14" fmla="*/ 124022 w 407496"/>
                <a:gd name="connsiteY14" fmla="*/ 384849 h 392721"/>
                <a:gd name="connsiteX15" fmla="*/ 99198 w 407496"/>
                <a:gd name="connsiteY15" fmla="*/ 363761 h 392721"/>
                <a:gd name="connsiteX16" fmla="*/ 98212 w 407496"/>
                <a:gd name="connsiteY16" fmla="*/ 361270 h 392721"/>
                <a:gd name="connsiteX17" fmla="*/ 93849 w 407496"/>
                <a:gd name="connsiteY17" fmla="*/ 366650 h 392721"/>
                <a:gd name="connsiteX18" fmla="*/ 52121 w 407496"/>
                <a:gd name="connsiteY18" fmla="*/ 379766 h 392721"/>
                <a:gd name="connsiteX19" fmla="*/ 225 w 407496"/>
                <a:gd name="connsiteY19" fmla="*/ 317806 h 392721"/>
                <a:gd name="connsiteX20" fmla="*/ 20103 w 407496"/>
                <a:gd name="connsiteY20" fmla="*/ 92911 h 392721"/>
                <a:gd name="connsiteX21" fmla="*/ 107625 w 407496"/>
                <a:gd name="connsiteY21" fmla="*/ 2811 h 392721"/>
                <a:gd name="connsiteX0" fmla="*/ 20103 w 407496"/>
                <a:gd name="connsiteY0" fmla="*/ 92706 h 392516"/>
                <a:gd name="connsiteX1" fmla="*/ 130169 w 407496"/>
                <a:gd name="connsiteY1" fmla="*/ 0 h 392516"/>
                <a:gd name="connsiteX2" fmla="*/ 355143 w 407496"/>
                <a:gd name="connsiteY2" fmla="*/ 18965 h 392516"/>
                <a:gd name="connsiteX3" fmla="*/ 407291 w 407496"/>
                <a:gd name="connsiteY3" fmla="*/ 80714 h 392516"/>
                <a:gd name="connsiteX4" fmla="*/ 345542 w 407496"/>
                <a:gd name="connsiteY4" fmla="*/ 132861 h 392516"/>
                <a:gd name="connsiteX5" fmla="*/ 166624 w 407496"/>
                <a:gd name="connsiteY5" fmla="*/ 117778 h 392516"/>
                <a:gd name="connsiteX6" fmla="*/ 196882 w 407496"/>
                <a:gd name="connsiteY6" fmla="*/ 286262 h 392516"/>
                <a:gd name="connsiteX7" fmla="*/ 235586 w 407496"/>
                <a:gd name="connsiteY7" fmla="*/ 286262 h 392516"/>
                <a:gd name="connsiteX8" fmla="*/ 288713 w 407496"/>
                <a:gd name="connsiteY8" fmla="*/ 339389 h 392516"/>
                <a:gd name="connsiteX9" fmla="*/ 288712 w 407496"/>
                <a:gd name="connsiteY9" fmla="*/ 339389 h 392516"/>
                <a:gd name="connsiteX10" fmla="*/ 235585 w 407496"/>
                <a:gd name="connsiteY10" fmla="*/ 392516 h 392516"/>
                <a:gd name="connsiteX11" fmla="*/ 167647 w 407496"/>
                <a:gd name="connsiteY11" fmla="*/ 392515 h 392516"/>
                <a:gd name="connsiteX12" fmla="*/ 146968 w 407496"/>
                <a:gd name="connsiteY12" fmla="*/ 388340 h 392516"/>
                <a:gd name="connsiteX13" fmla="*/ 145241 w 407496"/>
                <a:gd name="connsiteY13" fmla="*/ 387176 h 392516"/>
                <a:gd name="connsiteX14" fmla="*/ 124022 w 407496"/>
                <a:gd name="connsiteY14" fmla="*/ 384644 h 392516"/>
                <a:gd name="connsiteX15" fmla="*/ 99198 w 407496"/>
                <a:gd name="connsiteY15" fmla="*/ 363556 h 392516"/>
                <a:gd name="connsiteX16" fmla="*/ 98212 w 407496"/>
                <a:gd name="connsiteY16" fmla="*/ 361065 h 392516"/>
                <a:gd name="connsiteX17" fmla="*/ 93849 w 407496"/>
                <a:gd name="connsiteY17" fmla="*/ 366445 h 392516"/>
                <a:gd name="connsiteX18" fmla="*/ 52121 w 407496"/>
                <a:gd name="connsiteY18" fmla="*/ 379561 h 392516"/>
                <a:gd name="connsiteX19" fmla="*/ 225 w 407496"/>
                <a:gd name="connsiteY19" fmla="*/ 317601 h 392516"/>
                <a:gd name="connsiteX20" fmla="*/ 20103 w 407496"/>
                <a:gd name="connsiteY20" fmla="*/ 92706 h 392516"/>
                <a:gd name="connsiteX0" fmla="*/ 20103 w 407496"/>
                <a:gd name="connsiteY0" fmla="*/ 92706 h 392516"/>
                <a:gd name="connsiteX1" fmla="*/ 130169 w 407496"/>
                <a:gd name="connsiteY1" fmla="*/ 0 h 392516"/>
                <a:gd name="connsiteX2" fmla="*/ 355143 w 407496"/>
                <a:gd name="connsiteY2" fmla="*/ 18965 h 392516"/>
                <a:gd name="connsiteX3" fmla="*/ 407291 w 407496"/>
                <a:gd name="connsiteY3" fmla="*/ 80714 h 392516"/>
                <a:gd name="connsiteX4" fmla="*/ 345542 w 407496"/>
                <a:gd name="connsiteY4" fmla="*/ 132861 h 392516"/>
                <a:gd name="connsiteX5" fmla="*/ 166624 w 407496"/>
                <a:gd name="connsiteY5" fmla="*/ 117778 h 392516"/>
                <a:gd name="connsiteX6" fmla="*/ 196882 w 407496"/>
                <a:gd name="connsiteY6" fmla="*/ 286262 h 392516"/>
                <a:gd name="connsiteX7" fmla="*/ 235586 w 407496"/>
                <a:gd name="connsiteY7" fmla="*/ 286262 h 392516"/>
                <a:gd name="connsiteX8" fmla="*/ 288713 w 407496"/>
                <a:gd name="connsiteY8" fmla="*/ 339389 h 392516"/>
                <a:gd name="connsiteX9" fmla="*/ 288712 w 407496"/>
                <a:gd name="connsiteY9" fmla="*/ 339389 h 392516"/>
                <a:gd name="connsiteX10" fmla="*/ 235585 w 407496"/>
                <a:gd name="connsiteY10" fmla="*/ 392516 h 392516"/>
                <a:gd name="connsiteX11" fmla="*/ 167647 w 407496"/>
                <a:gd name="connsiteY11" fmla="*/ 392515 h 392516"/>
                <a:gd name="connsiteX12" fmla="*/ 146968 w 407496"/>
                <a:gd name="connsiteY12" fmla="*/ 388340 h 392516"/>
                <a:gd name="connsiteX13" fmla="*/ 145241 w 407496"/>
                <a:gd name="connsiteY13" fmla="*/ 387176 h 392516"/>
                <a:gd name="connsiteX14" fmla="*/ 124022 w 407496"/>
                <a:gd name="connsiteY14" fmla="*/ 384644 h 392516"/>
                <a:gd name="connsiteX15" fmla="*/ 99198 w 407496"/>
                <a:gd name="connsiteY15" fmla="*/ 363556 h 392516"/>
                <a:gd name="connsiteX16" fmla="*/ 98212 w 407496"/>
                <a:gd name="connsiteY16" fmla="*/ 361065 h 392516"/>
                <a:gd name="connsiteX17" fmla="*/ 93849 w 407496"/>
                <a:gd name="connsiteY17" fmla="*/ 366445 h 392516"/>
                <a:gd name="connsiteX18" fmla="*/ 52121 w 407496"/>
                <a:gd name="connsiteY18" fmla="*/ 379561 h 392516"/>
                <a:gd name="connsiteX19" fmla="*/ 225 w 407496"/>
                <a:gd name="connsiteY19" fmla="*/ 317601 h 392516"/>
                <a:gd name="connsiteX20" fmla="*/ 20103 w 407496"/>
                <a:gd name="connsiteY20" fmla="*/ 92706 h 3925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407496" h="392516">
                  <a:moveTo>
                    <a:pt x="20103" y="92706"/>
                  </a:moveTo>
                  <a:lnTo>
                    <a:pt x="130169" y="0"/>
                  </a:lnTo>
                  <a:lnTo>
                    <a:pt x="355143" y="18965"/>
                  </a:lnTo>
                  <a:cubicBezTo>
                    <a:pt x="386595" y="21616"/>
                    <a:pt x="409942" y="49262"/>
                    <a:pt x="407291" y="80714"/>
                  </a:cubicBezTo>
                  <a:cubicBezTo>
                    <a:pt x="404639" y="112166"/>
                    <a:pt x="376993" y="135512"/>
                    <a:pt x="345542" y="132861"/>
                  </a:cubicBezTo>
                  <a:lnTo>
                    <a:pt x="166624" y="117778"/>
                  </a:lnTo>
                  <a:lnTo>
                    <a:pt x="196882" y="286262"/>
                  </a:lnTo>
                  <a:lnTo>
                    <a:pt x="235586" y="286262"/>
                  </a:lnTo>
                  <a:cubicBezTo>
                    <a:pt x="264927" y="286262"/>
                    <a:pt x="288713" y="310048"/>
                    <a:pt x="288713" y="339389"/>
                  </a:cubicBezTo>
                  <a:lnTo>
                    <a:pt x="288712" y="339389"/>
                  </a:lnTo>
                  <a:cubicBezTo>
                    <a:pt x="288712" y="368730"/>
                    <a:pt x="264926" y="392516"/>
                    <a:pt x="235585" y="392516"/>
                  </a:cubicBezTo>
                  <a:lnTo>
                    <a:pt x="167647" y="392515"/>
                  </a:lnTo>
                  <a:cubicBezTo>
                    <a:pt x="160312" y="392515"/>
                    <a:pt x="153324" y="391028"/>
                    <a:pt x="146968" y="388340"/>
                  </a:cubicBezTo>
                  <a:lnTo>
                    <a:pt x="145241" y="387176"/>
                  </a:lnTo>
                  <a:lnTo>
                    <a:pt x="124022" y="384644"/>
                  </a:lnTo>
                  <a:cubicBezTo>
                    <a:pt x="113956" y="380191"/>
                    <a:pt x="105280" y="372883"/>
                    <a:pt x="99198" y="363556"/>
                  </a:cubicBezTo>
                  <a:lnTo>
                    <a:pt x="98212" y="361065"/>
                  </a:lnTo>
                  <a:lnTo>
                    <a:pt x="93849" y="366445"/>
                  </a:lnTo>
                  <a:cubicBezTo>
                    <a:pt x="82637" y="375837"/>
                    <a:pt x="67842" y="380951"/>
                    <a:pt x="52121" y="379561"/>
                  </a:cubicBezTo>
                  <a:cubicBezTo>
                    <a:pt x="20681" y="376782"/>
                    <a:pt x="-2554" y="349042"/>
                    <a:pt x="225" y="317601"/>
                  </a:cubicBezTo>
                  <a:lnTo>
                    <a:pt x="20103" y="92706"/>
                  </a:ln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sp>
          <p:nvSpPr>
            <p:cNvPr id="1279" name="フリーフォーム 74">
              <a:extLst>
                <a:ext uri="{FF2B5EF4-FFF2-40B4-BE49-F238E27FC236}">
                  <a16:creationId xmlns:a16="http://schemas.microsoft.com/office/drawing/2014/main" id="{F5D1CB86-4D03-4FCA-BA2F-655B78D4F0AE}"/>
                </a:ext>
              </a:extLst>
            </p:cNvPr>
            <p:cNvSpPr/>
            <p:nvPr/>
          </p:nvSpPr>
          <p:spPr>
            <a:xfrm rot="20339314">
              <a:off x="4934" y="6026045"/>
              <a:ext cx="971239" cy="742219"/>
            </a:xfrm>
            <a:custGeom>
              <a:avLst/>
              <a:gdLst>
                <a:gd name="connsiteX0" fmla="*/ 1051281 w 1150041"/>
                <a:gd name="connsiteY0" fmla="*/ 12707 h 813876"/>
                <a:gd name="connsiteX1" fmla="*/ 1150041 w 1150041"/>
                <a:gd name="connsiteY1" fmla="*/ 161702 h 813876"/>
                <a:gd name="connsiteX2" fmla="*/ 988339 w 1150041"/>
                <a:gd name="connsiteY2" fmla="*/ 323404 h 813876"/>
                <a:gd name="connsiteX3" fmla="*/ 482724 w 1150041"/>
                <a:gd name="connsiteY3" fmla="*/ 323404 h 813876"/>
                <a:gd name="connsiteX4" fmla="*/ 701228 w 1150041"/>
                <a:gd name="connsiteY4" fmla="*/ 617809 h 813876"/>
                <a:gd name="connsiteX5" fmla="*/ 437055 w 1150041"/>
                <a:gd name="connsiteY5" fmla="*/ 813876 h 813876"/>
                <a:gd name="connsiteX6" fmla="*/ 32415 w 1150041"/>
                <a:gd name="connsiteY6" fmla="*/ 268681 h 813876"/>
                <a:gd name="connsiteX7" fmla="*/ 66468 w 1150041"/>
                <a:gd name="connsiteY7" fmla="*/ 38560 h 813876"/>
                <a:gd name="connsiteX8" fmla="*/ 90192 w 1150041"/>
                <a:gd name="connsiteY8" fmla="*/ 27412 h 813876"/>
                <a:gd name="connsiteX9" fmla="*/ 112002 w 1150041"/>
                <a:gd name="connsiteY9" fmla="*/ 12707 h 813876"/>
                <a:gd name="connsiteX10" fmla="*/ 174944 w 1150041"/>
                <a:gd name="connsiteY10" fmla="*/ 0 h 813876"/>
                <a:gd name="connsiteX11" fmla="*/ 988339 w 1150041"/>
                <a:gd name="connsiteY11" fmla="*/ 0 h 813876"/>
                <a:gd name="connsiteX12" fmla="*/ 1051281 w 1150041"/>
                <a:gd name="connsiteY12" fmla="*/ 12707 h 813876"/>
                <a:gd name="connsiteX0" fmla="*/ 1150041 w 1241481"/>
                <a:gd name="connsiteY0" fmla="*/ 161702 h 813876"/>
                <a:gd name="connsiteX1" fmla="*/ 988339 w 1241481"/>
                <a:gd name="connsiteY1" fmla="*/ 323404 h 813876"/>
                <a:gd name="connsiteX2" fmla="*/ 482724 w 1241481"/>
                <a:gd name="connsiteY2" fmla="*/ 323404 h 813876"/>
                <a:gd name="connsiteX3" fmla="*/ 701228 w 1241481"/>
                <a:gd name="connsiteY3" fmla="*/ 617809 h 813876"/>
                <a:gd name="connsiteX4" fmla="*/ 437055 w 1241481"/>
                <a:gd name="connsiteY4" fmla="*/ 813876 h 813876"/>
                <a:gd name="connsiteX5" fmla="*/ 32415 w 1241481"/>
                <a:gd name="connsiteY5" fmla="*/ 268681 h 813876"/>
                <a:gd name="connsiteX6" fmla="*/ 66468 w 1241481"/>
                <a:gd name="connsiteY6" fmla="*/ 38560 h 813876"/>
                <a:gd name="connsiteX7" fmla="*/ 90192 w 1241481"/>
                <a:gd name="connsiteY7" fmla="*/ 27412 h 813876"/>
                <a:gd name="connsiteX8" fmla="*/ 112002 w 1241481"/>
                <a:gd name="connsiteY8" fmla="*/ 12707 h 813876"/>
                <a:gd name="connsiteX9" fmla="*/ 174944 w 1241481"/>
                <a:gd name="connsiteY9" fmla="*/ 0 h 813876"/>
                <a:gd name="connsiteX10" fmla="*/ 988339 w 1241481"/>
                <a:gd name="connsiteY10" fmla="*/ 0 h 813876"/>
                <a:gd name="connsiteX11" fmla="*/ 1051281 w 1241481"/>
                <a:gd name="connsiteY11" fmla="*/ 12707 h 813876"/>
                <a:gd name="connsiteX12" fmla="*/ 1241481 w 1241481"/>
                <a:gd name="connsiteY12" fmla="*/ 253142 h 813876"/>
                <a:gd name="connsiteX0" fmla="*/ 988339 w 1241481"/>
                <a:gd name="connsiteY0" fmla="*/ 323404 h 813876"/>
                <a:gd name="connsiteX1" fmla="*/ 482724 w 1241481"/>
                <a:gd name="connsiteY1" fmla="*/ 323404 h 813876"/>
                <a:gd name="connsiteX2" fmla="*/ 701228 w 1241481"/>
                <a:gd name="connsiteY2" fmla="*/ 617809 h 813876"/>
                <a:gd name="connsiteX3" fmla="*/ 437055 w 1241481"/>
                <a:gd name="connsiteY3" fmla="*/ 813876 h 813876"/>
                <a:gd name="connsiteX4" fmla="*/ 32415 w 1241481"/>
                <a:gd name="connsiteY4" fmla="*/ 268681 h 813876"/>
                <a:gd name="connsiteX5" fmla="*/ 66468 w 1241481"/>
                <a:gd name="connsiteY5" fmla="*/ 38560 h 813876"/>
                <a:gd name="connsiteX6" fmla="*/ 90192 w 1241481"/>
                <a:gd name="connsiteY6" fmla="*/ 27412 h 813876"/>
                <a:gd name="connsiteX7" fmla="*/ 112002 w 1241481"/>
                <a:gd name="connsiteY7" fmla="*/ 12707 h 813876"/>
                <a:gd name="connsiteX8" fmla="*/ 174944 w 1241481"/>
                <a:gd name="connsiteY8" fmla="*/ 0 h 813876"/>
                <a:gd name="connsiteX9" fmla="*/ 988339 w 1241481"/>
                <a:gd name="connsiteY9" fmla="*/ 0 h 813876"/>
                <a:gd name="connsiteX10" fmla="*/ 1051281 w 1241481"/>
                <a:gd name="connsiteY10" fmla="*/ 12707 h 813876"/>
                <a:gd name="connsiteX11" fmla="*/ 1241481 w 1241481"/>
                <a:gd name="connsiteY11" fmla="*/ 253142 h 813876"/>
                <a:gd name="connsiteX0" fmla="*/ 988339 w 1051281"/>
                <a:gd name="connsiteY0" fmla="*/ 323404 h 813876"/>
                <a:gd name="connsiteX1" fmla="*/ 482724 w 1051281"/>
                <a:gd name="connsiteY1" fmla="*/ 323404 h 813876"/>
                <a:gd name="connsiteX2" fmla="*/ 701228 w 1051281"/>
                <a:gd name="connsiteY2" fmla="*/ 617809 h 813876"/>
                <a:gd name="connsiteX3" fmla="*/ 437055 w 1051281"/>
                <a:gd name="connsiteY3" fmla="*/ 813876 h 813876"/>
                <a:gd name="connsiteX4" fmla="*/ 32415 w 1051281"/>
                <a:gd name="connsiteY4" fmla="*/ 268681 h 813876"/>
                <a:gd name="connsiteX5" fmla="*/ 66468 w 1051281"/>
                <a:gd name="connsiteY5" fmla="*/ 38560 h 813876"/>
                <a:gd name="connsiteX6" fmla="*/ 90192 w 1051281"/>
                <a:gd name="connsiteY6" fmla="*/ 27412 h 813876"/>
                <a:gd name="connsiteX7" fmla="*/ 112002 w 1051281"/>
                <a:gd name="connsiteY7" fmla="*/ 12707 h 813876"/>
                <a:gd name="connsiteX8" fmla="*/ 174944 w 1051281"/>
                <a:gd name="connsiteY8" fmla="*/ 0 h 813876"/>
                <a:gd name="connsiteX9" fmla="*/ 988339 w 1051281"/>
                <a:gd name="connsiteY9" fmla="*/ 0 h 813876"/>
                <a:gd name="connsiteX10" fmla="*/ 1051281 w 1051281"/>
                <a:gd name="connsiteY10" fmla="*/ 12707 h 813876"/>
                <a:gd name="connsiteX0" fmla="*/ 988339 w 988339"/>
                <a:gd name="connsiteY0" fmla="*/ 323404 h 813876"/>
                <a:gd name="connsiteX1" fmla="*/ 482724 w 988339"/>
                <a:gd name="connsiteY1" fmla="*/ 323404 h 813876"/>
                <a:gd name="connsiteX2" fmla="*/ 701228 w 988339"/>
                <a:gd name="connsiteY2" fmla="*/ 617809 h 813876"/>
                <a:gd name="connsiteX3" fmla="*/ 437055 w 988339"/>
                <a:gd name="connsiteY3" fmla="*/ 813876 h 813876"/>
                <a:gd name="connsiteX4" fmla="*/ 32415 w 988339"/>
                <a:gd name="connsiteY4" fmla="*/ 268681 h 813876"/>
                <a:gd name="connsiteX5" fmla="*/ 66468 w 988339"/>
                <a:gd name="connsiteY5" fmla="*/ 38560 h 813876"/>
                <a:gd name="connsiteX6" fmla="*/ 90192 w 988339"/>
                <a:gd name="connsiteY6" fmla="*/ 27412 h 813876"/>
                <a:gd name="connsiteX7" fmla="*/ 112002 w 988339"/>
                <a:gd name="connsiteY7" fmla="*/ 12707 h 813876"/>
                <a:gd name="connsiteX8" fmla="*/ 174944 w 988339"/>
                <a:gd name="connsiteY8" fmla="*/ 0 h 813876"/>
                <a:gd name="connsiteX9" fmla="*/ 988339 w 988339"/>
                <a:gd name="connsiteY9" fmla="*/ 0 h 813876"/>
                <a:gd name="connsiteX0" fmla="*/ 750224 w 988339"/>
                <a:gd name="connsiteY0" fmla="*/ 309112 h 813876"/>
                <a:gd name="connsiteX1" fmla="*/ 482724 w 988339"/>
                <a:gd name="connsiteY1" fmla="*/ 323404 h 813876"/>
                <a:gd name="connsiteX2" fmla="*/ 701228 w 988339"/>
                <a:gd name="connsiteY2" fmla="*/ 617809 h 813876"/>
                <a:gd name="connsiteX3" fmla="*/ 437055 w 988339"/>
                <a:gd name="connsiteY3" fmla="*/ 813876 h 813876"/>
                <a:gd name="connsiteX4" fmla="*/ 32415 w 988339"/>
                <a:gd name="connsiteY4" fmla="*/ 268681 h 813876"/>
                <a:gd name="connsiteX5" fmla="*/ 66468 w 988339"/>
                <a:gd name="connsiteY5" fmla="*/ 38560 h 813876"/>
                <a:gd name="connsiteX6" fmla="*/ 90192 w 988339"/>
                <a:gd name="connsiteY6" fmla="*/ 27412 h 813876"/>
                <a:gd name="connsiteX7" fmla="*/ 112002 w 988339"/>
                <a:gd name="connsiteY7" fmla="*/ 12707 h 813876"/>
                <a:gd name="connsiteX8" fmla="*/ 174944 w 988339"/>
                <a:gd name="connsiteY8" fmla="*/ 0 h 813876"/>
                <a:gd name="connsiteX9" fmla="*/ 988339 w 988339"/>
                <a:gd name="connsiteY9" fmla="*/ 0 h 813876"/>
                <a:gd name="connsiteX0" fmla="*/ 750224 w 988339"/>
                <a:gd name="connsiteY0" fmla="*/ 309112 h 698247"/>
                <a:gd name="connsiteX1" fmla="*/ 482724 w 988339"/>
                <a:gd name="connsiteY1" fmla="*/ 323404 h 698247"/>
                <a:gd name="connsiteX2" fmla="*/ 701228 w 988339"/>
                <a:gd name="connsiteY2" fmla="*/ 617809 h 698247"/>
                <a:gd name="connsiteX3" fmla="*/ 382829 w 988339"/>
                <a:gd name="connsiteY3" fmla="*/ 698247 h 698247"/>
                <a:gd name="connsiteX4" fmla="*/ 32415 w 988339"/>
                <a:gd name="connsiteY4" fmla="*/ 268681 h 698247"/>
                <a:gd name="connsiteX5" fmla="*/ 66468 w 988339"/>
                <a:gd name="connsiteY5" fmla="*/ 38560 h 698247"/>
                <a:gd name="connsiteX6" fmla="*/ 90192 w 988339"/>
                <a:gd name="connsiteY6" fmla="*/ 27412 h 698247"/>
                <a:gd name="connsiteX7" fmla="*/ 112002 w 988339"/>
                <a:gd name="connsiteY7" fmla="*/ 12707 h 698247"/>
                <a:gd name="connsiteX8" fmla="*/ 174944 w 988339"/>
                <a:gd name="connsiteY8" fmla="*/ 0 h 698247"/>
                <a:gd name="connsiteX9" fmla="*/ 988339 w 988339"/>
                <a:gd name="connsiteY9" fmla="*/ 0 h 698247"/>
                <a:gd name="connsiteX0" fmla="*/ 750224 w 988339"/>
                <a:gd name="connsiteY0" fmla="*/ 309112 h 698247"/>
                <a:gd name="connsiteX1" fmla="*/ 482724 w 988339"/>
                <a:gd name="connsiteY1" fmla="*/ 323404 h 698247"/>
                <a:gd name="connsiteX2" fmla="*/ 598329 w 988339"/>
                <a:gd name="connsiteY2" fmla="*/ 554735 h 698247"/>
                <a:gd name="connsiteX3" fmla="*/ 382829 w 988339"/>
                <a:gd name="connsiteY3" fmla="*/ 698247 h 698247"/>
                <a:gd name="connsiteX4" fmla="*/ 32415 w 988339"/>
                <a:gd name="connsiteY4" fmla="*/ 268681 h 698247"/>
                <a:gd name="connsiteX5" fmla="*/ 66468 w 988339"/>
                <a:gd name="connsiteY5" fmla="*/ 38560 h 698247"/>
                <a:gd name="connsiteX6" fmla="*/ 90192 w 988339"/>
                <a:gd name="connsiteY6" fmla="*/ 27412 h 698247"/>
                <a:gd name="connsiteX7" fmla="*/ 112002 w 988339"/>
                <a:gd name="connsiteY7" fmla="*/ 12707 h 698247"/>
                <a:gd name="connsiteX8" fmla="*/ 174944 w 988339"/>
                <a:gd name="connsiteY8" fmla="*/ 0 h 698247"/>
                <a:gd name="connsiteX9" fmla="*/ 988339 w 988339"/>
                <a:gd name="connsiteY9" fmla="*/ 0 h 698247"/>
                <a:gd name="connsiteX0" fmla="*/ 750224 w 988339"/>
                <a:gd name="connsiteY0" fmla="*/ 309112 h 698247"/>
                <a:gd name="connsiteX1" fmla="*/ 400972 w 988339"/>
                <a:gd name="connsiteY1" fmla="*/ 287203 h 698247"/>
                <a:gd name="connsiteX2" fmla="*/ 598329 w 988339"/>
                <a:gd name="connsiteY2" fmla="*/ 554735 h 698247"/>
                <a:gd name="connsiteX3" fmla="*/ 382829 w 988339"/>
                <a:gd name="connsiteY3" fmla="*/ 698247 h 698247"/>
                <a:gd name="connsiteX4" fmla="*/ 32415 w 988339"/>
                <a:gd name="connsiteY4" fmla="*/ 268681 h 698247"/>
                <a:gd name="connsiteX5" fmla="*/ 66468 w 988339"/>
                <a:gd name="connsiteY5" fmla="*/ 38560 h 698247"/>
                <a:gd name="connsiteX6" fmla="*/ 90192 w 988339"/>
                <a:gd name="connsiteY6" fmla="*/ 27412 h 698247"/>
                <a:gd name="connsiteX7" fmla="*/ 112002 w 988339"/>
                <a:gd name="connsiteY7" fmla="*/ 12707 h 698247"/>
                <a:gd name="connsiteX8" fmla="*/ 174944 w 988339"/>
                <a:gd name="connsiteY8" fmla="*/ 0 h 698247"/>
                <a:gd name="connsiteX9" fmla="*/ 988339 w 988339"/>
                <a:gd name="connsiteY9" fmla="*/ 0 h 698247"/>
                <a:gd name="connsiteX0" fmla="*/ 750224 w 988339"/>
                <a:gd name="connsiteY0" fmla="*/ 309112 h 698247"/>
                <a:gd name="connsiteX1" fmla="*/ 400972 w 988339"/>
                <a:gd name="connsiteY1" fmla="*/ 287203 h 698247"/>
                <a:gd name="connsiteX2" fmla="*/ 598329 w 988339"/>
                <a:gd name="connsiteY2" fmla="*/ 554735 h 698247"/>
                <a:gd name="connsiteX3" fmla="*/ 382829 w 988339"/>
                <a:gd name="connsiteY3" fmla="*/ 698247 h 698247"/>
                <a:gd name="connsiteX4" fmla="*/ 32415 w 988339"/>
                <a:gd name="connsiteY4" fmla="*/ 268681 h 698247"/>
                <a:gd name="connsiteX5" fmla="*/ 66468 w 988339"/>
                <a:gd name="connsiteY5" fmla="*/ 38560 h 698247"/>
                <a:gd name="connsiteX6" fmla="*/ 90192 w 988339"/>
                <a:gd name="connsiteY6" fmla="*/ 27412 h 698247"/>
                <a:gd name="connsiteX7" fmla="*/ 174944 w 988339"/>
                <a:gd name="connsiteY7" fmla="*/ 0 h 698247"/>
                <a:gd name="connsiteX8" fmla="*/ 988339 w 988339"/>
                <a:gd name="connsiteY8" fmla="*/ 0 h 698247"/>
                <a:gd name="connsiteX0" fmla="*/ 750224 w 988339"/>
                <a:gd name="connsiteY0" fmla="*/ 309112 h 698247"/>
                <a:gd name="connsiteX1" fmla="*/ 400972 w 988339"/>
                <a:gd name="connsiteY1" fmla="*/ 287203 h 698247"/>
                <a:gd name="connsiteX2" fmla="*/ 598329 w 988339"/>
                <a:gd name="connsiteY2" fmla="*/ 554735 h 698247"/>
                <a:gd name="connsiteX3" fmla="*/ 382829 w 988339"/>
                <a:gd name="connsiteY3" fmla="*/ 698247 h 698247"/>
                <a:gd name="connsiteX4" fmla="*/ 32415 w 988339"/>
                <a:gd name="connsiteY4" fmla="*/ 268681 h 698247"/>
                <a:gd name="connsiteX5" fmla="*/ 66468 w 988339"/>
                <a:gd name="connsiteY5" fmla="*/ 38560 h 698247"/>
                <a:gd name="connsiteX6" fmla="*/ 90192 w 988339"/>
                <a:gd name="connsiteY6" fmla="*/ 27412 h 698247"/>
                <a:gd name="connsiteX7" fmla="*/ 988339 w 988339"/>
                <a:gd name="connsiteY7" fmla="*/ 0 h 698247"/>
                <a:gd name="connsiteX0" fmla="*/ 589978 w 988339"/>
                <a:gd name="connsiteY0" fmla="*/ 300916 h 698247"/>
                <a:gd name="connsiteX1" fmla="*/ 400972 w 988339"/>
                <a:gd name="connsiteY1" fmla="*/ 287203 h 698247"/>
                <a:gd name="connsiteX2" fmla="*/ 598329 w 988339"/>
                <a:gd name="connsiteY2" fmla="*/ 554735 h 698247"/>
                <a:gd name="connsiteX3" fmla="*/ 382829 w 988339"/>
                <a:gd name="connsiteY3" fmla="*/ 698247 h 698247"/>
                <a:gd name="connsiteX4" fmla="*/ 32415 w 988339"/>
                <a:gd name="connsiteY4" fmla="*/ 268681 h 698247"/>
                <a:gd name="connsiteX5" fmla="*/ 66468 w 988339"/>
                <a:gd name="connsiteY5" fmla="*/ 38560 h 698247"/>
                <a:gd name="connsiteX6" fmla="*/ 90192 w 988339"/>
                <a:gd name="connsiteY6" fmla="*/ 27412 h 698247"/>
                <a:gd name="connsiteX7" fmla="*/ 988339 w 988339"/>
                <a:gd name="connsiteY7" fmla="*/ 0 h 698247"/>
                <a:gd name="connsiteX0" fmla="*/ 589978 w 1094568"/>
                <a:gd name="connsiteY0" fmla="*/ 294126 h 691457"/>
                <a:gd name="connsiteX1" fmla="*/ 400972 w 1094568"/>
                <a:gd name="connsiteY1" fmla="*/ 280413 h 691457"/>
                <a:gd name="connsiteX2" fmla="*/ 598329 w 1094568"/>
                <a:gd name="connsiteY2" fmla="*/ 547945 h 691457"/>
                <a:gd name="connsiteX3" fmla="*/ 382829 w 1094568"/>
                <a:gd name="connsiteY3" fmla="*/ 691457 h 691457"/>
                <a:gd name="connsiteX4" fmla="*/ 32415 w 1094568"/>
                <a:gd name="connsiteY4" fmla="*/ 261891 h 691457"/>
                <a:gd name="connsiteX5" fmla="*/ 66468 w 1094568"/>
                <a:gd name="connsiteY5" fmla="*/ 31770 h 691457"/>
                <a:gd name="connsiteX6" fmla="*/ 90192 w 1094568"/>
                <a:gd name="connsiteY6" fmla="*/ 20622 h 691457"/>
                <a:gd name="connsiteX7" fmla="*/ 1094568 w 1094568"/>
                <a:gd name="connsiteY7" fmla="*/ 0 h 691457"/>
                <a:gd name="connsiteX0" fmla="*/ 657912 w 1094568"/>
                <a:gd name="connsiteY0" fmla="*/ 303213 h 691457"/>
                <a:gd name="connsiteX1" fmla="*/ 400972 w 1094568"/>
                <a:gd name="connsiteY1" fmla="*/ 280413 h 691457"/>
                <a:gd name="connsiteX2" fmla="*/ 598329 w 1094568"/>
                <a:gd name="connsiteY2" fmla="*/ 547945 h 691457"/>
                <a:gd name="connsiteX3" fmla="*/ 382829 w 1094568"/>
                <a:gd name="connsiteY3" fmla="*/ 691457 h 691457"/>
                <a:gd name="connsiteX4" fmla="*/ 32415 w 1094568"/>
                <a:gd name="connsiteY4" fmla="*/ 261891 h 691457"/>
                <a:gd name="connsiteX5" fmla="*/ 66468 w 1094568"/>
                <a:gd name="connsiteY5" fmla="*/ 31770 h 691457"/>
                <a:gd name="connsiteX6" fmla="*/ 90192 w 1094568"/>
                <a:gd name="connsiteY6" fmla="*/ 20622 h 691457"/>
                <a:gd name="connsiteX7" fmla="*/ 1094568 w 1094568"/>
                <a:gd name="connsiteY7" fmla="*/ 0 h 691457"/>
                <a:gd name="connsiteX0" fmla="*/ 657912 w 1104599"/>
                <a:gd name="connsiteY0" fmla="*/ 302761 h 691005"/>
                <a:gd name="connsiteX1" fmla="*/ 400972 w 1104599"/>
                <a:gd name="connsiteY1" fmla="*/ 279961 h 691005"/>
                <a:gd name="connsiteX2" fmla="*/ 598329 w 1104599"/>
                <a:gd name="connsiteY2" fmla="*/ 547493 h 691005"/>
                <a:gd name="connsiteX3" fmla="*/ 382829 w 1104599"/>
                <a:gd name="connsiteY3" fmla="*/ 691005 h 691005"/>
                <a:gd name="connsiteX4" fmla="*/ 32415 w 1104599"/>
                <a:gd name="connsiteY4" fmla="*/ 261439 h 691005"/>
                <a:gd name="connsiteX5" fmla="*/ 66468 w 1104599"/>
                <a:gd name="connsiteY5" fmla="*/ 31318 h 691005"/>
                <a:gd name="connsiteX6" fmla="*/ 90192 w 1104599"/>
                <a:gd name="connsiteY6" fmla="*/ 20170 h 691005"/>
                <a:gd name="connsiteX7" fmla="*/ 1104599 w 1104599"/>
                <a:gd name="connsiteY7" fmla="*/ 0 h 691005"/>
                <a:gd name="connsiteX0" fmla="*/ 657912 w 1104599"/>
                <a:gd name="connsiteY0" fmla="*/ 302761 h 691005"/>
                <a:gd name="connsiteX1" fmla="*/ 400972 w 1104599"/>
                <a:gd name="connsiteY1" fmla="*/ 279961 h 691005"/>
                <a:gd name="connsiteX2" fmla="*/ 665562 w 1104599"/>
                <a:gd name="connsiteY2" fmla="*/ 644741 h 691005"/>
                <a:gd name="connsiteX3" fmla="*/ 382829 w 1104599"/>
                <a:gd name="connsiteY3" fmla="*/ 691005 h 691005"/>
                <a:gd name="connsiteX4" fmla="*/ 32415 w 1104599"/>
                <a:gd name="connsiteY4" fmla="*/ 261439 h 691005"/>
                <a:gd name="connsiteX5" fmla="*/ 66468 w 1104599"/>
                <a:gd name="connsiteY5" fmla="*/ 31318 h 691005"/>
                <a:gd name="connsiteX6" fmla="*/ 90192 w 1104599"/>
                <a:gd name="connsiteY6" fmla="*/ 20170 h 691005"/>
                <a:gd name="connsiteX7" fmla="*/ 1104599 w 1104599"/>
                <a:gd name="connsiteY7" fmla="*/ 0 h 691005"/>
                <a:gd name="connsiteX0" fmla="*/ 657912 w 1104599"/>
                <a:gd name="connsiteY0" fmla="*/ 302761 h 716973"/>
                <a:gd name="connsiteX1" fmla="*/ 400972 w 1104599"/>
                <a:gd name="connsiteY1" fmla="*/ 279961 h 716973"/>
                <a:gd name="connsiteX2" fmla="*/ 665562 w 1104599"/>
                <a:gd name="connsiteY2" fmla="*/ 644741 h 716973"/>
                <a:gd name="connsiteX3" fmla="*/ 423872 w 1104599"/>
                <a:gd name="connsiteY3" fmla="*/ 716973 h 716973"/>
                <a:gd name="connsiteX4" fmla="*/ 32415 w 1104599"/>
                <a:gd name="connsiteY4" fmla="*/ 261439 h 716973"/>
                <a:gd name="connsiteX5" fmla="*/ 66468 w 1104599"/>
                <a:gd name="connsiteY5" fmla="*/ 31318 h 716973"/>
                <a:gd name="connsiteX6" fmla="*/ 90192 w 1104599"/>
                <a:gd name="connsiteY6" fmla="*/ 20170 h 716973"/>
                <a:gd name="connsiteX7" fmla="*/ 1104599 w 1104599"/>
                <a:gd name="connsiteY7" fmla="*/ 0 h 716973"/>
                <a:gd name="connsiteX0" fmla="*/ 657912 w 1104599"/>
                <a:gd name="connsiteY0" fmla="*/ 302761 h 716973"/>
                <a:gd name="connsiteX1" fmla="*/ 400972 w 1104599"/>
                <a:gd name="connsiteY1" fmla="*/ 279961 h 716973"/>
                <a:gd name="connsiteX2" fmla="*/ 646747 w 1104599"/>
                <a:gd name="connsiteY2" fmla="*/ 627311 h 716973"/>
                <a:gd name="connsiteX3" fmla="*/ 423872 w 1104599"/>
                <a:gd name="connsiteY3" fmla="*/ 716973 h 716973"/>
                <a:gd name="connsiteX4" fmla="*/ 32415 w 1104599"/>
                <a:gd name="connsiteY4" fmla="*/ 261439 h 716973"/>
                <a:gd name="connsiteX5" fmla="*/ 66468 w 1104599"/>
                <a:gd name="connsiteY5" fmla="*/ 31318 h 716973"/>
                <a:gd name="connsiteX6" fmla="*/ 90192 w 1104599"/>
                <a:gd name="connsiteY6" fmla="*/ 20170 h 716973"/>
                <a:gd name="connsiteX7" fmla="*/ 1104599 w 1104599"/>
                <a:gd name="connsiteY7" fmla="*/ 0 h 716973"/>
                <a:gd name="connsiteX0" fmla="*/ 657912 w 1104599"/>
                <a:gd name="connsiteY0" fmla="*/ 302761 h 724157"/>
                <a:gd name="connsiteX1" fmla="*/ 400972 w 1104599"/>
                <a:gd name="connsiteY1" fmla="*/ 279961 h 724157"/>
                <a:gd name="connsiteX2" fmla="*/ 646747 w 1104599"/>
                <a:gd name="connsiteY2" fmla="*/ 627311 h 724157"/>
                <a:gd name="connsiteX3" fmla="*/ 416010 w 1104599"/>
                <a:gd name="connsiteY3" fmla="*/ 724157 h 724157"/>
                <a:gd name="connsiteX4" fmla="*/ 32415 w 1104599"/>
                <a:gd name="connsiteY4" fmla="*/ 261439 h 724157"/>
                <a:gd name="connsiteX5" fmla="*/ 66468 w 1104599"/>
                <a:gd name="connsiteY5" fmla="*/ 31318 h 724157"/>
                <a:gd name="connsiteX6" fmla="*/ 90192 w 1104599"/>
                <a:gd name="connsiteY6" fmla="*/ 20170 h 724157"/>
                <a:gd name="connsiteX7" fmla="*/ 1104599 w 1104599"/>
                <a:gd name="connsiteY7" fmla="*/ 0 h 724157"/>
                <a:gd name="connsiteX0" fmla="*/ 657912 w 1104599"/>
                <a:gd name="connsiteY0" fmla="*/ 302761 h 724157"/>
                <a:gd name="connsiteX1" fmla="*/ 400972 w 1104599"/>
                <a:gd name="connsiteY1" fmla="*/ 279961 h 724157"/>
                <a:gd name="connsiteX2" fmla="*/ 630332 w 1104599"/>
                <a:gd name="connsiteY2" fmla="*/ 623558 h 724157"/>
                <a:gd name="connsiteX3" fmla="*/ 416010 w 1104599"/>
                <a:gd name="connsiteY3" fmla="*/ 724157 h 724157"/>
                <a:gd name="connsiteX4" fmla="*/ 32415 w 1104599"/>
                <a:gd name="connsiteY4" fmla="*/ 261439 h 724157"/>
                <a:gd name="connsiteX5" fmla="*/ 66468 w 1104599"/>
                <a:gd name="connsiteY5" fmla="*/ 31318 h 724157"/>
                <a:gd name="connsiteX6" fmla="*/ 90192 w 1104599"/>
                <a:gd name="connsiteY6" fmla="*/ 20170 h 724157"/>
                <a:gd name="connsiteX7" fmla="*/ 1104599 w 1104599"/>
                <a:gd name="connsiteY7" fmla="*/ 0 h 724157"/>
                <a:gd name="connsiteX0" fmla="*/ 657912 w 971239"/>
                <a:gd name="connsiteY0" fmla="*/ 320823 h 742219"/>
                <a:gd name="connsiteX1" fmla="*/ 400972 w 971239"/>
                <a:gd name="connsiteY1" fmla="*/ 298023 h 742219"/>
                <a:gd name="connsiteX2" fmla="*/ 630332 w 971239"/>
                <a:gd name="connsiteY2" fmla="*/ 641620 h 742219"/>
                <a:gd name="connsiteX3" fmla="*/ 416010 w 971239"/>
                <a:gd name="connsiteY3" fmla="*/ 742219 h 742219"/>
                <a:gd name="connsiteX4" fmla="*/ 32415 w 971239"/>
                <a:gd name="connsiteY4" fmla="*/ 279501 h 742219"/>
                <a:gd name="connsiteX5" fmla="*/ 66468 w 971239"/>
                <a:gd name="connsiteY5" fmla="*/ 49380 h 742219"/>
                <a:gd name="connsiteX6" fmla="*/ 90192 w 971239"/>
                <a:gd name="connsiteY6" fmla="*/ 38232 h 742219"/>
                <a:gd name="connsiteX7" fmla="*/ 971239 w 971239"/>
                <a:gd name="connsiteY7" fmla="*/ 0 h 7422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71239" h="742219">
                  <a:moveTo>
                    <a:pt x="657912" y="320823"/>
                  </a:moveTo>
                  <a:lnTo>
                    <a:pt x="400972" y="298023"/>
                  </a:lnTo>
                  <a:lnTo>
                    <a:pt x="630332" y="641620"/>
                  </a:lnTo>
                  <a:lnTo>
                    <a:pt x="416010" y="742219"/>
                  </a:lnTo>
                  <a:lnTo>
                    <a:pt x="32415" y="279501"/>
                  </a:lnTo>
                  <a:cubicBezTo>
                    <a:pt x="-21728" y="206551"/>
                    <a:pt x="-6482" y="103522"/>
                    <a:pt x="66468" y="49380"/>
                  </a:cubicBezTo>
                  <a:lnTo>
                    <a:pt x="90192" y="38232"/>
                  </a:lnTo>
                  <a:lnTo>
                    <a:pt x="971239" y="0"/>
                  </a:lnTo>
                </a:path>
              </a:pathLst>
            </a:custGeom>
            <a:solidFill>
              <a:srgbClr val="7030A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</p:grpSp>
      <p:grpSp>
        <p:nvGrpSpPr>
          <p:cNvPr id="1316" name="グループ化 1315">
            <a:extLst>
              <a:ext uri="{FF2B5EF4-FFF2-40B4-BE49-F238E27FC236}">
                <a16:creationId xmlns:a16="http://schemas.microsoft.com/office/drawing/2014/main" id="{9596B9F3-8A06-4898-95A8-2F2EDF242BCB}"/>
              </a:ext>
            </a:extLst>
          </p:cNvPr>
          <p:cNvGrpSpPr/>
          <p:nvPr/>
        </p:nvGrpSpPr>
        <p:grpSpPr>
          <a:xfrm>
            <a:off x="2360697" y="4651443"/>
            <a:ext cx="1462930" cy="1760006"/>
            <a:chOff x="1749987" y="4259643"/>
            <a:chExt cx="2290404" cy="2755514"/>
          </a:xfrm>
        </p:grpSpPr>
        <p:grpSp>
          <p:nvGrpSpPr>
            <p:cNvPr id="1317" name="グループ化 1316">
              <a:extLst>
                <a:ext uri="{FF2B5EF4-FFF2-40B4-BE49-F238E27FC236}">
                  <a16:creationId xmlns:a16="http://schemas.microsoft.com/office/drawing/2014/main" id="{5C29CCCA-E2F8-4673-ABB7-94FBDDE0EB29}"/>
                </a:ext>
              </a:extLst>
            </p:cNvPr>
            <p:cNvGrpSpPr/>
            <p:nvPr/>
          </p:nvGrpSpPr>
          <p:grpSpPr>
            <a:xfrm>
              <a:off x="2200872" y="4259643"/>
              <a:ext cx="1487696" cy="2591894"/>
              <a:chOff x="2200872" y="3595519"/>
              <a:chExt cx="1487696" cy="2591894"/>
            </a:xfrm>
          </p:grpSpPr>
          <p:grpSp>
            <p:nvGrpSpPr>
              <p:cNvPr id="1336" name="グループ化 1335">
                <a:extLst>
                  <a:ext uri="{FF2B5EF4-FFF2-40B4-BE49-F238E27FC236}">
                    <a16:creationId xmlns:a16="http://schemas.microsoft.com/office/drawing/2014/main" id="{E4AABF6F-3419-4989-96D7-C86F32317E60}"/>
                  </a:ext>
                </a:extLst>
              </p:cNvPr>
              <p:cNvGrpSpPr/>
              <p:nvPr/>
            </p:nvGrpSpPr>
            <p:grpSpPr>
              <a:xfrm>
                <a:off x="2366571" y="4904922"/>
                <a:ext cx="1156298" cy="1282491"/>
                <a:chOff x="2793983" y="4836724"/>
                <a:chExt cx="1156298" cy="1282491"/>
              </a:xfrm>
            </p:grpSpPr>
            <p:sp>
              <p:nvSpPr>
                <p:cNvPr id="1360" name="フリーフォーム: 図形 1359">
                  <a:extLst>
                    <a:ext uri="{FF2B5EF4-FFF2-40B4-BE49-F238E27FC236}">
                      <a16:creationId xmlns:a16="http://schemas.microsoft.com/office/drawing/2014/main" id="{D5F6132B-D233-4A9E-B1E6-85DD4B0FFD41}"/>
                    </a:ext>
                  </a:extLst>
                </p:cNvPr>
                <p:cNvSpPr/>
                <p:nvPr/>
              </p:nvSpPr>
              <p:spPr>
                <a:xfrm rot="10800000">
                  <a:off x="3018027" y="4836724"/>
                  <a:ext cx="698442" cy="521090"/>
                </a:xfrm>
                <a:custGeom>
                  <a:avLst/>
                  <a:gdLst>
                    <a:gd name="connsiteX0" fmla="*/ 483019 w 698442"/>
                    <a:gd name="connsiteY0" fmla="*/ 521090 h 521090"/>
                    <a:gd name="connsiteX1" fmla="*/ 215422 w 698442"/>
                    <a:gd name="connsiteY1" fmla="*/ 521090 h 521090"/>
                    <a:gd name="connsiteX2" fmla="*/ 215422 w 698442"/>
                    <a:gd name="connsiteY2" fmla="*/ 288649 h 521090"/>
                    <a:gd name="connsiteX3" fmla="*/ 213288 w 698442"/>
                    <a:gd name="connsiteY3" fmla="*/ 288464 h 521090"/>
                    <a:gd name="connsiteX4" fmla="*/ 0 w 698442"/>
                    <a:gd name="connsiteY4" fmla="*/ 150131 h 521090"/>
                    <a:gd name="connsiteX5" fmla="*/ 349221 w 698442"/>
                    <a:gd name="connsiteY5" fmla="*/ 0 h 521090"/>
                    <a:gd name="connsiteX6" fmla="*/ 698442 w 698442"/>
                    <a:gd name="connsiteY6" fmla="*/ 150131 h 521090"/>
                    <a:gd name="connsiteX7" fmla="*/ 485153 w 698442"/>
                    <a:gd name="connsiteY7" fmla="*/ 288464 h 521090"/>
                    <a:gd name="connsiteX8" fmla="*/ 483020 w 698442"/>
                    <a:gd name="connsiteY8" fmla="*/ 288649 h 5210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98442" h="521090">
                      <a:moveTo>
                        <a:pt x="483019" y="521090"/>
                      </a:moveTo>
                      <a:lnTo>
                        <a:pt x="215422" y="521090"/>
                      </a:lnTo>
                      <a:lnTo>
                        <a:pt x="215422" y="288649"/>
                      </a:lnTo>
                      <a:lnTo>
                        <a:pt x="213288" y="288464"/>
                      </a:lnTo>
                      <a:cubicBezTo>
                        <a:pt x="87948" y="265673"/>
                        <a:pt x="0" y="212317"/>
                        <a:pt x="0" y="150131"/>
                      </a:cubicBezTo>
                      <a:cubicBezTo>
                        <a:pt x="0" y="67216"/>
                        <a:pt x="156352" y="0"/>
                        <a:pt x="349221" y="0"/>
                      </a:cubicBezTo>
                      <a:cubicBezTo>
                        <a:pt x="542090" y="0"/>
                        <a:pt x="698442" y="67216"/>
                        <a:pt x="698442" y="150131"/>
                      </a:cubicBezTo>
                      <a:cubicBezTo>
                        <a:pt x="698442" y="212317"/>
                        <a:pt x="610494" y="265673"/>
                        <a:pt x="485153" y="288464"/>
                      </a:cubicBezTo>
                      <a:lnTo>
                        <a:pt x="483020" y="288649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361" name="片側の 2 つの角を丸めた四角形 103">
                  <a:extLst>
                    <a:ext uri="{FF2B5EF4-FFF2-40B4-BE49-F238E27FC236}">
                      <a16:creationId xmlns:a16="http://schemas.microsoft.com/office/drawing/2014/main" id="{68ECDF9C-581D-4273-9131-798A503CAF64}"/>
                    </a:ext>
                  </a:extLst>
                </p:cNvPr>
                <p:cNvSpPr/>
                <p:nvPr/>
              </p:nvSpPr>
              <p:spPr>
                <a:xfrm>
                  <a:off x="2793983" y="5101729"/>
                  <a:ext cx="1156298" cy="101748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56298" h="1017486">
                      <a:moveTo>
                        <a:pt x="325416" y="0"/>
                      </a:moveTo>
                      <a:lnTo>
                        <a:pt x="323832" y="8159"/>
                      </a:lnTo>
                      <a:cubicBezTo>
                        <a:pt x="323832" y="81115"/>
                        <a:pt x="437694" y="140257"/>
                        <a:pt x="578150" y="140257"/>
                      </a:cubicBezTo>
                      <a:cubicBezTo>
                        <a:pt x="718606" y="140257"/>
                        <a:pt x="832468" y="81115"/>
                        <a:pt x="832468" y="8159"/>
                      </a:cubicBezTo>
                      <a:cubicBezTo>
                        <a:pt x="832468" y="5375"/>
                        <a:pt x="832302" y="2611"/>
                        <a:pt x="830885" y="0"/>
                      </a:cubicBezTo>
                      <a:cubicBezTo>
                        <a:pt x="1013537" y="15445"/>
                        <a:pt x="1156298" y="169101"/>
                        <a:pt x="1156298" y="356100"/>
                      </a:cubicBezTo>
                      <a:lnTo>
                        <a:pt x="1156298" y="1017486"/>
                      </a:lnTo>
                      <a:lnTo>
                        <a:pt x="0" y="1017486"/>
                      </a:lnTo>
                      <a:lnTo>
                        <a:pt x="0" y="356100"/>
                      </a:lnTo>
                      <a:cubicBezTo>
                        <a:pt x="0" y="169100"/>
                        <a:pt x="142763" y="15444"/>
                        <a:pt x="325416" y="0"/>
                      </a:cubicBezTo>
                      <a:close/>
                    </a:path>
                  </a:pathLst>
                </a:custGeom>
                <a:pattFill prst="trellis">
                  <a:fgClr>
                    <a:srgbClr val="002060"/>
                  </a:fgClr>
                  <a:bgClr>
                    <a:srgbClr val="ED7D31">
                      <a:lumMod val="75000"/>
                    </a:srgb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  <p:grpSp>
            <p:nvGrpSpPr>
              <p:cNvPr id="1337" name="グループ化 1336">
                <a:extLst>
                  <a:ext uri="{FF2B5EF4-FFF2-40B4-BE49-F238E27FC236}">
                    <a16:creationId xmlns:a16="http://schemas.microsoft.com/office/drawing/2014/main" id="{7E40D2F5-259A-4D7D-8AE9-6CB3153B7672}"/>
                  </a:ext>
                </a:extLst>
              </p:cNvPr>
              <p:cNvGrpSpPr/>
              <p:nvPr/>
            </p:nvGrpSpPr>
            <p:grpSpPr>
              <a:xfrm>
                <a:off x="2200872" y="3595519"/>
                <a:ext cx="1487696" cy="1430512"/>
                <a:chOff x="2418080" y="275729"/>
                <a:chExt cx="917606" cy="882334"/>
              </a:xfrm>
            </p:grpSpPr>
            <p:sp>
              <p:nvSpPr>
                <p:cNvPr id="1338" name="円/楕円 473">
                  <a:extLst>
                    <a:ext uri="{FF2B5EF4-FFF2-40B4-BE49-F238E27FC236}">
                      <a16:creationId xmlns:a16="http://schemas.microsoft.com/office/drawing/2014/main" id="{0DF7F07D-00CE-48C5-B522-4FB6F5424BD6}"/>
                    </a:ext>
                  </a:extLst>
                </p:cNvPr>
                <p:cNvSpPr/>
                <p:nvPr/>
              </p:nvSpPr>
              <p:spPr>
                <a:xfrm>
                  <a:off x="2418080" y="275729"/>
                  <a:ext cx="917606" cy="56078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17606" h="560788">
                      <a:moveTo>
                        <a:pt x="350513" y="0"/>
                      </a:moveTo>
                      <a:cubicBezTo>
                        <a:pt x="389679" y="0"/>
                        <a:pt x="425328" y="15059"/>
                        <a:pt x="451289" y="40456"/>
                      </a:cubicBezTo>
                      <a:cubicBezTo>
                        <a:pt x="477250" y="15059"/>
                        <a:pt x="512899" y="0"/>
                        <a:pt x="552065" y="0"/>
                      </a:cubicBezTo>
                      <a:cubicBezTo>
                        <a:pt x="616429" y="0"/>
                        <a:pt x="671294" y="40669"/>
                        <a:pt x="691209" y="98139"/>
                      </a:cubicBezTo>
                      <a:cubicBezTo>
                        <a:pt x="692807" y="97182"/>
                        <a:pt x="694441" y="97155"/>
                        <a:pt x="696081" y="97155"/>
                      </a:cubicBezTo>
                      <a:cubicBezTo>
                        <a:pt x="778657" y="97155"/>
                        <a:pt x="845598" y="164096"/>
                        <a:pt x="845598" y="246672"/>
                      </a:cubicBezTo>
                      <a:lnTo>
                        <a:pt x="838516" y="281749"/>
                      </a:lnTo>
                      <a:cubicBezTo>
                        <a:pt x="886043" y="305239"/>
                        <a:pt x="917606" y="354569"/>
                        <a:pt x="917606" y="411271"/>
                      </a:cubicBezTo>
                      <a:cubicBezTo>
                        <a:pt x="917606" y="493847"/>
                        <a:pt x="850665" y="560788"/>
                        <a:pt x="768089" y="560788"/>
                      </a:cubicBezTo>
                      <a:cubicBezTo>
                        <a:pt x="685513" y="560788"/>
                        <a:pt x="618572" y="493847"/>
                        <a:pt x="618572" y="411271"/>
                      </a:cubicBezTo>
                      <a:lnTo>
                        <a:pt x="625570" y="376611"/>
                      </a:lnTo>
                      <a:cubicBezTo>
                        <a:pt x="593286" y="360813"/>
                        <a:pt x="568854" y="332439"/>
                        <a:pt x="556937" y="298051"/>
                      </a:cubicBezTo>
                      <a:cubicBezTo>
                        <a:pt x="555339" y="299008"/>
                        <a:pt x="553705" y="299034"/>
                        <a:pt x="552065" y="299034"/>
                      </a:cubicBezTo>
                      <a:cubicBezTo>
                        <a:pt x="512899" y="299034"/>
                        <a:pt x="477250" y="283975"/>
                        <a:pt x="451289" y="258578"/>
                      </a:cubicBezTo>
                      <a:cubicBezTo>
                        <a:pt x="429142" y="280244"/>
                        <a:pt x="399945" y="294386"/>
                        <a:pt x="367269" y="295793"/>
                      </a:cubicBezTo>
                      <a:cubicBezTo>
                        <a:pt x="355155" y="333233"/>
                        <a:pt x="328213" y="363759"/>
                        <a:pt x="292595" y="379380"/>
                      </a:cubicBezTo>
                      <a:cubicBezTo>
                        <a:pt x="297808" y="389212"/>
                        <a:pt x="299034" y="400099"/>
                        <a:pt x="299034" y="411271"/>
                      </a:cubicBezTo>
                      <a:cubicBezTo>
                        <a:pt x="299034" y="493847"/>
                        <a:pt x="232093" y="560788"/>
                        <a:pt x="149517" y="560788"/>
                      </a:cubicBezTo>
                      <a:cubicBezTo>
                        <a:pt x="66941" y="560788"/>
                        <a:pt x="0" y="493847"/>
                        <a:pt x="0" y="411271"/>
                      </a:cubicBezTo>
                      <a:cubicBezTo>
                        <a:pt x="0" y="352234"/>
                        <a:pt x="34217" y="301188"/>
                        <a:pt x="84497" y="278103"/>
                      </a:cubicBezTo>
                      <a:cubicBezTo>
                        <a:pt x="79341" y="268407"/>
                        <a:pt x="78152" y="257678"/>
                        <a:pt x="78152" y="246672"/>
                      </a:cubicBezTo>
                      <a:cubicBezTo>
                        <a:pt x="78152" y="169865"/>
                        <a:pt x="136066" y="106585"/>
                        <a:pt x="210883" y="100544"/>
                      </a:cubicBezTo>
                      <a:cubicBezTo>
                        <a:pt x="229813" y="41769"/>
                        <a:pt x="285285" y="0"/>
                        <a:pt x="350513" y="0"/>
                      </a:cubicBezTo>
                      <a:close/>
                    </a:path>
                  </a:pathLst>
                </a:cu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grpSp>
              <p:nvGrpSpPr>
                <p:cNvPr id="1339" name="グループ化 1338">
                  <a:extLst>
                    <a:ext uri="{FF2B5EF4-FFF2-40B4-BE49-F238E27FC236}">
                      <a16:creationId xmlns:a16="http://schemas.microsoft.com/office/drawing/2014/main" id="{0BF3550F-9FBE-420C-81DD-BA31770B692C}"/>
                    </a:ext>
                  </a:extLst>
                </p:cNvPr>
                <p:cNvGrpSpPr/>
                <p:nvPr/>
              </p:nvGrpSpPr>
              <p:grpSpPr>
                <a:xfrm>
                  <a:off x="2466560" y="370663"/>
                  <a:ext cx="834570" cy="787400"/>
                  <a:chOff x="2791855" y="2017486"/>
                  <a:chExt cx="1150919" cy="1045028"/>
                </a:xfrm>
                <a:solidFill>
                  <a:srgbClr val="FFCC99"/>
                </a:solidFill>
              </p:grpSpPr>
              <p:grpSp>
                <p:nvGrpSpPr>
                  <p:cNvPr id="1353" name="グループ化 1352">
                    <a:extLst>
                      <a:ext uri="{FF2B5EF4-FFF2-40B4-BE49-F238E27FC236}">
                        <a16:creationId xmlns:a16="http://schemas.microsoft.com/office/drawing/2014/main" id="{514C75B7-AB7C-4606-BB16-83EB9F4D1B5D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1358" name="円/楕円 125">
                      <a:extLst>
                        <a:ext uri="{FF2B5EF4-FFF2-40B4-BE49-F238E27FC236}">
                          <a16:creationId xmlns:a16="http://schemas.microsoft.com/office/drawing/2014/main" id="{FD7949A1-CE47-4CE8-8862-4A5C8E52E0A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1359" name="円/楕円 126">
                      <a:extLst>
                        <a:ext uri="{FF2B5EF4-FFF2-40B4-BE49-F238E27FC236}">
                          <a16:creationId xmlns:a16="http://schemas.microsoft.com/office/drawing/2014/main" id="{CD499DC9-46A3-41D1-AAE3-BB6B6C03CB5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1354" name="グループ化 1353">
                    <a:extLst>
                      <a:ext uri="{FF2B5EF4-FFF2-40B4-BE49-F238E27FC236}">
                        <a16:creationId xmlns:a16="http://schemas.microsoft.com/office/drawing/2014/main" id="{84440782-1B75-4D07-BF80-D306D666651B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1356" name="円/楕円 123">
                      <a:extLst>
                        <a:ext uri="{FF2B5EF4-FFF2-40B4-BE49-F238E27FC236}">
                          <a16:creationId xmlns:a16="http://schemas.microsoft.com/office/drawing/2014/main" id="{76EAF183-7311-40D6-8CC3-C75D4BCBAAD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1357" name="円/楕円 124">
                      <a:extLst>
                        <a:ext uri="{FF2B5EF4-FFF2-40B4-BE49-F238E27FC236}">
                          <a16:creationId xmlns:a16="http://schemas.microsoft.com/office/drawing/2014/main" id="{A19C8DFE-B40E-4F1F-A86B-0FAF53B02B5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1355" name="円/楕円 122">
                    <a:extLst>
                      <a:ext uri="{FF2B5EF4-FFF2-40B4-BE49-F238E27FC236}">
                        <a16:creationId xmlns:a16="http://schemas.microsoft.com/office/drawing/2014/main" id="{9D8C031C-2959-4540-921E-8C2E0E2A52DE}"/>
                      </a:ext>
                    </a:extLst>
                  </p:cNvPr>
                  <p:cNvSpPr/>
                  <p:nvPr/>
                </p:nvSpPr>
                <p:spPr>
                  <a:xfrm>
                    <a:off x="2902857" y="2017486"/>
                    <a:ext cx="928914" cy="1045028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FF0000"/>
                      </a:gs>
                      <a:gs pos="55000">
                        <a:srgbClr val="FFCC99">
                          <a:shade val="100000"/>
                          <a:satMod val="115000"/>
                        </a:srgb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sp>
              <p:nvSpPr>
                <p:cNvPr id="1340" name="円/楕円 27">
                  <a:extLst>
                    <a:ext uri="{FF2B5EF4-FFF2-40B4-BE49-F238E27FC236}">
                      <a16:creationId xmlns:a16="http://schemas.microsoft.com/office/drawing/2014/main" id="{21322B82-DF70-49E0-BC7F-FFADBF0E5102}"/>
                    </a:ext>
                  </a:extLst>
                </p:cNvPr>
                <p:cNvSpPr/>
                <p:nvPr/>
              </p:nvSpPr>
              <p:spPr>
                <a:xfrm rot="11700000">
                  <a:off x="2600150" y="567939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341" name="円/楕円 27">
                  <a:extLst>
                    <a:ext uri="{FF2B5EF4-FFF2-40B4-BE49-F238E27FC236}">
                      <a16:creationId xmlns:a16="http://schemas.microsoft.com/office/drawing/2014/main" id="{CACF492D-68D1-4089-8D4A-47E7E5FE6E4F}"/>
                    </a:ext>
                  </a:extLst>
                </p:cNvPr>
                <p:cNvSpPr/>
                <p:nvPr/>
              </p:nvSpPr>
              <p:spPr>
                <a:xfrm rot="9900000">
                  <a:off x="3006550" y="567939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342" name="円/楕円 27">
                  <a:extLst>
                    <a:ext uri="{FF2B5EF4-FFF2-40B4-BE49-F238E27FC236}">
                      <a16:creationId xmlns:a16="http://schemas.microsoft.com/office/drawing/2014/main" id="{91B07A1A-D97F-4092-A79E-82EA419B86A9}"/>
                    </a:ext>
                  </a:extLst>
                </p:cNvPr>
                <p:cNvSpPr/>
                <p:nvPr/>
              </p:nvSpPr>
              <p:spPr>
                <a:xfrm rot="8100000">
                  <a:off x="2678289" y="938917"/>
                  <a:ext cx="122819" cy="4571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rgbClr val="FF66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343" name="円/楕円 27">
                  <a:extLst>
                    <a:ext uri="{FF2B5EF4-FFF2-40B4-BE49-F238E27FC236}">
                      <a16:creationId xmlns:a16="http://schemas.microsoft.com/office/drawing/2014/main" id="{30DBEEE7-4B6A-43C7-BCFF-71297A751B0B}"/>
                    </a:ext>
                  </a:extLst>
                </p:cNvPr>
                <p:cNvSpPr/>
                <p:nvPr/>
              </p:nvSpPr>
              <p:spPr>
                <a:xfrm rot="13500000" flipH="1">
                  <a:off x="2950711" y="938918"/>
                  <a:ext cx="122819" cy="4571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rgbClr val="FF66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grpSp>
              <p:nvGrpSpPr>
                <p:cNvPr id="1344" name="グループ化 1343">
                  <a:extLst>
                    <a:ext uri="{FF2B5EF4-FFF2-40B4-BE49-F238E27FC236}">
                      <a16:creationId xmlns:a16="http://schemas.microsoft.com/office/drawing/2014/main" id="{81D38758-369A-461F-AECF-A0504AC75E12}"/>
                    </a:ext>
                  </a:extLst>
                </p:cNvPr>
                <p:cNvGrpSpPr/>
                <p:nvPr/>
              </p:nvGrpSpPr>
              <p:grpSpPr>
                <a:xfrm>
                  <a:off x="2581509" y="726280"/>
                  <a:ext cx="79284" cy="63766"/>
                  <a:chOff x="648553" y="1246468"/>
                  <a:chExt cx="164249" cy="93298"/>
                </a:xfrm>
                <a:solidFill>
                  <a:srgbClr val="FF7C80"/>
                </a:solidFill>
              </p:grpSpPr>
              <p:sp>
                <p:nvSpPr>
                  <p:cNvPr id="1351" name="円/楕円 27">
                    <a:extLst>
                      <a:ext uri="{FF2B5EF4-FFF2-40B4-BE49-F238E27FC236}">
                        <a16:creationId xmlns:a16="http://schemas.microsoft.com/office/drawing/2014/main" id="{E5058971-3361-4AE3-B1C8-D7281B2A90D6}"/>
                      </a:ext>
                    </a:extLst>
                  </p:cNvPr>
                  <p:cNvSpPr/>
                  <p:nvPr/>
                </p:nvSpPr>
                <p:spPr>
                  <a:xfrm rot="21302598">
                    <a:off x="648554" y="1310657"/>
                    <a:ext cx="164248" cy="291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rgbClr val="FF66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352" name="円/楕円 27">
                    <a:extLst>
                      <a:ext uri="{FF2B5EF4-FFF2-40B4-BE49-F238E27FC236}">
                        <a16:creationId xmlns:a16="http://schemas.microsoft.com/office/drawing/2014/main" id="{B1F84D03-7B81-456A-9B13-8CD103DB2339}"/>
                      </a:ext>
                    </a:extLst>
                  </p:cNvPr>
                  <p:cNvSpPr/>
                  <p:nvPr/>
                </p:nvSpPr>
                <p:spPr>
                  <a:xfrm rot="523440">
                    <a:off x="648553" y="1246468"/>
                    <a:ext cx="164248" cy="291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rgbClr val="FF66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sp>
              <p:nvSpPr>
                <p:cNvPr id="1345" name="円/楕円 112">
                  <a:extLst>
                    <a:ext uri="{FF2B5EF4-FFF2-40B4-BE49-F238E27FC236}">
                      <a16:creationId xmlns:a16="http://schemas.microsoft.com/office/drawing/2014/main" id="{2BE1B11D-641F-4D50-AA49-987CA3D8F483}"/>
                    </a:ext>
                  </a:extLst>
                </p:cNvPr>
                <p:cNvSpPr/>
                <p:nvPr/>
              </p:nvSpPr>
              <p:spPr>
                <a:xfrm rot="900000">
                  <a:off x="2681013" y="743508"/>
                  <a:ext cx="74764" cy="28200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grpSp>
              <p:nvGrpSpPr>
                <p:cNvPr id="1346" name="グループ化 1345">
                  <a:extLst>
                    <a:ext uri="{FF2B5EF4-FFF2-40B4-BE49-F238E27FC236}">
                      <a16:creationId xmlns:a16="http://schemas.microsoft.com/office/drawing/2014/main" id="{D562D6E4-EBAC-4BDF-AC05-6CAE9357B8DB}"/>
                    </a:ext>
                  </a:extLst>
                </p:cNvPr>
                <p:cNvGrpSpPr/>
                <p:nvPr/>
              </p:nvGrpSpPr>
              <p:grpSpPr>
                <a:xfrm flipH="1">
                  <a:off x="3099528" y="726280"/>
                  <a:ext cx="79284" cy="63766"/>
                  <a:chOff x="648553" y="1246468"/>
                  <a:chExt cx="164249" cy="93298"/>
                </a:xfrm>
                <a:solidFill>
                  <a:srgbClr val="FF7C80"/>
                </a:solidFill>
              </p:grpSpPr>
              <p:sp>
                <p:nvSpPr>
                  <p:cNvPr id="1349" name="円/楕円 27">
                    <a:extLst>
                      <a:ext uri="{FF2B5EF4-FFF2-40B4-BE49-F238E27FC236}">
                        <a16:creationId xmlns:a16="http://schemas.microsoft.com/office/drawing/2014/main" id="{7D58574B-91FC-4191-8E41-6B7CCCB1A281}"/>
                      </a:ext>
                    </a:extLst>
                  </p:cNvPr>
                  <p:cNvSpPr/>
                  <p:nvPr/>
                </p:nvSpPr>
                <p:spPr>
                  <a:xfrm rot="21302598">
                    <a:off x="648554" y="1310657"/>
                    <a:ext cx="164248" cy="291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rgbClr val="FF66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350" name="円/楕円 27">
                    <a:extLst>
                      <a:ext uri="{FF2B5EF4-FFF2-40B4-BE49-F238E27FC236}">
                        <a16:creationId xmlns:a16="http://schemas.microsoft.com/office/drawing/2014/main" id="{3A3FE9DA-B594-4B6C-8E77-CA5A38234044}"/>
                      </a:ext>
                    </a:extLst>
                  </p:cNvPr>
                  <p:cNvSpPr/>
                  <p:nvPr/>
                </p:nvSpPr>
                <p:spPr>
                  <a:xfrm rot="523440">
                    <a:off x="648553" y="1246468"/>
                    <a:ext cx="164248" cy="291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rgbClr val="FF66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sp>
              <p:nvSpPr>
                <p:cNvPr id="1347" name="円/楕円 114">
                  <a:extLst>
                    <a:ext uri="{FF2B5EF4-FFF2-40B4-BE49-F238E27FC236}">
                      <a16:creationId xmlns:a16="http://schemas.microsoft.com/office/drawing/2014/main" id="{D37EFECF-7657-4118-B14E-897242F8C6E6}"/>
                    </a:ext>
                  </a:extLst>
                </p:cNvPr>
                <p:cNvSpPr/>
                <p:nvPr/>
              </p:nvSpPr>
              <p:spPr>
                <a:xfrm rot="20700000">
                  <a:off x="3004863" y="743508"/>
                  <a:ext cx="74764" cy="28200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348" name="円/楕円 64">
                  <a:extLst>
                    <a:ext uri="{FF2B5EF4-FFF2-40B4-BE49-F238E27FC236}">
                      <a16:creationId xmlns:a16="http://schemas.microsoft.com/office/drawing/2014/main" id="{D16CEC5B-FF60-45E7-93DC-BF8AA10060F5}"/>
                    </a:ext>
                  </a:extLst>
                </p:cNvPr>
                <p:cNvSpPr/>
                <p:nvPr/>
              </p:nvSpPr>
              <p:spPr>
                <a:xfrm>
                  <a:off x="2836878" y="852223"/>
                  <a:ext cx="80010" cy="79457"/>
                </a:xfrm>
                <a:custGeom>
                  <a:avLst/>
                  <a:gdLst>
                    <a:gd name="connsiteX0" fmla="*/ 24765 w 116205"/>
                    <a:gd name="connsiteY0" fmla="*/ 4629 h 96069"/>
                    <a:gd name="connsiteX1" fmla="*/ 76599 w 116205"/>
                    <a:gd name="connsiteY1" fmla="*/ 0 h 96069"/>
                    <a:gd name="connsiteX2" fmla="*/ 80010 w 116205"/>
                    <a:gd name="connsiteY2" fmla="*/ 13564 h 96069"/>
                    <a:gd name="connsiteX3" fmla="*/ 40005 w 116205"/>
                    <a:gd name="connsiteY3" fmla="*/ 79457 h 96069"/>
                    <a:gd name="connsiteX4" fmla="*/ 0 w 116205"/>
                    <a:gd name="connsiteY4" fmla="*/ 13564 h 96069"/>
                    <a:gd name="connsiteX5" fmla="*/ 2742 w 116205"/>
                    <a:gd name="connsiteY5" fmla="*/ 2662 h 96069"/>
                    <a:gd name="connsiteX6" fmla="*/ 116205 w 116205"/>
                    <a:gd name="connsiteY6" fmla="*/ 96069 h 96069"/>
                    <a:gd name="connsiteX0" fmla="*/ 24765 w 80010"/>
                    <a:gd name="connsiteY0" fmla="*/ 4629 h 79457"/>
                    <a:gd name="connsiteX1" fmla="*/ 76599 w 80010"/>
                    <a:gd name="connsiteY1" fmla="*/ 0 h 79457"/>
                    <a:gd name="connsiteX2" fmla="*/ 80010 w 80010"/>
                    <a:gd name="connsiteY2" fmla="*/ 13564 h 79457"/>
                    <a:gd name="connsiteX3" fmla="*/ 40005 w 80010"/>
                    <a:gd name="connsiteY3" fmla="*/ 79457 h 79457"/>
                    <a:gd name="connsiteX4" fmla="*/ 0 w 80010"/>
                    <a:gd name="connsiteY4" fmla="*/ 13564 h 79457"/>
                    <a:gd name="connsiteX5" fmla="*/ 2742 w 80010"/>
                    <a:gd name="connsiteY5" fmla="*/ 2662 h 79457"/>
                    <a:gd name="connsiteX0" fmla="*/ 76599 w 80010"/>
                    <a:gd name="connsiteY0" fmla="*/ 0 h 79457"/>
                    <a:gd name="connsiteX1" fmla="*/ 80010 w 80010"/>
                    <a:gd name="connsiteY1" fmla="*/ 13564 h 79457"/>
                    <a:gd name="connsiteX2" fmla="*/ 40005 w 80010"/>
                    <a:gd name="connsiteY2" fmla="*/ 79457 h 79457"/>
                    <a:gd name="connsiteX3" fmla="*/ 0 w 80010"/>
                    <a:gd name="connsiteY3" fmla="*/ 13564 h 79457"/>
                    <a:gd name="connsiteX4" fmla="*/ 2742 w 80010"/>
                    <a:gd name="connsiteY4" fmla="*/ 2662 h 794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0010" h="79457">
                      <a:moveTo>
                        <a:pt x="76599" y="0"/>
                      </a:moveTo>
                      <a:cubicBezTo>
                        <a:pt x="79703" y="4150"/>
                        <a:pt x="80010" y="8798"/>
                        <a:pt x="80010" y="13564"/>
                      </a:cubicBezTo>
                      <a:cubicBezTo>
                        <a:pt x="80010" y="49956"/>
                        <a:pt x="62099" y="79457"/>
                        <a:pt x="40005" y="79457"/>
                      </a:cubicBezTo>
                      <a:cubicBezTo>
                        <a:pt x="17911" y="79457"/>
                        <a:pt x="0" y="49956"/>
                        <a:pt x="0" y="13564"/>
                      </a:cubicBezTo>
                      <a:lnTo>
                        <a:pt x="2742" y="2662"/>
                      </a:lnTo>
                    </a:path>
                  </a:pathLst>
                </a:custGeom>
                <a:solidFill>
                  <a:srgbClr val="FF33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</p:grpSp>
        <p:sp>
          <p:nvSpPr>
            <p:cNvPr id="1318" name="円/楕円 27">
              <a:extLst>
                <a:ext uri="{FF2B5EF4-FFF2-40B4-BE49-F238E27FC236}">
                  <a16:creationId xmlns:a16="http://schemas.microsoft.com/office/drawing/2014/main" id="{DDC21DF5-B5F2-4BD6-A280-996FCB181371}"/>
                </a:ext>
              </a:extLst>
            </p:cNvPr>
            <p:cNvSpPr/>
            <p:nvPr/>
          </p:nvSpPr>
          <p:spPr>
            <a:xfrm rot="10800000">
              <a:off x="2718966" y="5417099"/>
              <a:ext cx="457622" cy="172930"/>
            </a:xfrm>
            <a:custGeom>
              <a:avLst/>
              <a:gdLst>
                <a:gd name="connsiteX0" fmla="*/ 0 w 3210417"/>
                <a:gd name="connsiteY0" fmla="*/ 346285 h 692570"/>
                <a:gd name="connsiteX1" fmla="*/ 1605209 w 3210417"/>
                <a:gd name="connsiteY1" fmla="*/ 0 h 692570"/>
                <a:gd name="connsiteX2" fmla="*/ 3210418 w 3210417"/>
                <a:gd name="connsiteY2" fmla="*/ 346285 h 692570"/>
                <a:gd name="connsiteX3" fmla="*/ 1605209 w 3210417"/>
                <a:gd name="connsiteY3" fmla="*/ 692570 h 692570"/>
                <a:gd name="connsiteX4" fmla="*/ 0 w 3210417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57559 h 403844"/>
                <a:gd name="connsiteX1" fmla="*/ 1605209 w 3210418"/>
                <a:gd name="connsiteY1" fmla="*/ 212924 h 403844"/>
                <a:gd name="connsiteX2" fmla="*/ 3210418 w 3210418"/>
                <a:gd name="connsiteY2" fmla="*/ 57559 h 403844"/>
                <a:gd name="connsiteX3" fmla="*/ 1605209 w 3210418"/>
                <a:gd name="connsiteY3" fmla="*/ 403844 h 403844"/>
                <a:gd name="connsiteX4" fmla="*/ 0 w 3210418"/>
                <a:gd name="connsiteY4" fmla="*/ 57559 h 403844"/>
                <a:gd name="connsiteX0" fmla="*/ 58 w 3210476"/>
                <a:gd name="connsiteY0" fmla="*/ 57559 h 403844"/>
                <a:gd name="connsiteX1" fmla="*/ 1605267 w 3210476"/>
                <a:gd name="connsiteY1" fmla="*/ 212924 h 403844"/>
                <a:gd name="connsiteX2" fmla="*/ 3210476 w 3210476"/>
                <a:gd name="connsiteY2" fmla="*/ 57559 h 403844"/>
                <a:gd name="connsiteX3" fmla="*/ 1605267 w 3210476"/>
                <a:gd name="connsiteY3" fmla="*/ 403844 h 403844"/>
                <a:gd name="connsiteX4" fmla="*/ 58 w 3210476"/>
                <a:gd name="connsiteY4" fmla="*/ 57559 h 403844"/>
                <a:gd name="connsiteX0" fmla="*/ 58 w 3210534"/>
                <a:gd name="connsiteY0" fmla="*/ 15401 h 361686"/>
                <a:gd name="connsiteX1" fmla="*/ 1605267 w 3210534"/>
                <a:gd name="connsiteY1" fmla="*/ 170766 h 361686"/>
                <a:gd name="connsiteX2" fmla="*/ 3210476 w 3210534"/>
                <a:gd name="connsiteY2" fmla="*/ 15401 h 361686"/>
                <a:gd name="connsiteX3" fmla="*/ 1605267 w 3210534"/>
                <a:gd name="connsiteY3" fmla="*/ 361686 h 361686"/>
                <a:gd name="connsiteX4" fmla="*/ 58 w 3210534"/>
                <a:gd name="connsiteY4" fmla="*/ 15401 h 361686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  <a:gd name="connsiteX0" fmla="*/ 58 w 3210476"/>
                <a:gd name="connsiteY0" fmla="*/ 32883 h 379168"/>
                <a:gd name="connsiteX1" fmla="*/ 1572867 w 3210476"/>
                <a:gd name="connsiteY1" fmla="*/ 69227 h 379168"/>
                <a:gd name="connsiteX2" fmla="*/ 3210476 w 3210476"/>
                <a:gd name="connsiteY2" fmla="*/ 32883 h 379168"/>
                <a:gd name="connsiteX3" fmla="*/ 1605267 w 3210476"/>
                <a:gd name="connsiteY3" fmla="*/ 379168 h 379168"/>
                <a:gd name="connsiteX4" fmla="*/ 58 w 3210476"/>
                <a:gd name="connsiteY4" fmla="*/ 32883 h 379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10476" h="379168">
                  <a:moveTo>
                    <a:pt x="58" y="32883"/>
                  </a:moveTo>
                  <a:cubicBezTo>
                    <a:pt x="7704" y="-43355"/>
                    <a:pt x="686335" y="69227"/>
                    <a:pt x="1572867" y="69227"/>
                  </a:cubicBezTo>
                  <a:cubicBezTo>
                    <a:pt x="2459399" y="69227"/>
                    <a:pt x="3210476" y="-58359"/>
                    <a:pt x="3210476" y="32883"/>
                  </a:cubicBezTo>
                  <a:cubicBezTo>
                    <a:pt x="3210476" y="124125"/>
                    <a:pt x="2491799" y="379168"/>
                    <a:pt x="1605267" y="379168"/>
                  </a:cubicBezTo>
                  <a:cubicBezTo>
                    <a:pt x="718735" y="379168"/>
                    <a:pt x="-7588" y="109121"/>
                    <a:pt x="58" y="32883"/>
                  </a:cubicBez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sp>
          <p:nvSpPr>
            <p:cNvPr id="1319" name="フリーフォーム 73">
              <a:extLst>
                <a:ext uri="{FF2B5EF4-FFF2-40B4-BE49-F238E27FC236}">
                  <a16:creationId xmlns:a16="http://schemas.microsoft.com/office/drawing/2014/main" id="{87D0AC08-E47E-4592-9322-C0AECC289B77}"/>
                </a:ext>
              </a:extLst>
            </p:cNvPr>
            <p:cNvSpPr/>
            <p:nvPr/>
          </p:nvSpPr>
          <p:spPr>
            <a:xfrm rot="610876">
              <a:off x="2298788" y="6622641"/>
              <a:ext cx="407496" cy="392516"/>
            </a:xfrm>
            <a:custGeom>
              <a:avLst/>
              <a:gdLst>
                <a:gd name="connsiteX0" fmla="*/ 107625 w 407496"/>
                <a:gd name="connsiteY0" fmla="*/ 2811 h 392721"/>
                <a:gd name="connsiteX1" fmla="*/ 130169 w 407496"/>
                <a:gd name="connsiteY1" fmla="*/ 205 h 392721"/>
                <a:gd name="connsiteX2" fmla="*/ 355143 w 407496"/>
                <a:gd name="connsiteY2" fmla="*/ 19170 h 392721"/>
                <a:gd name="connsiteX3" fmla="*/ 407291 w 407496"/>
                <a:gd name="connsiteY3" fmla="*/ 80919 h 392721"/>
                <a:gd name="connsiteX4" fmla="*/ 345542 w 407496"/>
                <a:gd name="connsiteY4" fmla="*/ 133066 h 392721"/>
                <a:gd name="connsiteX5" fmla="*/ 166624 w 407496"/>
                <a:gd name="connsiteY5" fmla="*/ 117983 h 392721"/>
                <a:gd name="connsiteX6" fmla="*/ 196882 w 407496"/>
                <a:gd name="connsiteY6" fmla="*/ 286467 h 392721"/>
                <a:gd name="connsiteX7" fmla="*/ 235586 w 407496"/>
                <a:gd name="connsiteY7" fmla="*/ 286467 h 392721"/>
                <a:gd name="connsiteX8" fmla="*/ 288713 w 407496"/>
                <a:gd name="connsiteY8" fmla="*/ 339594 h 392721"/>
                <a:gd name="connsiteX9" fmla="*/ 288712 w 407496"/>
                <a:gd name="connsiteY9" fmla="*/ 339594 h 392721"/>
                <a:gd name="connsiteX10" fmla="*/ 235585 w 407496"/>
                <a:gd name="connsiteY10" fmla="*/ 392721 h 392721"/>
                <a:gd name="connsiteX11" fmla="*/ 167647 w 407496"/>
                <a:gd name="connsiteY11" fmla="*/ 392720 h 392721"/>
                <a:gd name="connsiteX12" fmla="*/ 146968 w 407496"/>
                <a:gd name="connsiteY12" fmla="*/ 388545 h 392721"/>
                <a:gd name="connsiteX13" fmla="*/ 145241 w 407496"/>
                <a:gd name="connsiteY13" fmla="*/ 387381 h 392721"/>
                <a:gd name="connsiteX14" fmla="*/ 124022 w 407496"/>
                <a:gd name="connsiteY14" fmla="*/ 384849 h 392721"/>
                <a:gd name="connsiteX15" fmla="*/ 99198 w 407496"/>
                <a:gd name="connsiteY15" fmla="*/ 363761 h 392721"/>
                <a:gd name="connsiteX16" fmla="*/ 98212 w 407496"/>
                <a:gd name="connsiteY16" fmla="*/ 361270 h 392721"/>
                <a:gd name="connsiteX17" fmla="*/ 93849 w 407496"/>
                <a:gd name="connsiteY17" fmla="*/ 366650 h 392721"/>
                <a:gd name="connsiteX18" fmla="*/ 52121 w 407496"/>
                <a:gd name="connsiteY18" fmla="*/ 379766 h 392721"/>
                <a:gd name="connsiteX19" fmla="*/ 225 w 407496"/>
                <a:gd name="connsiteY19" fmla="*/ 317806 h 392721"/>
                <a:gd name="connsiteX20" fmla="*/ 20103 w 407496"/>
                <a:gd name="connsiteY20" fmla="*/ 92911 h 392721"/>
                <a:gd name="connsiteX21" fmla="*/ 59509 w 407496"/>
                <a:gd name="connsiteY21" fmla="*/ 43530 h 392721"/>
                <a:gd name="connsiteX22" fmla="*/ 71374 w 407496"/>
                <a:gd name="connsiteY22" fmla="*/ 42206 h 392721"/>
                <a:gd name="connsiteX23" fmla="*/ 74764 w 407496"/>
                <a:gd name="connsiteY23" fmla="*/ 30563 h 392721"/>
                <a:gd name="connsiteX24" fmla="*/ 107625 w 407496"/>
                <a:gd name="connsiteY24" fmla="*/ 2811 h 392721"/>
                <a:gd name="connsiteX0" fmla="*/ 107625 w 407496"/>
                <a:gd name="connsiteY0" fmla="*/ 2811 h 392721"/>
                <a:gd name="connsiteX1" fmla="*/ 130169 w 407496"/>
                <a:gd name="connsiteY1" fmla="*/ 205 h 392721"/>
                <a:gd name="connsiteX2" fmla="*/ 355143 w 407496"/>
                <a:gd name="connsiteY2" fmla="*/ 19170 h 392721"/>
                <a:gd name="connsiteX3" fmla="*/ 407291 w 407496"/>
                <a:gd name="connsiteY3" fmla="*/ 80919 h 392721"/>
                <a:gd name="connsiteX4" fmla="*/ 345542 w 407496"/>
                <a:gd name="connsiteY4" fmla="*/ 133066 h 392721"/>
                <a:gd name="connsiteX5" fmla="*/ 166624 w 407496"/>
                <a:gd name="connsiteY5" fmla="*/ 117983 h 392721"/>
                <a:gd name="connsiteX6" fmla="*/ 196882 w 407496"/>
                <a:gd name="connsiteY6" fmla="*/ 286467 h 392721"/>
                <a:gd name="connsiteX7" fmla="*/ 235586 w 407496"/>
                <a:gd name="connsiteY7" fmla="*/ 286467 h 392721"/>
                <a:gd name="connsiteX8" fmla="*/ 288713 w 407496"/>
                <a:gd name="connsiteY8" fmla="*/ 339594 h 392721"/>
                <a:gd name="connsiteX9" fmla="*/ 288712 w 407496"/>
                <a:gd name="connsiteY9" fmla="*/ 339594 h 392721"/>
                <a:gd name="connsiteX10" fmla="*/ 235585 w 407496"/>
                <a:gd name="connsiteY10" fmla="*/ 392721 h 392721"/>
                <a:gd name="connsiteX11" fmla="*/ 167647 w 407496"/>
                <a:gd name="connsiteY11" fmla="*/ 392720 h 392721"/>
                <a:gd name="connsiteX12" fmla="*/ 146968 w 407496"/>
                <a:gd name="connsiteY12" fmla="*/ 388545 h 392721"/>
                <a:gd name="connsiteX13" fmla="*/ 145241 w 407496"/>
                <a:gd name="connsiteY13" fmla="*/ 387381 h 392721"/>
                <a:gd name="connsiteX14" fmla="*/ 124022 w 407496"/>
                <a:gd name="connsiteY14" fmla="*/ 384849 h 392721"/>
                <a:gd name="connsiteX15" fmla="*/ 99198 w 407496"/>
                <a:gd name="connsiteY15" fmla="*/ 363761 h 392721"/>
                <a:gd name="connsiteX16" fmla="*/ 98212 w 407496"/>
                <a:gd name="connsiteY16" fmla="*/ 361270 h 392721"/>
                <a:gd name="connsiteX17" fmla="*/ 93849 w 407496"/>
                <a:gd name="connsiteY17" fmla="*/ 366650 h 392721"/>
                <a:gd name="connsiteX18" fmla="*/ 52121 w 407496"/>
                <a:gd name="connsiteY18" fmla="*/ 379766 h 392721"/>
                <a:gd name="connsiteX19" fmla="*/ 225 w 407496"/>
                <a:gd name="connsiteY19" fmla="*/ 317806 h 392721"/>
                <a:gd name="connsiteX20" fmla="*/ 20103 w 407496"/>
                <a:gd name="connsiteY20" fmla="*/ 92911 h 392721"/>
                <a:gd name="connsiteX21" fmla="*/ 59509 w 407496"/>
                <a:gd name="connsiteY21" fmla="*/ 43530 h 392721"/>
                <a:gd name="connsiteX22" fmla="*/ 71374 w 407496"/>
                <a:gd name="connsiteY22" fmla="*/ 42206 h 392721"/>
                <a:gd name="connsiteX23" fmla="*/ 107625 w 407496"/>
                <a:gd name="connsiteY23" fmla="*/ 2811 h 392721"/>
                <a:gd name="connsiteX0" fmla="*/ 107625 w 407496"/>
                <a:gd name="connsiteY0" fmla="*/ 2811 h 392721"/>
                <a:gd name="connsiteX1" fmla="*/ 130169 w 407496"/>
                <a:gd name="connsiteY1" fmla="*/ 205 h 392721"/>
                <a:gd name="connsiteX2" fmla="*/ 355143 w 407496"/>
                <a:gd name="connsiteY2" fmla="*/ 19170 h 392721"/>
                <a:gd name="connsiteX3" fmla="*/ 407291 w 407496"/>
                <a:gd name="connsiteY3" fmla="*/ 80919 h 392721"/>
                <a:gd name="connsiteX4" fmla="*/ 345542 w 407496"/>
                <a:gd name="connsiteY4" fmla="*/ 133066 h 392721"/>
                <a:gd name="connsiteX5" fmla="*/ 166624 w 407496"/>
                <a:gd name="connsiteY5" fmla="*/ 117983 h 392721"/>
                <a:gd name="connsiteX6" fmla="*/ 196882 w 407496"/>
                <a:gd name="connsiteY6" fmla="*/ 286467 h 392721"/>
                <a:gd name="connsiteX7" fmla="*/ 235586 w 407496"/>
                <a:gd name="connsiteY7" fmla="*/ 286467 h 392721"/>
                <a:gd name="connsiteX8" fmla="*/ 288713 w 407496"/>
                <a:gd name="connsiteY8" fmla="*/ 339594 h 392721"/>
                <a:gd name="connsiteX9" fmla="*/ 288712 w 407496"/>
                <a:gd name="connsiteY9" fmla="*/ 339594 h 392721"/>
                <a:gd name="connsiteX10" fmla="*/ 235585 w 407496"/>
                <a:gd name="connsiteY10" fmla="*/ 392721 h 392721"/>
                <a:gd name="connsiteX11" fmla="*/ 167647 w 407496"/>
                <a:gd name="connsiteY11" fmla="*/ 392720 h 392721"/>
                <a:gd name="connsiteX12" fmla="*/ 146968 w 407496"/>
                <a:gd name="connsiteY12" fmla="*/ 388545 h 392721"/>
                <a:gd name="connsiteX13" fmla="*/ 145241 w 407496"/>
                <a:gd name="connsiteY13" fmla="*/ 387381 h 392721"/>
                <a:gd name="connsiteX14" fmla="*/ 124022 w 407496"/>
                <a:gd name="connsiteY14" fmla="*/ 384849 h 392721"/>
                <a:gd name="connsiteX15" fmla="*/ 99198 w 407496"/>
                <a:gd name="connsiteY15" fmla="*/ 363761 h 392721"/>
                <a:gd name="connsiteX16" fmla="*/ 98212 w 407496"/>
                <a:gd name="connsiteY16" fmla="*/ 361270 h 392721"/>
                <a:gd name="connsiteX17" fmla="*/ 93849 w 407496"/>
                <a:gd name="connsiteY17" fmla="*/ 366650 h 392721"/>
                <a:gd name="connsiteX18" fmla="*/ 52121 w 407496"/>
                <a:gd name="connsiteY18" fmla="*/ 379766 h 392721"/>
                <a:gd name="connsiteX19" fmla="*/ 225 w 407496"/>
                <a:gd name="connsiteY19" fmla="*/ 317806 h 392721"/>
                <a:gd name="connsiteX20" fmla="*/ 20103 w 407496"/>
                <a:gd name="connsiteY20" fmla="*/ 92911 h 392721"/>
                <a:gd name="connsiteX21" fmla="*/ 59509 w 407496"/>
                <a:gd name="connsiteY21" fmla="*/ 43530 h 392721"/>
                <a:gd name="connsiteX22" fmla="*/ 107625 w 407496"/>
                <a:gd name="connsiteY22" fmla="*/ 2811 h 392721"/>
                <a:gd name="connsiteX0" fmla="*/ 107625 w 407496"/>
                <a:gd name="connsiteY0" fmla="*/ 2811 h 392721"/>
                <a:gd name="connsiteX1" fmla="*/ 130169 w 407496"/>
                <a:gd name="connsiteY1" fmla="*/ 205 h 392721"/>
                <a:gd name="connsiteX2" fmla="*/ 355143 w 407496"/>
                <a:gd name="connsiteY2" fmla="*/ 19170 h 392721"/>
                <a:gd name="connsiteX3" fmla="*/ 407291 w 407496"/>
                <a:gd name="connsiteY3" fmla="*/ 80919 h 392721"/>
                <a:gd name="connsiteX4" fmla="*/ 345542 w 407496"/>
                <a:gd name="connsiteY4" fmla="*/ 133066 h 392721"/>
                <a:gd name="connsiteX5" fmla="*/ 166624 w 407496"/>
                <a:gd name="connsiteY5" fmla="*/ 117983 h 392721"/>
                <a:gd name="connsiteX6" fmla="*/ 196882 w 407496"/>
                <a:gd name="connsiteY6" fmla="*/ 286467 h 392721"/>
                <a:gd name="connsiteX7" fmla="*/ 235586 w 407496"/>
                <a:gd name="connsiteY7" fmla="*/ 286467 h 392721"/>
                <a:gd name="connsiteX8" fmla="*/ 288713 w 407496"/>
                <a:gd name="connsiteY8" fmla="*/ 339594 h 392721"/>
                <a:gd name="connsiteX9" fmla="*/ 288712 w 407496"/>
                <a:gd name="connsiteY9" fmla="*/ 339594 h 392721"/>
                <a:gd name="connsiteX10" fmla="*/ 235585 w 407496"/>
                <a:gd name="connsiteY10" fmla="*/ 392721 h 392721"/>
                <a:gd name="connsiteX11" fmla="*/ 167647 w 407496"/>
                <a:gd name="connsiteY11" fmla="*/ 392720 h 392721"/>
                <a:gd name="connsiteX12" fmla="*/ 146968 w 407496"/>
                <a:gd name="connsiteY12" fmla="*/ 388545 h 392721"/>
                <a:gd name="connsiteX13" fmla="*/ 145241 w 407496"/>
                <a:gd name="connsiteY13" fmla="*/ 387381 h 392721"/>
                <a:gd name="connsiteX14" fmla="*/ 124022 w 407496"/>
                <a:gd name="connsiteY14" fmla="*/ 384849 h 392721"/>
                <a:gd name="connsiteX15" fmla="*/ 99198 w 407496"/>
                <a:gd name="connsiteY15" fmla="*/ 363761 h 392721"/>
                <a:gd name="connsiteX16" fmla="*/ 98212 w 407496"/>
                <a:gd name="connsiteY16" fmla="*/ 361270 h 392721"/>
                <a:gd name="connsiteX17" fmla="*/ 93849 w 407496"/>
                <a:gd name="connsiteY17" fmla="*/ 366650 h 392721"/>
                <a:gd name="connsiteX18" fmla="*/ 52121 w 407496"/>
                <a:gd name="connsiteY18" fmla="*/ 379766 h 392721"/>
                <a:gd name="connsiteX19" fmla="*/ 225 w 407496"/>
                <a:gd name="connsiteY19" fmla="*/ 317806 h 392721"/>
                <a:gd name="connsiteX20" fmla="*/ 20103 w 407496"/>
                <a:gd name="connsiteY20" fmla="*/ 92911 h 392721"/>
                <a:gd name="connsiteX21" fmla="*/ 107625 w 407496"/>
                <a:gd name="connsiteY21" fmla="*/ 2811 h 392721"/>
                <a:gd name="connsiteX0" fmla="*/ 20103 w 407496"/>
                <a:gd name="connsiteY0" fmla="*/ 92706 h 392516"/>
                <a:gd name="connsiteX1" fmla="*/ 130169 w 407496"/>
                <a:gd name="connsiteY1" fmla="*/ 0 h 392516"/>
                <a:gd name="connsiteX2" fmla="*/ 355143 w 407496"/>
                <a:gd name="connsiteY2" fmla="*/ 18965 h 392516"/>
                <a:gd name="connsiteX3" fmla="*/ 407291 w 407496"/>
                <a:gd name="connsiteY3" fmla="*/ 80714 h 392516"/>
                <a:gd name="connsiteX4" fmla="*/ 345542 w 407496"/>
                <a:gd name="connsiteY4" fmla="*/ 132861 h 392516"/>
                <a:gd name="connsiteX5" fmla="*/ 166624 w 407496"/>
                <a:gd name="connsiteY5" fmla="*/ 117778 h 392516"/>
                <a:gd name="connsiteX6" fmla="*/ 196882 w 407496"/>
                <a:gd name="connsiteY6" fmla="*/ 286262 h 392516"/>
                <a:gd name="connsiteX7" fmla="*/ 235586 w 407496"/>
                <a:gd name="connsiteY7" fmla="*/ 286262 h 392516"/>
                <a:gd name="connsiteX8" fmla="*/ 288713 w 407496"/>
                <a:gd name="connsiteY8" fmla="*/ 339389 h 392516"/>
                <a:gd name="connsiteX9" fmla="*/ 288712 w 407496"/>
                <a:gd name="connsiteY9" fmla="*/ 339389 h 392516"/>
                <a:gd name="connsiteX10" fmla="*/ 235585 w 407496"/>
                <a:gd name="connsiteY10" fmla="*/ 392516 h 392516"/>
                <a:gd name="connsiteX11" fmla="*/ 167647 w 407496"/>
                <a:gd name="connsiteY11" fmla="*/ 392515 h 392516"/>
                <a:gd name="connsiteX12" fmla="*/ 146968 w 407496"/>
                <a:gd name="connsiteY12" fmla="*/ 388340 h 392516"/>
                <a:gd name="connsiteX13" fmla="*/ 145241 w 407496"/>
                <a:gd name="connsiteY13" fmla="*/ 387176 h 392516"/>
                <a:gd name="connsiteX14" fmla="*/ 124022 w 407496"/>
                <a:gd name="connsiteY14" fmla="*/ 384644 h 392516"/>
                <a:gd name="connsiteX15" fmla="*/ 99198 w 407496"/>
                <a:gd name="connsiteY15" fmla="*/ 363556 h 392516"/>
                <a:gd name="connsiteX16" fmla="*/ 98212 w 407496"/>
                <a:gd name="connsiteY16" fmla="*/ 361065 h 392516"/>
                <a:gd name="connsiteX17" fmla="*/ 93849 w 407496"/>
                <a:gd name="connsiteY17" fmla="*/ 366445 h 392516"/>
                <a:gd name="connsiteX18" fmla="*/ 52121 w 407496"/>
                <a:gd name="connsiteY18" fmla="*/ 379561 h 392516"/>
                <a:gd name="connsiteX19" fmla="*/ 225 w 407496"/>
                <a:gd name="connsiteY19" fmla="*/ 317601 h 392516"/>
                <a:gd name="connsiteX20" fmla="*/ 20103 w 407496"/>
                <a:gd name="connsiteY20" fmla="*/ 92706 h 392516"/>
                <a:gd name="connsiteX0" fmla="*/ 20103 w 407496"/>
                <a:gd name="connsiteY0" fmla="*/ 92706 h 392516"/>
                <a:gd name="connsiteX1" fmla="*/ 130169 w 407496"/>
                <a:gd name="connsiteY1" fmla="*/ 0 h 392516"/>
                <a:gd name="connsiteX2" fmla="*/ 355143 w 407496"/>
                <a:gd name="connsiteY2" fmla="*/ 18965 h 392516"/>
                <a:gd name="connsiteX3" fmla="*/ 407291 w 407496"/>
                <a:gd name="connsiteY3" fmla="*/ 80714 h 392516"/>
                <a:gd name="connsiteX4" fmla="*/ 345542 w 407496"/>
                <a:gd name="connsiteY4" fmla="*/ 132861 h 392516"/>
                <a:gd name="connsiteX5" fmla="*/ 166624 w 407496"/>
                <a:gd name="connsiteY5" fmla="*/ 117778 h 392516"/>
                <a:gd name="connsiteX6" fmla="*/ 196882 w 407496"/>
                <a:gd name="connsiteY6" fmla="*/ 286262 h 392516"/>
                <a:gd name="connsiteX7" fmla="*/ 235586 w 407496"/>
                <a:gd name="connsiteY7" fmla="*/ 286262 h 392516"/>
                <a:gd name="connsiteX8" fmla="*/ 288713 w 407496"/>
                <a:gd name="connsiteY8" fmla="*/ 339389 h 392516"/>
                <a:gd name="connsiteX9" fmla="*/ 288712 w 407496"/>
                <a:gd name="connsiteY9" fmla="*/ 339389 h 392516"/>
                <a:gd name="connsiteX10" fmla="*/ 235585 w 407496"/>
                <a:gd name="connsiteY10" fmla="*/ 392516 h 392516"/>
                <a:gd name="connsiteX11" fmla="*/ 167647 w 407496"/>
                <a:gd name="connsiteY11" fmla="*/ 392515 h 392516"/>
                <a:gd name="connsiteX12" fmla="*/ 146968 w 407496"/>
                <a:gd name="connsiteY12" fmla="*/ 388340 h 392516"/>
                <a:gd name="connsiteX13" fmla="*/ 145241 w 407496"/>
                <a:gd name="connsiteY13" fmla="*/ 387176 h 392516"/>
                <a:gd name="connsiteX14" fmla="*/ 124022 w 407496"/>
                <a:gd name="connsiteY14" fmla="*/ 384644 h 392516"/>
                <a:gd name="connsiteX15" fmla="*/ 99198 w 407496"/>
                <a:gd name="connsiteY15" fmla="*/ 363556 h 392516"/>
                <a:gd name="connsiteX16" fmla="*/ 98212 w 407496"/>
                <a:gd name="connsiteY16" fmla="*/ 361065 h 392516"/>
                <a:gd name="connsiteX17" fmla="*/ 93849 w 407496"/>
                <a:gd name="connsiteY17" fmla="*/ 366445 h 392516"/>
                <a:gd name="connsiteX18" fmla="*/ 52121 w 407496"/>
                <a:gd name="connsiteY18" fmla="*/ 379561 h 392516"/>
                <a:gd name="connsiteX19" fmla="*/ 225 w 407496"/>
                <a:gd name="connsiteY19" fmla="*/ 317601 h 392516"/>
                <a:gd name="connsiteX20" fmla="*/ 20103 w 407496"/>
                <a:gd name="connsiteY20" fmla="*/ 92706 h 3925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407496" h="392516">
                  <a:moveTo>
                    <a:pt x="20103" y="92706"/>
                  </a:moveTo>
                  <a:lnTo>
                    <a:pt x="130169" y="0"/>
                  </a:lnTo>
                  <a:lnTo>
                    <a:pt x="355143" y="18965"/>
                  </a:lnTo>
                  <a:cubicBezTo>
                    <a:pt x="386595" y="21616"/>
                    <a:pt x="409942" y="49262"/>
                    <a:pt x="407291" y="80714"/>
                  </a:cubicBezTo>
                  <a:cubicBezTo>
                    <a:pt x="404639" y="112166"/>
                    <a:pt x="376993" y="135512"/>
                    <a:pt x="345542" y="132861"/>
                  </a:cubicBezTo>
                  <a:lnTo>
                    <a:pt x="166624" y="117778"/>
                  </a:lnTo>
                  <a:lnTo>
                    <a:pt x="196882" y="286262"/>
                  </a:lnTo>
                  <a:lnTo>
                    <a:pt x="235586" y="286262"/>
                  </a:lnTo>
                  <a:cubicBezTo>
                    <a:pt x="264927" y="286262"/>
                    <a:pt x="288713" y="310048"/>
                    <a:pt x="288713" y="339389"/>
                  </a:cubicBezTo>
                  <a:lnTo>
                    <a:pt x="288712" y="339389"/>
                  </a:lnTo>
                  <a:cubicBezTo>
                    <a:pt x="288712" y="368730"/>
                    <a:pt x="264926" y="392516"/>
                    <a:pt x="235585" y="392516"/>
                  </a:cubicBezTo>
                  <a:lnTo>
                    <a:pt x="167647" y="392515"/>
                  </a:lnTo>
                  <a:cubicBezTo>
                    <a:pt x="160312" y="392515"/>
                    <a:pt x="153324" y="391028"/>
                    <a:pt x="146968" y="388340"/>
                  </a:cubicBezTo>
                  <a:lnTo>
                    <a:pt x="145241" y="387176"/>
                  </a:lnTo>
                  <a:lnTo>
                    <a:pt x="124022" y="384644"/>
                  </a:lnTo>
                  <a:cubicBezTo>
                    <a:pt x="113956" y="380191"/>
                    <a:pt x="105280" y="372883"/>
                    <a:pt x="99198" y="363556"/>
                  </a:cubicBezTo>
                  <a:lnTo>
                    <a:pt x="98212" y="361065"/>
                  </a:lnTo>
                  <a:lnTo>
                    <a:pt x="93849" y="366445"/>
                  </a:lnTo>
                  <a:cubicBezTo>
                    <a:pt x="82637" y="375837"/>
                    <a:pt x="67842" y="380951"/>
                    <a:pt x="52121" y="379561"/>
                  </a:cubicBezTo>
                  <a:cubicBezTo>
                    <a:pt x="20681" y="376782"/>
                    <a:pt x="-2554" y="349042"/>
                    <a:pt x="225" y="317601"/>
                  </a:cubicBezTo>
                  <a:lnTo>
                    <a:pt x="20103" y="92706"/>
                  </a:ln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sp>
          <p:nvSpPr>
            <p:cNvPr id="1320" name="フリーフォーム 74">
              <a:extLst>
                <a:ext uri="{FF2B5EF4-FFF2-40B4-BE49-F238E27FC236}">
                  <a16:creationId xmlns:a16="http://schemas.microsoft.com/office/drawing/2014/main" id="{0A4A1D10-0704-4BA1-A3A5-99E4DD190EFB}"/>
                </a:ext>
              </a:extLst>
            </p:cNvPr>
            <p:cNvSpPr/>
            <p:nvPr/>
          </p:nvSpPr>
          <p:spPr>
            <a:xfrm rot="20339314">
              <a:off x="1749987" y="6026043"/>
              <a:ext cx="971239" cy="742219"/>
            </a:xfrm>
            <a:custGeom>
              <a:avLst/>
              <a:gdLst>
                <a:gd name="connsiteX0" fmla="*/ 1051281 w 1150041"/>
                <a:gd name="connsiteY0" fmla="*/ 12707 h 813876"/>
                <a:gd name="connsiteX1" fmla="*/ 1150041 w 1150041"/>
                <a:gd name="connsiteY1" fmla="*/ 161702 h 813876"/>
                <a:gd name="connsiteX2" fmla="*/ 988339 w 1150041"/>
                <a:gd name="connsiteY2" fmla="*/ 323404 h 813876"/>
                <a:gd name="connsiteX3" fmla="*/ 482724 w 1150041"/>
                <a:gd name="connsiteY3" fmla="*/ 323404 h 813876"/>
                <a:gd name="connsiteX4" fmla="*/ 701228 w 1150041"/>
                <a:gd name="connsiteY4" fmla="*/ 617809 h 813876"/>
                <a:gd name="connsiteX5" fmla="*/ 437055 w 1150041"/>
                <a:gd name="connsiteY5" fmla="*/ 813876 h 813876"/>
                <a:gd name="connsiteX6" fmla="*/ 32415 w 1150041"/>
                <a:gd name="connsiteY6" fmla="*/ 268681 h 813876"/>
                <a:gd name="connsiteX7" fmla="*/ 66468 w 1150041"/>
                <a:gd name="connsiteY7" fmla="*/ 38560 h 813876"/>
                <a:gd name="connsiteX8" fmla="*/ 90192 w 1150041"/>
                <a:gd name="connsiteY8" fmla="*/ 27412 h 813876"/>
                <a:gd name="connsiteX9" fmla="*/ 112002 w 1150041"/>
                <a:gd name="connsiteY9" fmla="*/ 12707 h 813876"/>
                <a:gd name="connsiteX10" fmla="*/ 174944 w 1150041"/>
                <a:gd name="connsiteY10" fmla="*/ 0 h 813876"/>
                <a:gd name="connsiteX11" fmla="*/ 988339 w 1150041"/>
                <a:gd name="connsiteY11" fmla="*/ 0 h 813876"/>
                <a:gd name="connsiteX12" fmla="*/ 1051281 w 1150041"/>
                <a:gd name="connsiteY12" fmla="*/ 12707 h 813876"/>
                <a:gd name="connsiteX0" fmla="*/ 1150041 w 1241481"/>
                <a:gd name="connsiteY0" fmla="*/ 161702 h 813876"/>
                <a:gd name="connsiteX1" fmla="*/ 988339 w 1241481"/>
                <a:gd name="connsiteY1" fmla="*/ 323404 h 813876"/>
                <a:gd name="connsiteX2" fmla="*/ 482724 w 1241481"/>
                <a:gd name="connsiteY2" fmla="*/ 323404 h 813876"/>
                <a:gd name="connsiteX3" fmla="*/ 701228 w 1241481"/>
                <a:gd name="connsiteY3" fmla="*/ 617809 h 813876"/>
                <a:gd name="connsiteX4" fmla="*/ 437055 w 1241481"/>
                <a:gd name="connsiteY4" fmla="*/ 813876 h 813876"/>
                <a:gd name="connsiteX5" fmla="*/ 32415 w 1241481"/>
                <a:gd name="connsiteY5" fmla="*/ 268681 h 813876"/>
                <a:gd name="connsiteX6" fmla="*/ 66468 w 1241481"/>
                <a:gd name="connsiteY6" fmla="*/ 38560 h 813876"/>
                <a:gd name="connsiteX7" fmla="*/ 90192 w 1241481"/>
                <a:gd name="connsiteY7" fmla="*/ 27412 h 813876"/>
                <a:gd name="connsiteX8" fmla="*/ 112002 w 1241481"/>
                <a:gd name="connsiteY8" fmla="*/ 12707 h 813876"/>
                <a:gd name="connsiteX9" fmla="*/ 174944 w 1241481"/>
                <a:gd name="connsiteY9" fmla="*/ 0 h 813876"/>
                <a:gd name="connsiteX10" fmla="*/ 988339 w 1241481"/>
                <a:gd name="connsiteY10" fmla="*/ 0 h 813876"/>
                <a:gd name="connsiteX11" fmla="*/ 1051281 w 1241481"/>
                <a:gd name="connsiteY11" fmla="*/ 12707 h 813876"/>
                <a:gd name="connsiteX12" fmla="*/ 1241481 w 1241481"/>
                <a:gd name="connsiteY12" fmla="*/ 253142 h 813876"/>
                <a:gd name="connsiteX0" fmla="*/ 988339 w 1241481"/>
                <a:gd name="connsiteY0" fmla="*/ 323404 h 813876"/>
                <a:gd name="connsiteX1" fmla="*/ 482724 w 1241481"/>
                <a:gd name="connsiteY1" fmla="*/ 323404 h 813876"/>
                <a:gd name="connsiteX2" fmla="*/ 701228 w 1241481"/>
                <a:gd name="connsiteY2" fmla="*/ 617809 h 813876"/>
                <a:gd name="connsiteX3" fmla="*/ 437055 w 1241481"/>
                <a:gd name="connsiteY3" fmla="*/ 813876 h 813876"/>
                <a:gd name="connsiteX4" fmla="*/ 32415 w 1241481"/>
                <a:gd name="connsiteY4" fmla="*/ 268681 h 813876"/>
                <a:gd name="connsiteX5" fmla="*/ 66468 w 1241481"/>
                <a:gd name="connsiteY5" fmla="*/ 38560 h 813876"/>
                <a:gd name="connsiteX6" fmla="*/ 90192 w 1241481"/>
                <a:gd name="connsiteY6" fmla="*/ 27412 h 813876"/>
                <a:gd name="connsiteX7" fmla="*/ 112002 w 1241481"/>
                <a:gd name="connsiteY7" fmla="*/ 12707 h 813876"/>
                <a:gd name="connsiteX8" fmla="*/ 174944 w 1241481"/>
                <a:gd name="connsiteY8" fmla="*/ 0 h 813876"/>
                <a:gd name="connsiteX9" fmla="*/ 988339 w 1241481"/>
                <a:gd name="connsiteY9" fmla="*/ 0 h 813876"/>
                <a:gd name="connsiteX10" fmla="*/ 1051281 w 1241481"/>
                <a:gd name="connsiteY10" fmla="*/ 12707 h 813876"/>
                <a:gd name="connsiteX11" fmla="*/ 1241481 w 1241481"/>
                <a:gd name="connsiteY11" fmla="*/ 253142 h 813876"/>
                <a:gd name="connsiteX0" fmla="*/ 988339 w 1051281"/>
                <a:gd name="connsiteY0" fmla="*/ 323404 h 813876"/>
                <a:gd name="connsiteX1" fmla="*/ 482724 w 1051281"/>
                <a:gd name="connsiteY1" fmla="*/ 323404 h 813876"/>
                <a:gd name="connsiteX2" fmla="*/ 701228 w 1051281"/>
                <a:gd name="connsiteY2" fmla="*/ 617809 h 813876"/>
                <a:gd name="connsiteX3" fmla="*/ 437055 w 1051281"/>
                <a:gd name="connsiteY3" fmla="*/ 813876 h 813876"/>
                <a:gd name="connsiteX4" fmla="*/ 32415 w 1051281"/>
                <a:gd name="connsiteY4" fmla="*/ 268681 h 813876"/>
                <a:gd name="connsiteX5" fmla="*/ 66468 w 1051281"/>
                <a:gd name="connsiteY5" fmla="*/ 38560 h 813876"/>
                <a:gd name="connsiteX6" fmla="*/ 90192 w 1051281"/>
                <a:gd name="connsiteY6" fmla="*/ 27412 h 813876"/>
                <a:gd name="connsiteX7" fmla="*/ 112002 w 1051281"/>
                <a:gd name="connsiteY7" fmla="*/ 12707 h 813876"/>
                <a:gd name="connsiteX8" fmla="*/ 174944 w 1051281"/>
                <a:gd name="connsiteY8" fmla="*/ 0 h 813876"/>
                <a:gd name="connsiteX9" fmla="*/ 988339 w 1051281"/>
                <a:gd name="connsiteY9" fmla="*/ 0 h 813876"/>
                <a:gd name="connsiteX10" fmla="*/ 1051281 w 1051281"/>
                <a:gd name="connsiteY10" fmla="*/ 12707 h 813876"/>
                <a:gd name="connsiteX0" fmla="*/ 988339 w 988339"/>
                <a:gd name="connsiteY0" fmla="*/ 323404 h 813876"/>
                <a:gd name="connsiteX1" fmla="*/ 482724 w 988339"/>
                <a:gd name="connsiteY1" fmla="*/ 323404 h 813876"/>
                <a:gd name="connsiteX2" fmla="*/ 701228 w 988339"/>
                <a:gd name="connsiteY2" fmla="*/ 617809 h 813876"/>
                <a:gd name="connsiteX3" fmla="*/ 437055 w 988339"/>
                <a:gd name="connsiteY3" fmla="*/ 813876 h 813876"/>
                <a:gd name="connsiteX4" fmla="*/ 32415 w 988339"/>
                <a:gd name="connsiteY4" fmla="*/ 268681 h 813876"/>
                <a:gd name="connsiteX5" fmla="*/ 66468 w 988339"/>
                <a:gd name="connsiteY5" fmla="*/ 38560 h 813876"/>
                <a:gd name="connsiteX6" fmla="*/ 90192 w 988339"/>
                <a:gd name="connsiteY6" fmla="*/ 27412 h 813876"/>
                <a:gd name="connsiteX7" fmla="*/ 112002 w 988339"/>
                <a:gd name="connsiteY7" fmla="*/ 12707 h 813876"/>
                <a:gd name="connsiteX8" fmla="*/ 174944 w 988339"/>
                <a:gd name="connsiteY8" fmla="*/ 0 h 813876"/>
                <a:gd name="connsiteX9" fmla="*/ 988339 w 988339"/>
                <a:gd name="connsiteY9" fmla="*/ 0 h 813876"/>
                <a:gd name="connsiteX0" fmla="*/ 750224 w 988339"/>
                <a:gd name="connsiteY0" fmla="*/ 309112 h 813876"/>
                <a:gd name="connsiteX1" fmla="*/ 482724 w 988339"/>
                <a:gd name="connsiteY1" fmla="*/ 323404 h 813876"/>
                <a:gd name="connsiteX2" fmla="*/ 701228 w 988339"/>
                <a:gd name="connsiteY2" fmla="*/ 617809 h 813876"/>
                <a:gd name="connsiteX3" fmla="*/ 437055 w 988339"/>
                <a:gd name="connsiteY3" fmla="*/ 813876 h 813876"/>
                <a:gd name="connsiteX4" fmla="*/ 32415 w 988339"/>
                <a:gd name="connsiteY4" fmla="*/ 268681 h 813876"/>
                <a:gd name="connsiteX5" fmla="*/ 66468 w 988339"/>
                <a:gd name="connsiteY5" fmla="*/ 38560 h 813876"/>
                <a:gd name="connsiteX6" fmla="*/ 90192 w 988339"/>
                <a:gd name="connsiteY6" fmla="*/ 27412 h 813876"/>
                <a:gd name="connsiteX7" fmla="*/ 112002 w 988339"/>
                <a:gd name="connsiteY7" fmla="*/ 12707 h 813876"/>
                <a:gd name="connsiteX8" fmla="*/ 174944 w 988339"/>
                <a:gd name="connsiteY8" fmla="*/ 0 h 813876"/>
                <a:gd name="connsiteX9" fmla="*/ 988339 w 988339"/>
                <a:gd name="connsiteY9" fmla="*/ 0 h 813876"/>
                <a:gd name="connsiteX0" fmla="*/ 750224 w 988339"/>
                <a:gd name="connsiteY0" fmla="*/ 309112 h 698247"/>
                <a:gd name="connsiteX1" fmla="*/ 482724 w 988339"/>
                <a:gd name="connsiteY1" fmla="*/ 323404 h 698247"/>
                <a:gd name="connsiteX2" fmla="*/ 701228 w 988339"/>
                <a:gd name="connsiteY2" fmla="*/ 617809 h 698247"/>
                <a:gd name="connsiteX3" fmla="*/ 382829 w 988339"/>
                <a:gd name="connsiteY3" fmla="*/ 698247 h 698247"/>
                <a:gd name="connsiteX4" fmla="*/ 32415 w 988339"/>
                <a:gd name="connsiteY4" fmla="*/ 268681 h 698247"/>
                <a:gd name="connsiteX5" fmla="*/ 66468 w 988339"/>
                <a:gd name="connsiteY5" fmla="*/ 38560 h 698247"/>
                <a:gd name="connsiteX6" fmla="*/ 90192 w 988339"/>
                <a:gd name="connsiteY6" fmla="*/ 27412 h 698247"/>
                <a:gd name="connsiteX7" fmla="*/ 112002 w 988339"/>
                <a:gd name="connsiteY7" fmla="*/ 12707 h 698247"/>
                <a:gd name="connsiteX8" fmla="*/ 174944 w 988339"/>
                <a:gd name="connsiteY8" fmla="*/ 0 h 698247"/>
                <a:gd name="connsiteX9" fmla="*/ 988339 w 988339"/>
                <a:gd name="connsiteY9" fmla="*/ 0 h 698247"/>
                <a:gd name="connsiteX0" fmla="*/ 750224 w 988339"/>
                <a:gd name="connsiteY0" fmla="*/ 309112 h 698247"/>
                <a:gd name="connsiteX1" fmla="*/ 482724 w 988339"/>
                <a:gd name="connsiteY1" fmla="*/ 323404 h 698247"/>
                <a:gd name="connsiteX2" fmla="*/ 598329 w 988339"/>
                <a:gd name="connsiteY2" fmla="*/ 554735 h 698247"/>
                <a:gd name="connsiteX3" fmla="*/ 382829 w 988339"/>
                <a:gd name="connsiteY3" fmla="*/ 698247 h 698247"/>
                <a:gd name="connsiteX4" fmla="*/ 32415 w 988339"/>
                <a:gd name="connsiteY4" fmla="*/ 268681 h 698247"/>
                <a:gd name="connsiteX5" fmla="*/ 66468 w 988339"/>
                <a:gd name="connsiteY5" fmla="*/ 38560 h 698247"/>
                <a:gd name="connsiteX6" fmla="*/ 90192 w 988339"/>
                <a:gd name="connsiteY6" fmla="*/ 27412 h 698247"/>
                <a:gd name="connsiteX7" fmla="*/ 112002 w 988339"/>
                <a:gd name="connsiteY7" fmla="*/ 12707 h 698247"/>
                <a:gd name="connsiteX8" fmla="*/ 174944 w 988339"/>
                <a:gd name="connsiteY8" fmla="*/ 0 h 698247"/>
                <a:gd name="connsiteX9" fmla="*/ 988339 w 988339"/>
                <a:gd name="connsiteY9" fmla="*/ 0 h 698247"/>
                <a:gd name="connsiteX0" fmla="*/ 750224 w 988339"/>
                <a:gd name="connsiteY0" fmla="*/ 309112 h 698247"/>
                <a:gd name="connsiteX1" fmla="*/ 400972 w 988339"/>
                <a:gd name="connsiteY1" fmla="*/ 287203 h 698247"/>
                <a:gd name="connsiteX2" fmla="*/ 598329 w 988339"/>
                <a:gd name="connsiteY2" fmla="*/ 554735 h 698247"/>
                <a:gd name="connsiteX3" fmla="*/ 382829 w 988339"/>
                <a:gd name="connsiteY3" fmla="*/ 698247 h 698247"/>
                <a:gd name="connsiteX4" fmla="*/ 32415 w 988339"/>
                <a:gd name="connsiteY4" fmla="*/ 268681 h 698247"/>
                <a:gd name="connsiteX5" fmla="*/ 66468 w 988339"/>
                <a:gd name="connsiteY5" fmla="*/ 38560 h 698247"/>
                <a:gd name="connsiteX6" fmla="*/ 90192 w 988339"/>
                <a:gd name="connsiteY6" fmla="*/ 27412 h 698247"/>
                <a:gd name="connsiteX7" fmla="*/ 112002 w 988339"/>
                <a:gd name="connsiteY7" fmla="*/ 12707 h 698247"/>
                <a:gd name="connsiteX8" fmla="*/ 174944 w 988339"/>
                <a:gd name="connsiteY8" fmla="*/ 0 h 698247"/>
                <a:gd name="connsiteX9" fmla="*/ 988339 w 988339"/>
                <a:gd name="connsiteY9" fmla="*/ 0 h 698247"/>
                <a:gd name="connsiteX0" fmla="*/ 750224 w 988339"/>
                <a:gd name="connsiteY0" fmla="*/ 309112 h 698247"/>
                <a:gd name="connsiteX1" fmla="*/ 400972 w 988339"/>
                <a:gd name="connsiteY1" fmla="*/ 287203 h 698247"/>
                <a:gd name="connsiteX2" fmla="*/ 598329 w 988339"/>
                <a:gd name="connsiteY2" fmla="*/ 554735 h 698247"/>
                <a:gd name="connsiteX3" fmla="*/ 382829 w 988339"/>
                <a:gd name="connsiteY3" fmla="*/ 698247 h 698247"/>
                <a:gd name="connsiteX4" fmla="*/ 32415 w 988339"/>
                <a:gd name="connsiteY4" fmla="*/ 268681 h 698247"/>
                <a:gd name="connsiteX5" fmla="*/ 66468 w 988339"/>
                <a:gd name="connsiteY5" fmla="*/ 38560 h 698247"/>
                <a:gd name="connsiteX6" fmla="*/ 90192 w 988339"/>
                <a:gd name="connsiteY6" fmla="*/ 27412 h 698247"/>
                <a:gd name="connsiteX7" fmla="*/ 174944 w 988339"/>
                <a:gd name="connsiteY7" fmla="*/ 0 h 698247"/>
                <a:gd name="connsiteX8" fmla="*/ 988339 w 988339"/>
                <a:gd name="connsiteY8" fmla="*/ 0 h 698247"/>
                <a:gd name="connsiteX0" fmla="*/ 750224 w 988339"/>
                <a:gd name="connsiteY0" fmla="*/ 309112 h 698247"/>
                <a:gd name="connsiteX1" fmla="*/ 400972 w 988339"/>
                <a:gd name="connsiteY1" fmla="*/ 287203 h 698247"/>
                <a:gd name="connsiteX2" fmla="*/ 598329 w 988339"/>
                <a:gd name="connsiteY2" fmla="*/ 554735 h 698247"/>
                <a:gd name="connsiteX3" fmla="*/ 382829 w 988339"/>
                <a:gd name="connsiteY3" fmla="*/ 698247 h 698247"/>
                <a:gd name="connsiteX4" fmla="*/ 32415 w 988339"/>
                <a:gd name="connsiteY4" fmla="*/ 268681 h 698247"/>
                <a:gd name="connsiteX5" fmla="*/ 66468 w 988339"/>
                <a:gd name="connsiteY5" fmla="*/ 38560 h 698247"/>
                <a:gd name="connsiteX6" fmla="*/ 90192 w 988339"/>
                <a:gd name="connsiteY6" fmla="*/ 27412 h 698247"/>
                <a:gd name="connsiteX7" fmla="*/ 988339 w 988339"/>
                <a:gd name="connsiteY7" fmla="*/ 0 h 698247"/>
                <a:gd name="connsiteX0" fmla="*/ 589978 w 988339"/>
                <a:gd name="connsiteY0" fmla="*/ 300916 h 698247"/>
                <a:gd name="connsiteX1" fmla="*/ 400972 w 988339"/>
                <a:gd name="connsiteY1" fmla="*/ 287203 h 698247"/>
                <a:gd name="connsiteX2" fmla="*/ 598329 w 988339"/>
                <a:gd name="connsiteY2" fmla="*/ 554735 h 698247"/>
                <a:gd name="connsiteX3" fmla="*/ 382829 w 988339"/>
                <a:gd name="connsiteY3" fmla="*/ 698247 h 698247"/>
                <a:gd name="connsiteX4" fmla="*/ 32415 w 988339"/>
                <a:gd name="connsiteY4" fmla="*/ 268681 h 698247"/>
                <a:gd name="connsiteX5" fmla="*/ 66468 w 988339"/>
                <a:gd name="connsiteY5" fmla="*/ 38560 h 698247"/>
                <a:gd name="connsiteX6" fmla="*/ 90192 w 988339"/>
                <a:gd name="connsiteY6" fmla="*/ 27412 h 698247"/>
                <a:gd name="connsiteX7" fmla="*/ 988339 w 988339"/>
                <a:gd name="connsiteY7" fmla="*/ 0 h 698247"/>
                <a:gd name="connsiteX0" fmla="*/ 589978 w 1094568"/>
                <a:gd name="connsiteY0" fmla="*/ 294126 h 691457"/>
                <a:gd name="connsiteX1" fmla="*/ 400972 w 1094568"/>
                <a:gd name="connsiteY1" fmla="*/ 280413 h 691457"/>
                <a:gd name="connsiteX2" fmla="*/ 598329 w 1094568"/>
                <a:gd name="connsiteY2" fmla="*/ 547945 h 691457"/>
                <a:gd name="connsiteX3" fmla="*/ 382829 w 1094568"/>
                <a:gd name="connsiteY3" fmla="*/ 691457 h 691457"/>
                <a:gd name="connsiteX4" fmla="*/ 32415 w 1094568"/>
                <a:gd name="connsiteY4" fmla="*/ 261891 h 691457"/>
                <a:gd name="connsiteX5" fmla="*/ 66468 w 1094568"/>
                <a:gd name="connsiteY5" fmla="*/ 31770 h 691457"/>
                <a:gd name="connsiteX6" fmla="*/ 90192 w 1094568"/>
                <a:gd name="connsiteY6" fmla="*/ 20622 h 691457"/>
                <a:gd name="connsiteX7" fmla="*/ 1094568 w 1094568"/>
                <a:gd name="connsiteY7" fmla="*/ 0 h 691457"/>
                <a:gd name="connsiteX0" fmla="*/ 657912 w 1094568"/>
                <a:gd name="connsiteY0" fmla="*/ 303213 h 691457"/>
                <a:gd name="connsiteX1" fmla="*/ 400972 w 1094568"/>
                <a:gd name="connsiteY1" fmla="*/ 280413 h 691457"/>
                <a:gd name="connsiteX2" fmla="*/ 598329 w 1094568"/>
                <a:gd name="connsiteY2" fmla="*/ 547945 h 691457"/>
                <a:gd name="connsiteX3" fmla="*/ 382829 w 1094568"/>
                <a:gd name="connsiteY3" fmla="*/ 691457 h 691457"/>
                <a:gd name="connsiteX4" fmla="*/ 32415 w 1094568"/>
                <a:gd name="connsiteY4" fmla="*/ 261891 h 691457"/>
                <a:gd name="connsiteX5" fmla="*/ 66468 w 1094568"/>
                <a:gd name="connsiteY5" fmla="*/ 31770 h 691457"/>
                <a:gd name="connsiteX6" fmla="*/ 90192 w 1094568"/>
                <a:gd name="connsiteY6" fmla="*/ 20622 h 691457"/>
                <a:gd name="connsiteX7" fmla="*/ 1094568 w 1094568"/>
                <a:gd name="connsiteY7" fmla="*/ 0 h 691457"/>
                <a:gd name="connsiteX0" fmla="*/ 657912 w 1104599"/>
                <a:gd name="connsiteY0" fmla="*/ 302761 h 691005"/>
                <a:gd name="connsiteX1" fmla="*/ 400972 w 1104599"/>
                <a:gd name="connsiteY1" fmla="*/ 279961 h 691005"/>
                <a:gd name="connsiteX2" fmla="*/ 598329 w 1104599"/>
                <a:gd name="connsiteY2" fmla="*/ 547493 h 691005"/>
                <a:gd name="connsiteX3" fmla="*/ 382829 w 1104599"/>
                <a:gd name="connsiteY3" fmla="*/ 691005 h 691005"/>
                <a:gd name="connsiteX4" fmla="*/ 32415 w 1104599"/>
                <a:gd name="connsiteY4" fmla="*/ 261439 h 691005"/>
                <a:gd name="connsiteX5" fmla="*/ 66468 w 1104599"/>
                <a:gd name="connsiteY5" fmla="*/ 31318 h 691005"/>
                <a:gd name="connsiteX6" fmla="*/ 90192 w 1104599"/>
                <a:gd name="connsiteY6" fmla="*/ 20170 h 691005"/>
                <a:gd name="connsiteX7" fmla="*/ 1104599 w 1104599"/>
                <a:gd name="connsiteY7" fmla="*/ 0 h 691005"/>
                <a:gd name="connsiteX0" fmla="*/ 657912 w 1104599"/>
                <a:gd name="connsiteY0" fmla="*/ 302761 h 691005"/>
                <a:gd name="connsiteX1" fmla="*/ 400972 w 1104599"/>
                <a:gd name="connsiteY1" fmla="*/ 279961 h 691005"/>
                <a:gd name="connsiteX2" fmla="*/ 665562 w 1104599"/>
                <a:gd name="connsiteY2" fmla="*/ 644741 h 691005"/>
                <a:gd name="connsiteX3" fmla="*/ 382829 w 1104599"/>
                <a:gd name="connsiteY3" fmla="*/ 691005 h 691005"/>
                <a:gd name="connsiteX4" fmla="*/ 32415 w 1104599"/>
                <a:gd name="connsiteY4" fmla="*/ 261439 h 691005"/>
                <a:gd name="connsiteX5" fmla="*/ 66468 w 1104599"/>
                <a:gd name="connsiteY5" fmla="*/ 31318 h 691005"/>
                <a:gd name="connsiteX6" fmla="*/ 90192 w 1104599"/>
                <a:gd name="connsiteY6" fmla="*/ 20170 h 691005"/>
                <a:gd name="connsiteX7" fmla="*/ 1104599 w 1104599"/>
                <a:gd name="connsiteY7" fmla="*/ 0 h 691005"/>
                <a:gd name="connsiteX0" fmla="*/ 657912 w 1104599"/>
                <a:gd name="connsiteY0" fmla="*/ 302761 h 716973"/>
                <a:gd name="connsiteX1" fmla="*/ 400972 w 1104599"/>
                <a:gd name="connsiteY1" fmla="*/ 279961 h 716973"/>
                <a:gd name="connsiteX2" fmla="*/ 665562 w 1104599"/>
                <a:gd name="connsiteY2" fmla="*/ 644741 h 716973"/>
                <a:gd name="connsiteX3" fmla="*/ 423872 w 1104599"/>
                <a:gd name="connsiteY3" fmla="*/ 716973 h 716973"/>
                <a:gd name="connsiteX4" fmla="*/ 32415 w 1104599"/>
                <a:gd name="connsiteY4" fmla="*/ 261439 h 716973"/>
                <a:gd name="connsiteX5" fmla="*/ 66468 w 1104599"/>
                <a:gd name="connsiteY5" fmla="*/ 31318 h 716973"/>
                <a:gd name="connsiteX6" fmla="*/ 90192 w 1104599"/>
                <a:gd name="connsiteY6" fmla="*/ 20170 h 716973"/>
                <a:gd name="connsiteX7" fmla="*/ 1104599 w 1104599"/>
                <a:gd name="connsiteY7" fmla="*/ 0 h 716973"/>
                <a:gd name="connsiteX0" fmla="*/ 657912 w 1104599"/>
                <a:gd name="connsiteY0" fmla="*/ 302761 h 716973"/>
                <a:gd name="connsiteX1" fmla="*/ 400972 w 1104599"/>
                <a:gd name="connsiteY1" fmla="*/ 279961 h 716973"/>
                <a:gd name="connsiteX2" fmla="*/ 646747 w 1104599"/>
                <a:gd name="connsiteY2" fmla="*/ 627311 h 716973"/>
                <a:gd name="connsiteX3" fmla="*/ 423872 w 1104599"/>
                <a:gd name="connsiteY3" fmla="*/ 716973 h 716973"/>
                <a:gd name="connsiteX4" fmla="*/ 32415 w 1104599"/>
                <a:gd name="connsiteY4" fmla="*/ 261439 h 716973"/>
                <a:gd name="connsiteX5" fmla="*/ 66468 w 1104599"/>
                <a:gd name="connsiteY5" fmla="*/ 31318 h 716973"/>
                <a:gd name="connsiteX6" fmla="*/ 90192 w 1104599"/>
                <a:gd name="connsiteY6" fmla="*/ 20170 h 716973"/>
                <a:gd name="connsiteX7" fmla="*/ 1104599 w 1104599"/>
                <a:gd name="connsiteY7" fmla="*/ 0 h 716973"/>
                <a:gd name="connsiteX0" fmla="*/ 657912 w 1104599"/>
                <a:gd name="connsiteY0" fmla="*/ 302761 h 724157"/>
                <a:gd name="connsiteX1" fmla="*/ 400972 w 1104599"/>
                <a:gd name="connsiteY1" fmla="*/ 279961 h 724157"/>
                <a:gd name="connsiteX2" fmla="*/ 646747 w 1104599"/>
                <a:gd name="connsiteY2" fmla="*/ 627311 h 724157"/>
                <a:gd name="connsiteX3" fmla="*/ 416010 w 1104599"/>
                <a:gd name="connsiteY3" fmla="*/ 724157 h 724157"/>
                <a:gd name="connsiteX4" fmla="*/ 32415 w 1104599"/>
                <a:gd name="connsiteY4" fmla="*/ 261439 h 724157"/>
                <a:gd name="connsiteX5" fmla="*/ 66468 w 1104599"/>
                <a:gd name="connsiteY5" fmla="*/ 31318 h 724157"/>
                <a:gd name="connsiteX6" fmla="*/ 90192 w 1104599"/>
                <a:gd name="connsiteY6" fmla="*/ 20170 h 724157"/>
                <a:gd name="connsiteX7" fmla="*/ 1104599 w 1104599"/>
                <a:gd name="connsiteY7" fmla="*/ 0 h 724157"/>
                <a:gd name="connsiteX0" fmla="*/ 657912 w 1104599"/>
                <a:gd name="connsiteY0" fmla="*/ 302761 h 724157"/>
                <a:gd name="connsiteX1" fmla="*/ 400972 w 1104599"/>
                <a:gd name="connsiteY1" fmla="*/ 279961 h 724157"/>
                <a:gd name="connsiteX2" fmla="*/ 630332 w 1104599"/>
                <a:gd name="connsiteY2" fmla="*/ 623558 h 724157"/>
                <a:gd name="connsiteX3" fmla="*/ 416010 w 1104599"/>
                <a:gd name="connsiteY3" fmla="*/ 724157 h 724157"/>
                <a:gd name="connsiteX4" fmla="*/ 32415 w 1104599"/>
                <a:gd name="connsiteY4" fmla="*/ 261439 h 724157"/>
                <a:gd name="connsiteX5" fmla="*/ 66468 w 1104599"/>
                <a:gd name="connsiteY5" fmla="*/ 31318 h 724157"/>
                <a:gd name="connsiteX6" fmla="*/ 90192 w 1104599"/>
                <a:gd name="connsiteY6" fmla="*/ 20170 h 724157"/>
                <a:gd name="connsiteX7" fmla="*/ 1104599 w 1104599"/>
                <a:gd name="connsiteY7" fmla="*/ 0 h 724157"/>
                <a:gd name="connsiteX0" fmla="*/ 657912 w 971239"/>
                <a:gd name="connsiteY0" fmla="*/ 320823 h 742219"/>
                <a:gd name="connsiteX1" fmla="*/ 400972 w 971239"/>
                <a:gd name="connsiteY1" fmla="*/ 298023 h 742219"/>
                <a:gd name="connsiteX2" fmla="*/ 630332 w 971239"/>
                <a:gd name="connsiteY2" fmla="*/ 641620 h 742219"/>
                <a:gd name="connsiteX3" fmla="*/ 416010 w 971239"/>
                <a:gd name="connsiteY3" fmla="*/ 742219 h 742219"/>
                <a:gd name="connsiteX4" fmla="*/ 32415 w 971239"/>
                <a:gd name="connsiteY4" fmla="*/ 279501 h 742219"/>
                <a:gd name="connsiteX5" fmla="*/ 66468 w 971239"/>
                <a:gd name="connsiteY5" fmla="*/ 49380 h 742219"/>
                <a:gd name="connsiteX6" fmla="*/ 90192 w 971239"/>
                <a:gd name="connsiteY6" fmla="*/ 38232 h 742219"/>
                <a:gd name="connsiteX7" fmla="*/ 971239 w 971239"/>
                <a:gd name="connsiteY7" fmla="*/ 0 h 7422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71239" h="742219">
                  <a:moveTo>
                    <a:pt x="657912" y="320823"/>
                  </a:moveTo>
                  <a:lnTo>
                    <a:pt x="400972" y="298023"/>
                  </a:lnTo>
                  <a:lnTo>
                    <a:pt x="630332" y="641620"/>
                  </a:lnTo>
                  <a:lnTo>
                    <a:pt x="416010" y="742219"/>
                  </a:lnTo>
                  <a:lnTo>
                    <a:pt x="32415" y="279501"/>
                  </a:lnTo>
                  <a:cubicBezTo>
                    <a:pt x="-21728" y="206551"/>
                    <a:pt x="-6482" y="103522"/>
                    <a:pt x="66468" y="49380"/>
                  </a:cubicBezTo>
                  <a:lnTo>
                    <a:pt x="90192" y="38232"/>
                  </a:lnTo>
                  <a:lnTo>
                    <a:pt x="971239" y="0"/>
                  </a:lnTo>
                </a:path>
              </a:pathLst>
            </a:custGeom>
            <a:pattFill prst="trellis">
              <a:fgClr>
                <a:srgbClr val="002060"/>
              </a:fgClr>
              <a:bgClr>
                <a:srgbClr val="ED7D31">
                  <a:lumMod val="75000"/>
                </a:srgbClr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sp>
          <p:nvSpPr>
            <p:cNvPr id="1321" name="角丸四角形 87">
              <a:extLst>
                <a:ext uri="{FF2B5EF4-FFF2-40B4-BE49-F238E27FC236}">
                  <a16:creationId xmlns:a16="http://schemas.microsoft.com/office/drawing/2014/main" id="{DCA601BA-C002-435F-8040-357BB67356F1}"/>
                </a:ext>
              </a:extLst>
            </p:cNvPr>
            <p:cNvSpPr/>
            <p:nvPr/>
          </p:nvSpPr>
          <p:spPr>
            <a:xfrm>
              <a:off x="3342868" y="5928534"/>
              <a:ext cx="581481" cy="377641"/>
            </a:xfrm>
            <a:prstGeom prst="roundRect">
              <a:avLst>
                <a:gd name="adj" fmla="val 50000"/>
              </a:avLst>
            </a:prstGeom>
            <a:pattFill prst="trellis">
              <a:fgClr>
                <a:srgbClr val="002060"/>
              </a:fgClr>
              <a:bgClr>
                <a:srgbClr val="ED7D31">
                  <a:lumMod val="75000"/>
                </a:srgbClr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grpSp>
          <p:nvGrpSpPr>
            <p:cNvPr id="1322" name="グループ化 1321">
              <a:extLst>
                <a:ext uri="{FF2B5EF4-FFF2-40B4-BE49-F238E27FC236}">
                  <a16:creationId xmlns:a16="http://schemas.microsoft.com/office/drawing/2014/main" id="{666E5327-C4E5-4895-A60D-B46925619D6B}"/>
                </a:ext>
              </a:extLst>
            </p:cNvPr>
            <p:cNvGrpSpPr/>
            <p:nvPr/>
          </p:nvGrpSpPr>
          <p:grpSpPr>
            <a:xfrm>
              <a:off x="3040535" y="5384766"/>
              <a:ext cx="999856" cy="840446"/>
              <a:chOff x="2103569" y="1688060"/>
              <a:chExt cx="999856" cy="840446"/>
            </a:xfrm>
          </p:grpSpPr>
          <p:sp>
            <p:nvSpPr>
              <p:cNvPr id="1323" name="角丸四角形 96">
                <a:extLst>
                  <a:ext uri="{FF2B5EF4-FFF2-40B4-BE49-F238E27FC236}">
                    <a16:creationId xmlns:a16="http://schemas.microsoft.com/office/drawing/2014/main" id="{136FDEBB-154E-4E9F-948D-AAB6B604C16C}"/>
                  </a:ext>
                </a:extLst>
              </p:cNvPr>
              <p:cNvSpPr/>
              <p:nvPr/>
            </p:nvSpPr>
            <p:spPr>
              <a:xfrm>
                <a:off x="2402435" y="2150865"/>
                <a:ext cx="588416" cy="377641"/>
              </a:xfrm>
              <a:prstGeom prst="roundRect">
                <a:avLst>
                  <a:gd name="adj" fmla="val 50000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grpSp>
            <p:nvGrpSpPr>
              <p:cNvPr id="1324" name="グループ化 1323">
                <a:extLst>
                  <a:ext uri="{FF2B5EF4-FFF2-40B4-BE49-F238E27FC236}">
                    <a16:creationId xmlns:a16="http://schemas.microsoft.com/office/drawing/2014/main" id="{7322DC56-C63D-419F-BAE4-A7F9E1B912FA}"/>
                  </a:ext>
                </a:extLst>
              </p:cNvPr>
              <p:cNvGrpSpPr/>
              <p:nvPr/>
            </p:nvGrpSpPr>
            <p:grpSpPr>
              <a:xfrm>
                <a:off x="2103569" y="1688060"/>
                <a:ext cx="999856" cy="776200"/>
                <a:chOff x="2397394" y="5773826"/>
                <a:chExt cx="999856" cy="776200"/>
              </a:xfrm>
            </p:grpSpPr>
            <p:grpSp>
              <p:nvGrpSpPr>
                <p:cNvPr id="1325" name="グループ化 1324">
                  <a:extLst>
                    <a:ext uri="{FF2B5EF4-FFF2-40B4-BE49-F238E27FC236}">
                      <a16:creationId xmlns:a16="http://schemas.microsoft.com/office/drawing/2014/main" id="{05F10A4B-22F2-46F0-B56C-12BE0A424113}"/>
                    </a:ext>
                  </a:extLst>
                </p:cNvPr>
                <p:cNvGrpSpPr/>
                <p:nvPr/>
              </p:nvGrpSpPr>
              <p:grpSpPr>
                <a:xfrm>
                  <a:off x="2495855" y="5937068"/>
                  <a:ext cx="901395" cy="612958"/>
                  <a:chOff x="2495855" y="5937068"/>
                  <a:chExt cx="901395" cy="612958"/>
                </a:xfrm>
              </p:grpSpPr>
              <p:sp>
                <p:nvSpPr>
                  <p:cNvPr id="1327" name="角丸四角形 100">
                    <a:extLst>
                      <a:ext uri="{FF2B5EF4-FFF2-40B4-BE49-F238E27FC236}">
                        <a16:creationId xmlns:a16="http://schemas.microsoft.com/office/drawing/2014/main" id="{50DA2C34-C3C6-4372-A61F-CCEABFD8AAC4}"/>
                      </a:ext>
                    </a:extLst>
                  </p:cNvPr>
                  <p:cNvSpPr/>
                  <p:nvPr/>
                </p:nvSpPr>
                <p:spPr>
                  <a:xfrm>
                    <a:off x="2578815" y="6099176"/>
                    <a:ext cx="793035" cy="45085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328" name="角丸四角形 101">
                    <a:extLst>
                      <a:ext uri="{FF2B5EF4-FFF2-40B4-BE49-F238E27FC236}">
                        <a16:creationId xmlns:a16="http://schemas.microsoft.com/office/drawing/2014/main" id="{ABF3D691-E92F-4488-9CB2-2C3852897EFE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2698889" y="6086920"/>
                    <a:ext cx="455692" cy="20361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329" name="角丸四角形 102">
                    <a:extLst>
                      <a:ext uri="{FF2B5EF4-FFF2-40B4-BE49-F238E27FC236}">
                        <a16:creationId xmlns:a16="http://schemas.microsoft.com/office/drawing/2014/main" id="{C52A9261-07FA-4D33-AE15-7F957FD79A0F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2902499" y="6086921"/>
                    <a:ext cx="455692" cy="20361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330" name="角丸四角形 103">
                    <a:extLst>
                      <a:ext uri="{FF2B5EF4-FFF2-40B4-BE49-F238E27FC236}">
                        <a16:creationId xmlns:a16="http://schemas.microsoft.com/office/drawing/2014/main" id="{360A39F8-06E6-442E-8125-449A37B82958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115095" y="6097820"/>
                    <a:ext cx="399209" cy="16510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331" name="角丸四角形 105">
                    <a:extLst>
                      <a:ext uri="{FF2B5EF4-FFF2-40B4-BE49-F238E27FC236}">
                        <a16:creationId xmlns:a16="http://schemas.microsoft.com/office/drawing/2014/main" id="{65E47D5D-2B35-4DA8-8460-919667B04F8A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2698889" y="6063109"/>
                    <a:ext cx="455692" cy="20361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332" name="角丸四角形 106">
                    <a:extLst>
                      <a:ext uri="{FF2B5EF4-FFF2-40B4-BE49-F238E27FC236}">
                        <a16:creationId xmlns:a16="http://schemas.microsoft.com/office/drawing/2014/main" id="{51D78309-9DB0-4F13-B84F-5B17BD780941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2902499" y="6063110"/>
                    <a:ext cx="455692" cy="20361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333" name="角丸四角形 107">
                    <a:extLst>
                      <a:ext uri="{FF2B5EF4-FFF2-40B4-BE49-F238E27FC236}">
                        <a16:creationId xmlns:a16="http://schemas.microsoft.com/office/drawing/2014/main" id="{372BEEB4-F501-4CC4-B766-E2A25868774E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115095" y="6074009"/>
                    <a:ext cx="399209" cy="16510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334" name="角丸四角形 108">
                    <a:extLst>
                      <a:ext uri="{FF2B5EF4-FFF2-40B4-BE49-F238E27FC236}">
                        <a16:creationId xmlns:a16="http://schemas.microsoft.com/office/drawing/2014/main" id="{03B92786-3C18-455D-A101-0584AC2C92A6}"/>
                      </a:ext>
                    </a:extLst>
                  </p:cNvPr>
                  <p:cNvSpPr/>
                  <p:nvPr/>
                </p:nvSpPr>
                <p:spPr>
                  <a:xfrm rot="20732390">
                    <a:off x="2546144" y="6223005"/>
                    <a:ext cx="340974" cy="21907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335" name="角丸四角形 104">
                    <a:extLst>
                      <a:ext uri="{FF2B5EF4-FFF2-40B4-BE49-F238E27FC236}">
                        <a16:creationId xmlns:a16="http://schemas.microsoft.com/office/drawing/2014/main" id="{1EEAAC29-01A5-4A49-B839-EA0C8C71C902}"/>
                      </a:ext>
                    </a:extLst>
                  </p:cNvPr>
                  <p:cNvSpPr/>
                  <p:nvPr/>
                </p:nvSpPr>
                <p:spPr>
                  <a:xfrm rot="20732390">
                    <a:off x="2495855" y="6202849"/>
                    <a:ext cx="412035" cy="21907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sp>
              <p:nvSpPr>
                <p:cNvPr id="1326" name="円/楕円 99">
                  <a:extLst>
                    <a:ext uri="{FF2B5EF4-FFF2-40B4-BE49-F238E27FC236}">
                      <a16:creationId xmlns:a16="http://schemas.microsoft.com/office/drawing/2014/main" id="{88DCF3B5-3225-4A79-8DFD-329315643716}"/>
                    </a:ext>
                  </a:extLst>
                </p:cNvPr>
                <p:cNvSpPr/>
                <p:nvPr/>
              </p:nvSpPr>
              <p:spPr>
                <a:xfrm>
                  <a:off x="2397394" y="5773826"/>
                  <a:ext cx="531323" cy="465052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</p:grpSp>
      </p:grpSp>
      <p:grpSp>
        <p:nvGrpSpPr>
          <p:cNvPr id="1362" name="グループ化 1361">
            <a:extLst>
              <a:ext uri="{FF2B5EF4-FFF2-40B4-BE49-F238E27FC236}">
                <a16:creationId xmlns:a16="http://schemas.microsoft.com/office/drawing/2014/main" id="{EA0EF75C-2F3B-4023-B13F-9510B5F503D3}"/>
              </a:ext>
            </a:extLst>
          </p:cNvPr>
          <p:cNvGrpSpPr/>
          <p:nvPr/>
        </p:nvGrpSpPr>
        <p:grpSpPr>
          <a:xfrm>
            <a:off x="4199756" y="2635107"/>
            <a:ext cx="1519054" cy="1739669"/>
            <a:chOff x="3617925" y="1460862"/>
            <a:chExt cx="2378274" cy="2723675"/>
          </a:xfrm>
        </p:grpSpPr>
        <p:grpSp>
          <p:nvGrpSpPr>
            <p:cNvPr id="1363" name="グループ化 1362">
              <a:extLst>
                <a:ext uri="{FF2B5EF4-FFF2-40B4-BE49-F238E27FC236}">
                  <a16:creationId xmlns:a16="http://schemas.microsoft.com/office/drawing/2014/main" id="{076ED2E2-5AE5-4E39-8DFC-4332CEB3496C}"/>
                </a:ext>
              </a:extLst>
            </p:cNvPr>
            <p:cNvGrpSpPr/>
            <p:nvPr/>
          </p:nvGrpSpPr>
          <p:grpSpPr>
            <a:xfrm>
              <a:off x="4125827" y="1588231"/>
              <a:ext cx="1353070" cy="2596306"/>
              <a:chOff x="4125827" y="3591107"/>
              <a:chExt cx="1353070" cy="2596306"/>
            </a:xfrm>
          </p:grpSpPr>
          <p:sp>
            <p:nvSpPr>
              <p:cNvPr id="1376" name="円/楕円 351">
                <a:extLst>
                  <a:ext uri="{FF2B5EF4-FFF2-40B4-BE49-F238E27FC236}">
                    <a16:creationId xmlns:a16="http://schemas.microsoft.com/office/drawing/2014/main" id="{71AFBE5E-7D3F-4631-ADE3-68FC7F5150C6}"/>
                  </a:ext>
                </a:extLst>
              </p:cNvPr>
              <p:cNvSpPr/>
              <p:nvPr/>
            </p:nvSpPr>
            <p:spPr>
              <a:xfrm>
                <a:off x="4141164" y="3591107"/>
                <a:ext cx="1322397" cy="148801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grpSp>
            <p:nvGrpSpPr>
              <p:cNvPr id="1377" name="グループ化 1376">
                <a:extLst>
                  <a:ext uri="{FF2B5EF4-FFF2-40B4-BE49-F238E27FC236}">
                    <a16:creationId xmlns:a16="http://schemas.microsoft.com/office/drawing/2014/main" id="{213E45F2-C8FC-4D2D-B18B-E60D6A195AF2}"/>
                  </a:ext>
                </a:extLst>
              </p:cNvPr>
              <p:cNvGrpSpPr/>
              <p:nvPr/>
            </p:nvGrpSpPr>
            <p:grpSpPr>
              <a:xfrm>
                <a:off x="4224213" y="4904922"/>
                <a:ext cx="1156298" cy="1282491"/>
                <a:chOff x="4137152" y="4836724"/>
                <a:chExt cx="1156298" cy="1282491"/>
              </a:xfrm>
            </p:grpSpPr>
            <p:sp>
              <p:nvSpPr>
                <p:cNvPr id="1389" name="フリーフォーム: 図形 1388">
                  <a:extLst>
                    <a:ext uri="{FF2B5EF4-FFF2-40B4-BE49-F238E27FC236}">
                      <a16:creationId xmlns:a16="http://schemas.microsoft.com/office/drawing/2014/main" id="{8761FC76-3300-44A6-AA09-E3AEA346E533}"/>
                    </a:ext>
                  </a:extLst>
                </p:cNvPr>
                <p:cNvSpPr/>
                <p:nvPr/>
              </p:nvSpPr>
              <p:spPr>
                <a:xfrm rot="10800000">
                  <a:off x="4370577" y="4836724"/>
                  <a:ext cx="698442" cy="521090"/>
                </a:xfrm>
                <a:custGeom>
                  <a:avLst/>
                  <a:gdLst>
                    <a:gd name="connsiteX0" fmla="*/ 483019 w 698442"/>
                    <a:gd name="connsiteY0" fmla="*/ 521090 h 521090"/>
                    <a:gd name="connsiteX1" fmla="*/ 215422 w 698442"/>
                    <a:gd name="connsiteY1" fmla="*/ 521090 h 521090"/>
                    <a:gd name="connsiteX2" fmla="*/ 215422 w 698442"/>
                    <a:gd name="connsiteY2" fmla="*/ 288649 h 521090"/>
                    <a:gd name="connsiteX3" fmla="*/ 213288 w 698442"/>
                    <a:gd name="connsiteY3" fmla="*/ 288464 h 521090"/>
                    <a:gd name="connsiteX4" fmla="*/ 0 w 698442"/>
                    <a:gd name="connsiteY4" fmla="*/ 150131 h 521090"/>
                    <a:gd name="connsiteX5" fmla="*/ 349221 w 698442"/>
                    <a:gd name="connsiteY5" fmla="*/ 0 h 521090"/>
                    <a:gd name="connsiteX6" fmla="*/ 698442 w 698442"/>
                    <a:gd name="connsiteY6" fmla="*/ 150131 h 521090"/>
                    <a:gd name="connsiteX7" fmla="*/ 485153 w 698442"/>
                    <a:gd name="connsiteY7" fmla="*/ 288464 h 521090"/>
                    <a:gd name="connsiteX8" fmla="*/ 483020 w 698442"/>
                    <a:gd name="connsiteY8" fmla="*/ 288649 h 5210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98442" h="521090">
                      <a:moveTo>
                        <a:pt x="483019" y="521090"/>
                      </a:moveTo>
                      <a:lnTo>
                        <a:pt x="215422" y="521090"/>
                      </a:lnTo>
                      <a:lnTo>
                        <a:pt x="215422" y="288649"/>
                      </a:lnTo>
                      <a:lnTo>
                        <a:pt x="213288" y="288464"/>
                      </a:lnTo>
                      <a:cubicBezTo>
                        <a:pt x="87948" y="265673"/>
                        <a:pt x="0" y="212317"/>
                        <a:pt x="0" y="150131"/>
                      </a:cubicBezTo>
                      <a:cubicBezTo>
                        <a:pt x="0" y="67216"/>
                        <a:pt x="156352" y="0"/>
                        <a:pt x="349221" y="0"/>
                      </a:cubicBezTo>
                      <a:cubicBezTo>
                        <a:pt x="542090" y="0"/>
                        <a:pt x="698442" y="67216"/>
                        <a:pt x="698442" y="150131"/>
                      </a:cubicBezTo>
                      <a:cubicBezTo>
                        <a:pt x="698442" y="212317"/>
                        <a:pt x="610494" y="265673"/>
                        <a:pt x="485153" y="288464"/>
                      </a:cubicBezTo>
                      <a:lnTo>
                        <a:pt x="483020" y="288649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390" name="片側の 2 つの角を丸めた四角形 66">
                  <a:extLst>
                    <a:ext uri="{FF2B5EF4-FFF2-40B4-BE49-F238E27FC236}">
                      <a16:creationId xmlns:a16="http://schemas.microsoft.com/office/drawing/2014/main" id="{F0652B2A-B16D-4302-B725-40F39A170A4B}"/>
                    </a:ext>
                  </a:extLst>
                </p:cNvPr>
                <p:cNvSpPr/>
                <p:nvPr/>
              </p:nvSpPr>
              <p:spPr>
                <a:xfrm>
                  <a:off x="4137152" y="5098289"/>
                  <a:ext cx="1156298" cy="1020926"/>
                </a:xfrm>
                <a:prstGeom prst="round2SameRect">
                  <a:avLst>
                    <a:gd name="adj1" fmla="val 35217"/>
                    <a:gd name="adj2" fmla="val 0"/>
                  </a:avLst>
                </a:prstGeom>
                <a:solidFill>
                  <a:srgbClr val="FF99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391" name="片側の 2 つの角を丸めた四角形 64">
                  <a:extLst>
                    <a:ext uri="{FF2B5EF4-FFF2-40B4-BE49-F238E27FC236}">
                      <a16:creationId xmlns:a16="http://schemas.microsoft.com/office/drawing/2014/main" id="{CA388A0C-2E48-4B29-BD61-CA278FD72131}"/>
                    </a:ext>
                  </a:extLst>
                </p:cNvPr>
                <p:cNvSpPr/>
                <p:nvPr/>
              </p:nvSpPr>
              <p:spPr>
                <a:xfrm>
                  <a:off x="4137152" y="5100833"/>
                  <a:ext cx="1156298" cy="101838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56298" h="1018382">
                      <a:moveTo>
                        <a:pt x="821989" y="0"/>
                      </a:moveTo>
                      <a:cubicBezTo>
                        <a:pt x="1008846" y="11341"/>
                        <a:pt x="1156298" y="166950"/>
                        <a:pt x="1156298" y="356996"/>
                      </a:cubicBezTo>
                      <a:lnTo>
                        <a:pt x="1156298" y="1018382"/>
                      </a:lnTo>
                      <a:lnTo>
                        <a:pt x="821989" y="1018382"/>
                      </a:lnTo>
                      <a:close/>
                      <a:moveTo>
                        <a:pt x="334309" y="0"/>
                      </a:moveTo>
                      <a:lnTo>
                        <a:pt x="334309" y="1018382"/>
                      </a:lnTo>
                      <a:lnTo>
                        <a:pt x="0" y="1018382"/>
                      </a:lnTo>
                      <a:lnTo>
                        <a:pt x="0" y="356996"/>
                      </a:lnTo>
                      <a:cubicBezTo>
                        <a:pt x="0" y="166950"/>
                        <a:pt x="147453" y="11341"/>
                        <a:pt x="334309" y="0"/>
                      </a:cubicBezTo>
                      <a:close/>
                    </a:path>
                  </a:pathLst>
                </a:custGeom>
                <a:solidFill>
                  <a:srgbClr val="FF9933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392" name="ホームベース 73">
                  <a:extLst>
                    <a:ext uri="{FF2B5EF4-FFF2-40B4-BE49-F238E27FC236}">
                      <a16:creationId xmlns:a16="http://schemas.microsoft.com/office/drawing/2014/main" id="{181CC3EA-CCB7-492D-BDD7-942252F2412F}"/>
                    </a:ext>
                  </a:extLst>
                </p:cNvPr>
                <p:cNvSpPr/>
                <p:nvPr/>
              </p:nvSpPr>
              <p:spPr>
                <a:xfrm rot="5400000">
                  <a:off x="4499708" y="5070613"/>
                  <a:ext cx="434959" cy="490311"/>
                </a:xfrm>
                <a:prstGeom prst="homePlate">
                  <a:avLst>
                    <a:gd name="adj" fmla="val 60511"/>
                  </a:avLst>
                </a:pr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393" name="二等辺三角形 1392">
                  <a:extLst>
                    <a:ext uri="{FF2B5EF4-FFF2-40B4-BE49-F238E27FC236}">
                      <a16:creationId xmlns:a16="http://schemas.microsoft.com/office/drawing/2014/main" id="{0A5811AB-3AA1-4BC0-B1EA-8A538631D0BC}"/>
                    </a:ext>
                  </a:extLst>
                </p:cNvPr>
                <p:cNvSpPr/>
                <p:nvPr/>
              </p:nvSpPr>
              <p:spPr>
                <a:xfrm rot="20020472">
                  <a:off x="4653107" y="5045696"/>
                  <a:ext cx="357925" cy="220968"/>
                </a:xfrm>
                <a:prstGeom prst="triangle">
                  <a:avLst>
                    <a:gd name="adj" fmla="val 79232"/>
                  </a:avLst>
                </a:pr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394" name="二等辺三角形 1393">
                  <a:extLst>
                    <a:ext uri="{FF2B5EF4-FFF2-40B4-BE49-F238E27FC236}">
                      <a16:creationId xmlns:a16="http://schemas.microsoft.com/office/drawing/2014/main" id="{2697FC33-8456-4221-83D6-08E26DBB8866}"/>
                    </a:ext>
                  </a:extLst>
                </p:cNvPr>
                <p:cNvSpPr/>
                <p:nvPr/>
              </p:nvSpPr>
              <p:spPr>
                <a:xfrm rot="1579528" flipH="1">
                  <a:off x="4416116" y="5045697"/>
                  <a:ext cx="357925" cy="220968"/>
                </a:xfrm>
                <a:prstGeom prst="triangle">
                  <a:avLst>
                    <a:gd name="adj" fmla="val 79232"/>
                  </a:avLst>
                </a:pr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395" name="円/楕円 82">
                  <a:extLst>
                    <a:ext uri="{FF2B5EF4-FFF2-40B4-BE49-F238E27FC236}">
                      <a16:creationId xmlns:a16="http://schemas.microsoft.com/office/drawing/2014/main" id="{0B3BD9DA-354E-4CCB-B8C8-49CCE92F0064}"/>
                    </a:ext>
                  </a:extLst>
                </p:cNvPr>
                <p:cNvSpPr/>
                <p:nvPr/>
              </p:nvSpPr>
              <p:spPr>
                <a:xfrm>
                  <a:off x="4641828" y="5251947"/>
                  <a:ext cx="146946" cy="201806"/>
                </a:xfrm>
                <a:prstGeom prst="ellipse">
                  <a:avLst/>
                </a:pr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396" name="円/楕円 83">
                  <a:extLst>
                    <a:ext uri="{FF2B5EF4-FFF2-40B4-BE49-F238E27FC236}">
                      <a16:creationId xmlns:a16="http://schemas.microsoft.com/office/drawing/2014/main" id="{7C115446-1C1E-4C24-86B5-A1E8171C5BD4}"/>
                    </a:ext>
                  </a:extLst>
                </p:cNvPr>
                <p:cNvSpPr/>
                <p:nvPr/>
              </p:nvSpPr>
              <p:spPr>
                <a:xfrm flipH="1">
                  <a:off x="4669020" y="5278927"/>
                  <a:ext cx="96333" cy="147845"/>
                </a:xfrm>
                <a:prstGeom prst="ellipse">
                  <a:avLst/>
                </a:pr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397" name="円/楕円 83">
                  <a:extLst>
                    <a:ext uri="{FF2B5EF4-FFF2-40B4-BE49-F238E27FC236}">
                      <a16:creationId xmlns:a16="http://schemas.microsoft.com/office/drawing/2014/main" id="{A2716840-0FF7-46E6-B052-901F028DD1F7}"/>
                    </a:ext>
                  </a:extLst>
                </p:cNvPr>
                <p:cNvSpPr/>
                <p:nvPr/>
              </p:nvSpPr>
              <p:spPr>
                <a:xfrm flipH="1">
                  <a:off x="4694326" y="5301105"/>
                  <a:ext cx="45720" cy="45720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378" name="グループ化 1377">
                <a:extLst>
                  <a:ext uri="{FF2B5EF4-FFF2-40B4-BE49-F238E27FC236}">
                    <a16:creationId xmlns:a16="http://schemas.microsoft.com/office/drawing/2014/main" id="{FB8115B4-9429-4D78-B6D4-FD6A35E5DBF3}"/>
                  </a:ext>
                </a:extLst>
              </p:cNvPr>
              <p:cNvGrpSpPr/>
              <p:nvPr/>
            </p:nvGrpSpPr>
            <p:grpSpPr>
              <a:xfrm>
                <a:off x="4125827" y="3708230"/>
                <a:ext cx="1353070" cy="1276595"/>
                <a:chOff x="3527010" y="370663"/>
                <a:chExt cx="834570" cy="787400"/>
              </a:xfrm>
            </p:grpSpPr>
            <p:grpSp>
              <p:nvGrpSpPr>
                <p:cNvPr id="1379" name="グループ化 1378">
                  <a:extLst>
                    <a:ext uri="{FF2B5EF4-FFF2-40B4-BE49-F238E27FC236}">
                      <a16:creationId xmlns:a16="http://schemas.microsoft.com/office/drawing/2014/main" id="{F3D84B23-667A-4C57-A2FA-C39419E8769B}"/>
                    </a:ext>
                  </a:extLst>
                </p:cNvPr>
                <p:cNvGrpSpPr/>
                <p:nvPr/>
              </p:nvGrpSpPr>
              <p:grpSpPr>
                <a:xfrm>
                  <a:off x="3527010" y="370663"/>
                  <a:ext cx="834570" cy="787400"/>
                  <a:chOff x="2791855" y="2017486"/>
                  <a:chExt cx="1150919" cy="1045028"/>
                </a:xfrm>
                <a:solidFill>
                  <a:srgbClr val="FFCC99"/>
                </a:solidFill>
              </p:grpSpPr>
              <p:grpSp>
                <p:nvGrpSpPr>
                  <p:cNvPr id="1382" name="グループ化 1381">
                    <a:extLst>
                      <a:ext uri="{FF2B5EF4-FFF2-40B4-BE49-F238E27FC236}">
                        <a16:creationId xmlns:a16="http://schemas.microsoft.com/office/drawing/2014/main" id="{05921C1B-6996-4737-A395-3244133052CE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1387" name="円/楕円 370">
                      <a:extLst>
                        <a:ext uri="{FF2B5EF4-FFF2-40B4-BE49-F238E27FC236}">
                          <a16:creationId xmlns:a16="http://schemas.microsoft.com/office/drawing/2014/main" id="{06C58B56-59EA-4E8B-86C2-AC052FB9B4C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1388" name="円/楕円 371">
                      <a:extLst>
                        <a:ext uri="{FF2B5EF4-FFF2-40B4-BE49-F238E27FC236}">
                          <a16:creationId xmlns:a16="http://schemas.microsoft.com/office/drawing/2014/main" id="{754B85A7-D0B4-45C7-A518-5C8369EAD98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1383" name="グループ化 1382">
                    <a:extLst>
                      <a:ext uri="{FF2B5EF4-FFF2-40B4-BE49-F238E27FC236}">
                        <a16:creationId xmlns:a16="http://schemas.microsoft.com/office/drawing/2014/main" id="{FD7111F4-E84C-4FC4-901D-622B1274E4F0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1385" name="円/楕円 368">
                      <a:extLst>
                        <a:ext uri="{FF2B5EF4-FFF2-40B4-BE49-F238E27FC236}">
                          <a16:creationId xmlns:a16="http://schemas.microsoft.com/office/drawing/2014/main" id="{307F591F-5592-4191-9E0B-F364A465B1C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1386" name="円/楕円 369">
                      <a:extLst>
                        <a:ext uri="{FF2B5EF4-FFF2-40B4-BE49-F238E27FC236}">
                          <a16:creationId xmlns:a16="http://schemas.microsoft.com/office/drawing/2014/main" id="{FB4EDC6F-FD89-471A-A569-49AD35B1234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1384" name="円/楕円 367">
                    <a:extLst>
                      <a:ext uri="{FF2B5EF4-FFF2-40B4-BE49-F238E27FC236}">
                        <a16:creationId xmlns:a16="http://schemas.microsoft.com/office/drawing/2014/main" id="{FCCD739A-5287-40EC-A173-282FA00E6ED2}"/>
                      </a:ext>
                    </a:extLst>
                  </p:cNvPr>
                  <p:cNvSpPr/>
                  <p:nvPr/>
                </p:nvSpPr>
                <p:spPr>
                  <a:xfrm>
                    <a:off x="2902857" y="2017486"/>
                    <a:ext cx="928914" cy="1045028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sp>
              <p:nvSpPr>
                <p:cNvPr id="1380" name="円/楕円 27">
                  <a:extLst>
                    <a:ext uri="{FF2B5EF4-FFF2-40B4-BE49-F238E27FC236}">
                      <a16:creationId xmlns:a16="http://schemas.microsoft.com/office/drawing/2014/main" id="{D31FF82B-3D4A-44DD-9A87-9ADFB2F47865}"/>
                    </a:ext>
                  </a:extLst>
                </p:cNvPr>
                <p:cNvSpPr/>
                <p:nvPr/>
              </p:nvSpPr>
              <p:spPr>
                <a:xfrm rot="10800000">
                  <a:off x="3846238" y="1012202"/>
                  <a:ext cx="199164" cy="63600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  <a:gd name="connsiteX0" fmla="*/ 58 w 3210476"/>
                    <a:gd name="connsiteY0" fmla="*/ 52462 h 398747"/>
                    <a:gd name="connsiteX1" fmla="*/ 1605265 w 3210476"/>
                    <a:gd name="connsiteY1" fmla="*/ 16713 h 398747"/>
                    <a:gd name="connsiteX2" fmla="*/ 3210476 w 3210476"/>
                    <a:gd name="connsiteY2" fmla="*/ 52462 h 398747"/>
                    <a:gd name="connsiteX3" fmla="*/ 1605267 w 3210476"/>
                    <a:gd name="connsiteY3" fmla="*/ 398747 h 398747"/>
                    <a:gd name="connsiteX4" fmla="*/ 58 w 3210476"/>
                    <a:gd name="connsiteY4" fmla="*/ 52462 h 3987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98747">
                      <a:moveTo>
                        <a:pt x="58" y="52462"/>
                      </a:moveTo>
                      <a:cubicBezTo>
                        <a:pt x="7704" y="-23776"/>
                        <a:pt x="718733" y="16713"/>
                        <a:pt x="1605265" y="16713"/>
                      </a:cubicBezTo>
                      <a:cubicBezTo>
                        <a:pt x="2491797" y="16713"/>
                        <a:pt x="3210476" y="-38780"/>
                        <a:pt x="3210476" y="52462"/>
                      </a:cubicBezTo>
                      <a:cubicBezTo>
                        <a:pt x="3210476" y="143704"/>
                        <a:pt x="2491799" y="398747"/>
                        <a:pt x="1605267" y="398747"/>
                      </a:cubicBezTo>
                      <a:cubicBezTo>
                        <a:pt x="718735" y="398747"/>
                        <a:pt x="-7588" y="128700"/>
                        <a:pt x="58" y="52462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381" name="正方形/長方形 67">
                  <a:extLst>
                    <a:ext uri="{FF2B5EF4-FFF2-40B4-BE49-F238E27FC236}">
                      <a16:creationId xmlns:a16="http://schemas.microsoft.com/office/drawing/2014/main" id="{D042A11B-293B-45EA-8F28-903093598507}"/>
                    </a:ext>
                  </a:extLst>
                </p:cNvPr>
                <p:cNvSpPr/>
                <p:nvPr/>
              </p:nvSpPr>
              <p:spPr>
                <a:xfrm>
                  <a:off x="3919229" y="927752"/>
                  <a:ext cx="50129" cy="2569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49072" h="1123608">
                      <a:moveTo>
                        <a:pt x="374536" y="0"/>
                      </a:moveTo>
                      <a:lnTo>
                        <a:pt x="749072" y="374536"/>
                      </a:lnTo>
                      <a:cubicBezTo>
                        <a:pt x="955923" y="581387"/>
                        <a:pt x="955923" y="916758"/>
                        <a:pt x="749072" y="1123608"/>
                      </a:cubicBezTo>
                      <a:cubicBezTo>
                        <a:pt x="542221" y="1330459"/>
                        <a:pt x="206851" y="1330459"/>
                        <a:pt x="0" y="1123608"/>
                      </a:cubicBezTo>
                      <a:cubicBezTo>
                        <a:pt x="-206851" y="916758"/>
                        <a:pt x="-206851" y="581387"/>
                        <a:pt x="0" y="374536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</p:grpSp>
        <p:grpSp>
          <p:nvGrpSpPr>
            <p:cNvPr id="1364" name="グループ化 1363">
              <a:extLst>
                <a:ext uri="{FF2B5EF4-FFF2-40B4-BE49-F238E27FC236}">
                  <a16:creationId xmlns:a16="http://schemas.microsoft.com/office/drawing/2014/main" id="{08EB86CC-98A4-45D5-9B61-776F6A8B84FF}"/>
                </a:ext>
              </a:extLst>
            </p:cNvPr>
            <p:cNvGrpSpPr/>
            <p:nvPr/>
          </p:nvGrpSpPr>
          <p:grpSpPr>
            <a:xfrm>
              <a:off x="3617925" y="1662057"/>
              <a:ext cx="2378274" cy="1732766"/>
              <a:chOff x="3617925" y="1662057"/>
              <a:chExt cx="2378274" cy="1732766"/>
            </a:xfrm>
          </p:grpSpPr>
          <p:sp>
            <p:nvSpPr>
              <p:cNvPr id="1366" name="フリーフォーム: 図形 1365">
                <a:extLst>
                  <a:ext uri="{FF2B5EF4-FFF2-40B4-BE49-F238E27FC236}">
                    <a16:creationId xmlns:a16="http://schemas.microsoft.com/office/drawing/2014/main" id="{4AC8CD86-807E-4DC9-A9CD-DAE17DB657E3}"/>
                  </a:ext>
                </a:extLst>
              </p:cNvPr>
              <p:cNvSpPr/>
              <p:nvPr/>
            </p:nvSpPr>
            <p:spPr>
              <a:xfrm>
                <a:off x="5054600" y="2242099"/>
                <a:ext cx="172482" cy="217596"/>
              </a:xfrm>
              <a:custGeom>
                <a:avLst/>
                <a:gdLst>
                  <a:gd name="connsiteX0" fmla="*/ 115787 w 130110"/>
                  <a:gd name="connsiteY0" fmla="*/ 0 h 169154"/>
                  <a:gd name="connsiteX1" fmla="*/ 124998 w 130110"/>
                  <a:gd name="connsiteY1" fmla="*/ 22211 h 169154"/>
                  <a:gd name="connsiteX2" fmla="*/ 130110 w 130110"/>
                  <a:gd name="connsiteY2" fmla="*/ 63382 h 169154"/>
                  <a:gd name="connsiteX3" fmla="*/ 65055 w 130110"/>
                  <a:gd name="connsiteY3" fmla="*/ 169154 h 169154"/>
                  <a:gd name="connsiteX4" fmla="*/ 0 w 130110"/>
                  <a:gd name="connsiteY4" fmla="*/ 63382 h 169154"/>
                  <a:gd name="connsiteX5" fmla="*/ 4156 w 130110"/>
                  <a:gd name="connsiteY5" fmla="*/ 29911 h 1691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0110" h="169154">
                    <a:moveTo>
                      <a:pt x="115787" y="0"/>
                    </a:moveTo>
                    <a:lnTo>
                      <a:pt x="124998" y="22211"/>
                    </a:lnTo>
                    <a:cubicBezTo>
                      <a:pt x="128290" y="34866"/>
                      <a:pt x="130110" y="48778"/>
                      <a:pt x="130110" y="63382"/>
                    </a:cubicBezTo>
                    <a:cubicBezTo>
                      <a:pt x="130110" y="121798"/>
                      <a:pt x="100984" y="169154"/>
                      <a:pt x="65055" y="169154"/>
                    </a:cubicBezTo>
                    <a:cubicBezTo>
                      <a:pt x="29126" y="169154"/>
                      <a:pt x="0" y="121798"/>
                      <a:pt x="0" y="63382"/>
                    </a:cubicBezTo>
                    <a:lnTo>
                      <a:pt x="4156" y="29911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367" name="月 1366">
                <a:extLst>
                  <a:ext uri="{FF2B5EF4-FFF2-40B4-BE49-F238E27FC236}">
                    <a16:creationId xmlns:a16="http://schemas.microsoft.com/office/drawing/2014/main" id="{8088A2E5-066B-449D-8CAA-1A81BE2C6F57}"/>
                  </a:ext>
                </a:extLst>
              </p:cNvPr>
              <p:cNvSpPr/>
              <p:nvPr/>
            </p:nvSpPr>
            <p:spPr>
              <a:xfrm rot="6300000">
                <a:off x="4447437" y="1883934"/>
                <a:ext cx="49984" cy="202794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368" name="月 1367">
                <a:extLst>
                  <a:ext uri="{FF2B5EF4-FFF2-40B4-BE49-F238E27FC236}">
                    <a16:creationId xmlns:a16="http://schemas.microsoft.com/office/drawing/2014/main" id="{B3730D9D-D3F4-4E84-A845-1448295A68A9}"/>
                  </a:ext>
                </a:extLst>
              </p:cNvPr>
              <p:cNvSpPr/>
              <p:nvPr/>
            </p:nvSpPr>
            <p:spPr>
              <a:xfrm rot="4500000">
                <a:off x="5126652" y="1883938"/>
                <a:ext cx="49984" cy="202793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369" name="フリーフォーム: 図形 1368">
                <a:extLst>
                  <a:ext uri="{FF2B5EF4-FFF2-40B4-BE49-F238E27FC236}">
                    <a16:creationId xmlns:a16="http://schemas.microsoft.com/office/drawing/2014/main" id="{CFFE48DF-E392-48EB-8CFF-DB7BC75AA5B2}"/>
                  </a:ext>
                </a:extLst>
              </p:cNvPr>
              <p:cNvSpPr/>
              <p:nvPr/>
            </p:nvSpPr>
            <p:spPr>
              <a:xfrm flipH="1">
                <a:off x="4389050" y="2242099"/>
                <a:ext cx="172482" cy="217596"/>
              </a:xfrm>
              <a:custGeom>
                <a:avLst/>
                <a:gdLst>
                  <a:gd name="connsiteX0" fmla="*/ 115787 w 130110"/>
                  <a:gd name="connsiteY0" fmla="*/ 0 h 169154"/>
                  <a:gd name="connsiteX1" fmla="*/ 124998 w 130110"/>
                  <a:gd name="connsiteY1" fmla="*/ 22211 h 169154"/>
                  <a:gd name="connsiteX2" fmla="*/ 130110 w 130110"/>
                  <a:gd name="connsiteY2" fmla="*/ 63382 h 169154"/>
                  <a:gd name="connsiteX3" fmla="*/ 65055 w 130110"/>
                  <a:gd name="connsiteY3" fmla="*/ 169154 h 169154"/>
                  <a:gd name="connsiteX4" fmla="*/ 0 w 130110"/>
                  <a:gd name="connsiteY4" fmla="*/ 63382 h 169154"/>
                  <a:gd name="connsiteX5" fmla="*/ 4156 w 130110"/>
                  <a:gd name="connsiteY5" fmla="*/ 29911 h 1691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0110" h="169154">
                    <a:moveTo>
                      <a:pt x="115787" y="0"/>
                    </a:moveTo>
                    <a:lnTo>
                      <a:pt x="124998" y="22211"/>
                    </a:lnTo>
                    <a:cubicBezTo>
                      <a:pt x="128290" y="34866"/>
                      <a:pt x="130110" y="48778"/>
                      <a:pt x="130110" y="63382"/>
                    </a:cubicBezTo>
                    <a:cubicBezTo>
                      <a:pt x="130110" y="121798"/>
                      <a:pt x="100984" y="169154"/>
                      <a:pt x="65055" y="169154"/>
                    </a:cubicBezTo>
                    <a:cubicBezTo>
                      <a:pt x="29126" y="169154"/>
                      <a:pt x="0" y="121798"/>
                      <a:pt x="0" y="63382"/>
                    </a:cubicBezTo>
                    <a:lnTo>
                      <a:pt x="4156" y="29911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grpSp>
            <p:nvGrpSpPr>
              <p:cNvPr id="1370" name="グループ化 1369">
                <a:extLst>
                  <a:ext uri="{FF2B5EF4-FFF2-40B4-BE49-F238E27FC236}">
                    <a16:creationId xmlns:a16="http://schemas.microsoft.com/office/drawing/2014/main" id="{75938762-02BE-4D31-9024-69A6430D6710}"/>
                  </a:ext>
                </a:extLst>
              </p:cNvPr>
              <p:cNvGrpSpPr/>
              <p:nvPr/>
            </p:nvGrpSpPr>
            <p:grpSpPr>
              <a:xfrm rot="21196694">
                <a:off x="3617925" y="1662058"/>
                <a:ext cx="928031" cy="1732765"/>
                <a:chOff x="6444208" y="4064103"/>
                <a:chExt cx="928031" cy="1732765"/>
              </a:xfrm>
            </p:grpSpPr>
            <p:sp>
              <p:nvSpPr>
                <p:cNvPr id="1374" name="フリーフォーム 188">
                  <a:extLst>
                    <a:ext uri="{FF2B5EF4-FFF2-40B4-BE49-F238E27FC236}">
                      <a16:creationId xmlns:a16="http://schemas.microsoft.com/office/drawing/2014/main" id="{DEC2DC1C-D6D2-4246-AE81-9ACA7DACFB86}"/>
                    </a:ext>
                  </a:extLst>
                </p:cNvPr>
                <p:cNvSpPr/>
                <p:nvPr/>
              </p:nvSpPr>
              <p:spPr>
                <a:xfrm rot="17605872">
                  <a:off x="6872176" y="4136638"/>
                  <a:ext cx="543116" cy="398045"/>
                </a:xfrm>
                <a:custGeom>
                  <a:avLst/>
                  <a:gdLst>
                    <a:gd name="connsiteX0" fmla="*/ 0 w 543116"/>
                    <a:gd name="connsiteY0" fmla="*/ 141610 h 398045"/>
                    <a:gd name="connsiteX1" fmla="*/ 0 w 543116"/>
                    <a:gd name="connsiteY1" fmla="*/ 141611 h 398045"/>
                    <a:gd name="connsiteX2" fmla="*/ 0 w 543116"/>
                    <a:gd name="connsiteY2" fmla="*/ 141611 h 398045"/>
                    <a:gd name="connsiteX3" fmla="*/ 479443 w 543116"/>
                    <a:gd name="connsiteY3" fmla="*/ 106882 h 398045"/>
                    <a:gd name="connsiteX4" fmla="*/ 489259 w 543116"/>
                    <a:gd name="connsiteY4" fmla="*/ 121664 h 398045"/>
                    <a:gd name="connsiteX5" fmla="*/ 489524 w 543116"/>
                    <a:gd name="connsiteY5" fmla="*/ 123025 h 398045"/>
                    <a:gd name="connsiteX6" fmla="*/ 534955 w 543116"/>
                    <a:gd name="connsiteY6" fmla="*/ 187495 h 398045"/>
                    <a:gd name="connsiteX7" fmla="*/ 524168 w 543116"/>
                    <a:gd name="connsiteY7" fmla="*/ 249762 h 398045"/>
                    <a:gd name="connsiteX8" fmla="*/ 461902 w 543116"/>
                    <a:gd name="connsiteY8" fmla="*/ 238975 h 398045"/>
                    <a:gd name="connsiteX9" fmla="*/ 413142 w 543116"/>
                    <a:gd name="connsiteY9" fmla="*/ 169780 h 398045"/>
                    <a:gd name="connsiteX10" fmla="*/ 354162 w 543116"/>
                    <a:gd name="connsiteY10" fmla="*/ 159562 h 398045"/>
                    <a:gd name="connsiteX11" fmla="*/ 351769 w 543116"/>
                    <a:gd name="connsiteY11" fmla="*/ 163911 h 398045"/>
                    <a:gd name="connsiteX12" fmla="*/ 391714 w 543116"/>
                    <a:gd name="connsiteY12" fmla="*/ 182392 h 398045"/>
                    <a:gd name="connsiteX13" fmla="*/ 396222 w 543116"/>
                    <a:gd name="connsiteY13" fmla="*/ 187282 h 398045"/>
                    <a:gd name="connsiteX14" fmla="*/ 399922 w 543116"/>
                    <a:gd name="connsiteY14" fmla="*/ 187433 h 398045"/>
                    <a:gd name="connsiteX15" fmla="*/ 420296 w 543116"/>
                    <a:gd name="connsiteY15" fmla="*/ 209533 h 398045"/>
                    <a:gd name="connsiteX16" fmla="*/ 451011 w 543116"/>
                    <a:gd name="connsiteY16" fmla="*/ 293142 h 398045"/>
                    <a:gd name="connsiteX17" fmla="*/ 427689 w 543116"/>
                    <a:gd name="connsiteY17" fmla="*/ 343550 h 398045"/>
                    <a:gd name="connsiteX18" fmla="*/ 377281 w 543116"/>
                    <a:gd name="connsiteY18" fmla="*/ 320228 h 398045"/>
                    <a:gd name="connsiteX19" fmla="*/ 351626 w 543116"/>
                    <a:gd name="connsiteY19" fmla="*/ 250392 h 398045"/>
                    <a:gd name="connsiteX20" fmla="*/ 298036 w 543116"/>
                    <a:gd name="connsiteY20" fmla="*/ 225598 h 398045"/>
                    <a:gd name="connsiteX21" fmla="*/ 324136 w 543116"/>
                    <a:gd name="connsiteY21" fmla="*/ 247365 h 398045"/>
                    <a:gd name="connsiteX22" fmla="*/ 326954 w 543116"/>
                    <a:gd name="connsiteY22" fmla="*/ 252739 h 398045"/>
                    <a:gd name="connsiteX23" fmla="*/ 330180 w 543116"/>
                    <a:gd name="connsiteY23" fmla="*/ 253746 h 398045"/>
                    <a:gd name="connsiteX24" fmla="*/ 342917 w 543116"/>
                    <a:gd name="connsiteY24" fmla="*/ 278036 h 398045"/>
                    <a:gd name="connsiteX25" fmla="*/ 350242 w 543116"/>
                    <a:gd name="connsiteY25" fmla="*/ 358978 h 398045"/>
                    <a:gd name="connsiteX26" fmla="*/ 317783 w 543116"/>
                    <a:gd name="connsiteY26" fmla="*/ 397897 h 398045"/>
                    <a:gd name="connsiteX27" fmla="*/ 278864 w 543116"/>
                    <a:gd name="connsiteY27" fmla="*/ 365438 h 398045"/>
                    <a:gd name="connsiteX28" fmla="*/ 272746 w 543116"/>
                    <a:gd name="connsiteY28" fmla="*/ 297830 h 398045"/>
                    <a:gd name="connsiteX29" fmla="*/ 207078 w 543116"/>
                    <a:gd name="connsiteY29" fmla="*/ 243062 h 398045"/>
                    <a:gd name="connsiteX30" fmla="*/ 130006 w 543116"/>
                    <a:gd name="connsiteY30" fmla="*/ 250037 h 398045"/>
                    <a:gd name="connsiteX31" fmla="*/ 13568 w 543116"/>
                    <a:gd name="connsiteY31" fmla="*/ 187167 h 398045"/>
                    <a:gd name="connsiteX32" fmla="*/ 0 w 543116"/>
                    <a:gd name="connsiteY32" fmla="*/ 141611 h 398045"/>
                    <a:gd name="connsiteX33" fmla="*/ 5169 w 543116"/>
                    <a:gd name="connsiteY33" fmla="*/ 94359 h 398045"/>
                    <a:gd name="connsiteX34" fmla="*/ 108427 w 543116"/>
                    <a:gd name="connsiteY34" fmla="*/ 11605 h 398045"/>
                    <a:gd name="connsiteX35" fmla="*/ 231189 w 543116"/>
                    <a:gd name="connsiteY35" fmla="*/ 494 h 398045"/>
                    <a:gd name="connsiteX36" fmla="*/ 278442 w 543116"/>
                    <a:gd name="connsiteY36" fmla="*/ 5663 h 398045"/>
                    <a:gd name="connsiteX37" fmla="*/ 306049 w 543116"/>
                    <a:gd name="connsiteY37" fmla="*/ 20851 h 398045"/>
                    <a:gd name="connsiteX38" fmla="*/ 365302 w 543116"/>
                    <a:gd name="connsiteY38" fmla="*/ 20851 h 398045"/>
                    <a:gd name="connsiteX39" fmla="*/ 372292 w 543116"/>
                    <a:gd name="connsiteY39" fmla="*/ 23747 h 398045"/>
                    <a:gd name="connsiteX40" fmla="*/ 376186 w 543116"/>
                    <a:gd name="connsiteY40" fmla="*/ 22134 h 398045"/>
                    <a:gd name="connsiteX41" fmla="*/ 407783 w 543116"/>
                    <a:gd name="connsiteY41" fmla="*/ 35222 h 3980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</a:cxnLst>
                  <a:rect l="l" t="t" r="r" b="b"/>
                  <a:pathLst>
                    <a:path w="543116" h="398045">
                      <a:moveTo>
                        <a:pt x="0" y="141610"/>
                      </a:moveTo>
                      <a:lnTo>
                        <a:pt x="0" y="141611"/>
                      </a:lnTo>
                      <a:lnTo>
                        <a:pt x="0" y="141611"/>
                      </a:lnTo>
                      <a:close/>
                      <a:moveTo>
                        <a:pt x="479443" y="106882"/>
                      </a:moveTo>
                      <a:cubicBezTo>
                        <a:pt x="483806" y="111245"/>
                        <a:pt x="487078" y="116285"/>
                        <a:pt x="489259" y="121664"/>
                      </a:cubicBezTo>
                      <a:lnTo>
                        <a:pt x="489524" y="123025"/>
                      </a:lnTo>
                      <a:lnTo>
                        <a:pt x="534955" y="187495"/>
                      </a:lnTo>
                      <a:cubicBezTo>
                        <a:pt x="549170" y="207668"/>
                        <a:pt x="544341" y="235547"/>
                        <a:pt x="524168" y="249762"/>
                      </a:cubicBezTo>
                      <a:cubicBezTo>
                        <a:pt x="503995" y="263977"/>
                        <a:pt x="476117" y="259147"/>
                        <a:pt x="461902" y="238975"/>
                      </a:cubicBezTo>
                      <a:lnTo>
                        <a:pt x="413142" y="169780"/>
                      </a:lnTo>
                      <a:lnTo>
                        <a:pt x="354162" y="159562"/>
                      </a:lnTo>
                      <a:lnTo>
                        <a:pt x="351769" y="163911"/>
                      </a:lnTo>
                      <a:lnTo>
                        <a:pt x="391714" y="182392"/>
                      </a:lnTo>
                      <a:lnTo>
                        <a:pt x="396222" y="187282"/>
                      </a:lnTo>
                      <a:lnTo>
                        <a:pt x="399922" y="187433"/>
                      </a:lnTo>
                      <a:cubicBezTo>
                        <a:pt x="409044" y="191653"/>
                        <a:pt x="416556" y="199353"/>
                        <a:pt x="420296" y="209533"/>
                      </a:cubicBezTo>
                      <a:lnTo>
                        <a:pt x="451011" y="293142"/>
                      </a:lnTo>
                      <a:cubicBezTo>
                        <a:pt x="458490" y="313501"/>
                        <a:pt x="448049" y="336071"/>
                        <a:pt x="427689" y="343550"/>
                      </a:cubicBezTo>
                      <a:cubicBezTo>
                        <a:pt x="407329" y="351029"/>
                        <a:pt x="384761" y="340587"/>
                        <a:pt x="377281" y="320228"/>
                      </a:cubicBezTo>
                      <a:lnTo>
                        <a:pt x="351626" y="250392"/>
                      </a:lnTo>
                      <a:lnTo>
                        <a:pt x="298036" y="225598"/>
                      </a:lnTo>
                      <a:lnTo>
                        <a:pt x="324136" y="247365"/>
                      </a:lnTo>
                      <a:lnTo>
                        <a:pt x="326954" y="252739"/>
                      </a:lnTo>
                      <a:lnTo>
                        <a:pt x="330180" y="253746"/>
                      </a:lnTo>
                      <a:cubicBezTo>
                        <a:pt x="337223" y="259620"/>
                        <a:pt x="342025" y="268180"/>
                        <a:pt x="342917" y="278036"/>
                      </a:cubicBezTo>
                      <a:lnTo>
                        <a:pt x="350242" y="358978"/>
                      </a:lnTo>
                      <a:cubicBezTo>
                        <a:pt x="352026" y="378688"/>
                        <a:pt x="337494" y="396114"/>
                        <a:pt x="317783" y="397897"/>
                      </a:cubicBezTo>
                      <a:cubicBezTo>
                        <a:pt x="298073" y="399681"/>
                        <a:pt x="280648" y="385148"/>
                        <a:pt x="278864" y="365438"/>
                      </a:cubicBezTo>
                      <a:lnTo>
                        <a:pt x="272746" y="297830"/>
                      </a:lnTo>
                      <a:lnTo>
                        <a:pt x="207078" y="243062"/>
                      </a:lnTo>
                      <a:lnTo>
                        <a:pt x="130006" y="250037"/>
                      </a:lnTo>
                      <a:cubicBezTo>
                        <a:pt x="80625" y="254506"/>
                        <a:pt x="35539" y="228318"/>
                        <a:pt x="13568" y="187167"/>
                      </a:cubicBezTo>
                      <a:lnTo>
                        <a:pt x="0" y="141611"/>
                      </a:lnTo>
                      <a:lnTo>
                        <a:pt x="5169" y="94359"/>
                      </a:lnTo>
                      <a:cubicBezTo>
                        <a:pt x="19394" y="49932"/>
                        <a:pt x="59045" y="16074"/>
                        <a:pt x="108427" y="11605"/>
                      </a:cubicBezTo>
                      <a:lnTo>
                        <a:pt x="231189" y="494"/>
                      </a:lnTo>
                      <a:cubicBezTo>
                        <a:pt x="247649" y="-996"/>
                        <a:pt x="263633" y="921"/>
                        <a:pt x="278442" y="5663"/>
                      </a:cubicBezTo>
                      <a:lnTo>
                        <a:pt x="306049" y="20851"/>
                      </a:lnTo>
                      <a:lnTo>
                        <a:pt x="365302" y="20851"/>
                      </a:lnTo>
                      <a:lnTo>
                        <a:pt x="372292" y="23747"/>
                      </a:lnTo>
                      <a:lnTo>
                        <a:pt x="376186" y="22134"/>
                      </a:lnTo>
                      <a:cubicBezTo>
                        <a:pt x="387622" y="22134"/>
                        <a:pt x="399057" y="26497"/>
                        <a:pt x="407783" y="35222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375" name="フリーフォーム 190">
                  <a:extLst>
                    <a:ext uri="{FF2B5EF4-FFF2-40B4-BE49-F238E27FC236}">
                      <a16:creationId xmlns:a16="http://schemas.microsoft.com/office/drawing/2014/main" id="{410FECB8-C820-424B-9527-75AB71B0DA57}"/>
                    </a:ext>
                  </a:extLst>
                </p:cNvPr>
                <p:cNvSpPr/>
                <p:nvPr/>
              </p:nvSpPr>
              <p:spPr>
                <a:xfrm rot="12795583">
                  <a:off x="6444208" y="4573893"/>
                  <a:ext cx="928031" cy="1222975"/>
                </a:xfrm>
                <a:custGeom>
                  <a:avLst/>
                  <a:gdLst>
                    <a:gd name="connsiteX0" fmla="*/ 1199901 w 1199901"/>
                    <a:gd name="connsiteY0" fmla="*/ 972391 h 972391"/>
                    <a:gd name="connsiteX1" fmla="*/ 876051 w 1199901"/>
                    <a:gd name="connsiteY1" fmla="*/ 972391 h 972391"/>
                    <a:gd name="connsiteX2" fmla="*/ 876051 w 1199901"/>
                    <a:gd name="connsiteY2" fmla="*/ 330200 h 972391"/>
                    <a:gd name="connsiteX3" fmla="*/ 165100 w 1199901"/>
                    <a:gd name="connsiteY3" fmla="*/ 330200 h 972391"/>
                    <a:gd name="connsiteX4" fmla="*/ 0 w 1199901"/>
                    <a:gd name="connsiteY4" fmla="*/ 165100 h 972391"/>
                    <a:gd name="connsiteX5" fmla="*/ 165100 w 1199901"/>
                    <a:gd name="connsiteY5" fmla="*/ 0 h 972391"/>
                    <a:gd name="connsiteX6" fmla="*/ 1030848 w 1199901"/>
                    <a:gd name="connsiteY6" fmla="*/ 0 h 972391"/>
                    <a:gd name="connsiteX7" fmla="*/ 1095112 w 1199901"/>
                    <a:gd name="connsiteY7" fmla="*/ 12974 h 972391"/>
                    <a:gd name="connsiteX8" fmla="*/ 1100435 w 1199901"/>
                    <a:gd name="connsiteY8" fmla="*/ 16563 h 972391"/>
                    <a:gd name="connsiteX9" fmla="*/ 1101005 w 1199901"/>
                    <a:gd name="connsiteY9" fmla="*/ 16678 h 972391"/>
                    <a:gd name="connsiteX10" fmla="*/ 1199901 w 1199901"/>
                    <a:gd name="connsiteY10" fmla="*/ 165878 h 972391"/>
                    <a:gd name="connsiteX0" fmla="*/ 0 w 1199901"/>
                    <a:gd name="connsiteY0" fmla="*/ 165100 h 972391"/>
                    <a:gd name="connsiteX1" fmla="*/ 165100 w 1199901"/>
                    <a:gd name="connsiteY1" fmla="*/ 0 h 972391"/>
                    <a:gd name="connsiteX2" fmla="*/ 1030848 w 1199901"/>
                    <a:gd name="connsiteY2" fmla="*/ 0 h 972391"/>
                    <a:gd name="connsiteX3" fmla="*/ 1095112 w 1199901"/>
                    <a:gd name="connsiteY3" fmla="*/ 12974 h 972391"/>
                    <a:gd name="connsiteX4" fmla="*/ 1100435 w 1199901"/>
                    <a:gd name="connsiteY4" fmla="*/ 16563 h 972391"/>
                    <a:gd name="connsiteX5" fmla="*/ 1101005 w 1199901"/>
                    <a:gd name="connsiteY5" fmla="*/ 16678 h 972391"/>
                    <a:gd name="connsiteX6" fmla="*/ 1199901 w 1199901"/>
                    <a:gd name="connsiteY6" fmla="*/ 165878 h 972391"/>
                    <a:gd name="connsiteX7" fmla="*/ 1199901 w 1199901"/>
                    <a:gd name="connsiteY7" fmla="*/ 972391 h 972391"/>
                    <a:gd name="connsiteX8" fmla="*/ 876051 w 1199901"/>
                    <a:gd name="connsiteY8" fmla="*/ 972391 h 972391"/>
                    <a:gd name="connsiteX9" fmla="*/ 876051 w 1199901"/>
                    <a:gd name="connsiteY9" fmla="*/ 330200 h 972391"/>
                    <a:gd name="connsiteX10" fmla="*/ 165100 w 1199901"/>
                    <a:gd name="connsiteY10" fmla="*/ 330200 h 972391"/>
                    <a:gd name="connsiteX11" fmla="*/ 91440 w 1199901"/>
                    <a:gd name="connsiteY11" fmla="*/ 256540 h 972391"/>
                    <a:gd name="connsiteX0" fmla="*/ 115501 w 1150302"/>
                    <a:gd name="connsiteY0" fmla="*/ 0 h 972391"/>
                    <a:gd name="connsiteX1" fmla="*/ 981249 w 1150302"/>
                    <a:gd name="connsiteY1" fmla="*/ 0 h 972391"/>
                    <a:gd name="connsiteX2" fmla="*/ 1045513 w 1150302"/>
                    <a:gd name="connsiteY2" fmla="*/ 12974 h 972391"/>
                    <a:gd name="connsiteX3" fmla="*/ 1050836 w 1150302"/>
                    <a:gd name="connsiteY3" fmla="*/ 16563 h 972391"/>
                    <a:gd name="connsiteX4" fmla="*/ 1051406 w 1150302"/>
                    <a:gd name="connsiteY4" fmla="*/ 16678 h 972391"/>
                    <a:gd name="connsiteX5" fmla="*/ 1150302 w 1150302"/>
                    <a:gd name="connsiteY5" fmla="*/ 165878 h 972391"/>
                    <a:gd name="connsiteX6" fmla="*/ 1150302 w 1150302"/>
                    <a:gd name="connsiteY6" fmla="*/ 972391 h 972391"/>
                    <a:gd name="connsiteX7" fmla="*/ 826452 w 1150302"/>
                    <a:gd name="connsiteY7" fmla="*/ 972391 h 972391"/>
                    <a:gd name="connsiteX8" fmla="*/ 826452 w 1150302"/>
                    <a:gd name="connsiteY8" fmla="*/ 330200 h 972391"/>
                    <a:gd name="connsiteX9" fmla="*/ 115501 w 1150302"/>
                    <a:gd name="connsiteY9" fmla="*/ 330200 h 972391"/>
                    <a:gd name="connsiteX10" fmla="*/ 41841 w 1150302"/>
                    <a:gd name="connsiteY10" fmla="*/ 256540 h 972391"/>
                    <a:gd name="connsiteX0" fmla="*/ 0 w 1034801"/>
                    <a:gd name="connsiteY0" fmla="*/ 0 h 972391"/>
                    <a:gd name="connsiteX1" fmla="*/ 865748 w 1034801"/>
                    <a:gd name="connsiteY1" fmla="*/ 0 h 972391"/>
                    <a:gd name="connsiteX2" fmla="*/ 930012 w 1034801"/>
                    <a:gd name="connsiteY2" fmla="*/ 12974 h 972391"/>
                    <a:gd name="connsiteX3" fmla="*/ 935335 w 1034801"/>
                    <a:gd name="connsiteY3" fmla="*/ 16563 h 972391"/>
                    <a:gd name="connsiteX4" fmla="*/ 935905 w 1034801"/>
                    <a:gd name="connsiteY4" fmla="*/ 16678 h 972391"/>
                    <a:gd name="connsiteX5" fmla="*/ 1034801 w 1034801"/>
                    <a:gd name="connsiteY5" fmla="*/ 165878 h 972391"/>
                    <a:gd name="connsiteX6" fmla="*/ 1034801 w 1034801"/>
                    <a:gd name="connsiteY6" fmla="*/ 972391 h 972391"/>
                    <a:gd name="connsiteX7" fmla="*/ 710951 w 1034801"/>
                    <a:gd name="connsiteY7" fmla="*/ 972391 h 972391"/>
                    <a:gd name="connsiteX8" fmla="*/ 710951 w 1034801"/>
                    <a:gd name="connsiteY8" fmla="*/ 330200 h 972391"/>
                    <a:gd name="connsiteX9" fmla="*/ 0 w 1034801"/>
                    <a:gd name="connsiteY9" fmla="*/ 330200 h 972391"/>
                    <a:gd name="connsiteX0" fmla="*/ 0 w 1034801"/>
                    <a:gd name="connsiteY0" fmla="*/ 0 h 972391"/>
                    <a:gd name="connsiteX1" fmla="*/ 865748 w 1034801"/>
                    <a:gd name="connsiteY1" fmla="*/ 0 h 972391"/>
                    <a:gd name="connsiteX2" fmla="*/ 930012 w 1034801"/>
                    <a:gd name="connsiteY2" fmla="*/ 12974 h 972391"/>
                    <a:gd name="connsiteX3" fmla="*/ 935335 w 1034801"/>
                    <a:gd name="connsiteY3" fmla="*/ 16563 h 972391"/>
                    <a:gd name="connsiteX4" fmla="*/ 935905 w 1034801"/>
                    <a:gd name="connsiteY4" fmla="*/ 16678 h 972391"/>
                    <a:gd name="connsiteX5" fmla="*/ 1034801 w 1034801"/>
                    <a:gd name="connsiteY5" fmla="*/ 165878 h 972391"/>
                    <a:gd name="connsiteX6" fmla="*/ 1034801 w 1034801"/>
                    <a:gd name="connsiteY6" fmla="*/ 972391 h 972391"/>
                    <a:gd name="connsiteX7" fmla="*/ 710951 w 1034801"/>
                    <a:gd name="connsiteY7" fmla="*/ 972391 h 972391"/>
                    <a:gd name="connsiteX8" fmla="*/ 710951 w 1034801"/>
                    <a:gd name="connsiteY8" fmla="*/ 330200 h 972391"/>
                    <a:gd name="connsiteX9" fmla="*/ 101028 w 1034801"/>
                    <a:gd name="connsiteY9" fmla="*/ 332445 h 972391"/>
                    <a:gd name="connsiteX0" fmla="*/ 0 w 1142564"/>
                    <a:gd name="connsiteY0" fmla="*/ 0 h 972391"/>
                    <a:gd name="connsiteX1" fmla="*/ 973511 w 1142564"/>
                    <a:gd name="connsiteY1" fmla="*/ 0 h 972391"/>
                    <a:gd name="connsiteX2" fmla="*/ 1037775 w 1142564"/>
                    <a:gd name="connsiteY2" fmla="*/ 12974 h 972391"/>
                    <a:gd name="connsiteX3" fmla="*/ 1043098 w 1142564"/>
                    <a:gd name="connsiteY3" fmla="*/ 16563 h 972391"/>
                    <a:gd name="connsiteX4" fmla="*/ 1043668 w 1142564"/>
                    <a:gd name="connsiteY4" fmla="*/ 16678 h 972391"/>
                    <a:gd name="connsiteX5" fmla="*/ 1142564 w 1142564"/>
                    <a:gd name="connsiteY5" fmla="*/ 165878 h 972391"/>
                    <a:gd name="connsiteX6" fmla="*/ 1142564 w 1142564"/>
                    <a:gd name="connsiteY6" fmla="*/ 972391 h 972391"/>
                    <a:gd name="connsiteX7" fmla="*/ 818714 w 1142564"/>
                    <a:gd name="connsiteY7" fmla="*/ 972391 h 972391"/>
                    <a:gd name="connsiteX8" fmla="*/ 818714 w 1142564"/>
                    <a:gd name="connsiteY8" fmla="*/ 330200 h 972391"/>
                    <a:gd name="connsiteX9" fmla="*/ 208791 w 1142564"/>
                    <a:gd name="connsiteY9" fmla="*/ 332445 h 972391"/>
                    <a:gd name="connsiteX0" fmla="*/ 0 w 1142564"/>
                    <a:gd name="connsiteY0" fmla="*/ 0 h 972391"/>
                    <a:gd name="connsiteX1" fmla="*/ 973511 w 1142564"/>
                    <a:gd name="connsiteY1" fmla="*/ 0 h 972391"/>
                    <a:gd name="connsiteX2" fmla="*/ 1037775 w 1142564"/>
                    <a:gd name="connsiteY2" fmla="*/ 12974 h 972391"/>
                    <a:gd name="connsiteX3" fmla="*/ 1043098 w 1142564"/>
                    <a:gd name="connsiteY3" fmla="*/ 16563 h 972391"/>
                    <a:gd name="connsiteX4" fmla="*/ 1043668 w 1142564"/>
                    <a:gd name="connsiteY4" fmla="*/ 16678 h 972391"/>
                    <a:gd name="connsiteX5" fmla="*/ 1142564 w 1142564"/>
                    <a:gd name="connsiteY5" fmla="*/ 165878 h 972391"/>
                    <a:gd name="connsiteX6" fmla="*/ 1142564 w 1142564"/>
                    <a:gd name="connsiteY6" fmla="*/ 972391 h 972391"/>
                    <a:gd name="connsiteX7" fmla="*/ 818714 w 1142564"/>
                    <a:gd name="connsiteY7" fmla="*/ 972391 h 972391"/>
                    <a:gd name="connsiteX8" fmla="*/ 818714 w 1142564"/>
                    <a:gd name="connsiteY8" fmla="*/ 330200 h 972391"/>
                    <a:gd name="connsiteX9" fmla="*/ 314575 w 1142564"/>
                    <a:gd name="connsiteY9" fmla="*/ 317740 h 972391"/>
                    <a:gd name="connsiteX0" fmla="*/ 0 w 1142564"/>
                    <a:gd name="connsiteY0" fmla="*/ 0 h 972391"/>
                    <a:gd name="connsiteX1" fmla="*/ 973511 w 1142564"/>
                    <a:gd name="connsiteY1" fmla="*/ 0 h 972391"/>
                    <a:gd name="connsiteX2" fmla="*/ 1037775 w 1142564"/>
                    <a:gd name="connsiteY2" fmla="*/ 12974 h 972391"/>
                    <a:gd name="connsiteX3" fmla="*/ 1043098 w 1142564"/>
                    <a:gd name="connsiteY3" fmla="*/ 16563 h 972391"/>
                    <a:gd name="connsiteX4" fmla="*/ 1043668 w 1142564"/>
                    <a:gd name="connsiteY4" fmla="*/ 16678 h 972391"/>
                    <a:gd name="connsiteX5" fmla="*/ 1142564 w 1142564"/>
                    <a:gd name="connsiteY5" fmla="*/ 165878 h 972391"/>
                    <a:gd name="connsiteX6" fmla="*/ 1142564 w 1142564"/>
                    <a:gd name="connsiteY6" fmla="*/ 972391 h 972391"/>
                    <a:gd name="connsiteX7" fmla="*/ 818714 w 1142564"/>
                    <a:gd name="connsiteY7" fmla="*/ 972391 h 972391"/>
                    <a:gd name="connsiteX8" fmla="*/ 818714 w 1142564"/>
                    <a:gd name="connsiteY8" fmla="*/ 330200 h 972391"/>
                    <a:gd name="connsiteX9" fmla="*/ 314575 w 1142564"/>
                    <a:gd name="connsiteY9" fmla="*/ 317740 h 972391"/>
                    <a:gd name="connsiteX0" fmla="*/ 0 w 957602"/>
                    <a:gd name="connsiteY0" fmla="*/ 0 h 1023838"/>
                    <a:gd name="connsiteX1" fmla="*/ 788549 w 957602"/>
                    <a:gd name="connsiteY1" fmla="*/ 51447 h 1023838"/>
                    <a:gd name="connsiteX2" fmla="*/ 852813 w 957602"/>
                    <a:gd name="connsiteY2" fmla="*/ 64421 h 1023838"/>
                    <a:gd name="connsiteX3" fmla="*/ 858136 w 957602"/>
                    <a:gd name="connsiteY3" fmla="*/ 68010 h 1023838"/>
                    <a:gd name="connsiteX4" fmla="*/ 858706 w 957602"/>
                    <a:gd name="connsiteY4" fmla="*/ 68125 h 1023838"/>
                    <a:gd name="connsiteX5" fmla="*/ 957602 w 957602"/>
                    <a:gd name="connsiteY5" fmla="*/ 217325 h 1023838"/>
                    <a:gd name="connsiteX6" fmla="*/ 957602 w 957602"/>
                    <a:gd name="connsiteY6" fmla="*/ 1023838 h 1023838"/>
                    <a:gd name="connsiteX7" fmla="*/ 633752 w 957602"/>
                    <a:gd name="connsiteY7" fmla="*/ 1023838 h 1023838"/>
                    <a:gd name="connsiteX8" fmla="*/ 633752 w 957602"/>
                    <a:gd name="connsiteY8" fmla="*/ 381647 h 1023838"/>
                    <a:gd name="connsiteX9" fmla="*/ 129613 w 957602"/>
                    <a:gd name="connsiteY9" fmla="*/ 369187 h 1023838"/>
                    <a:gd name="connsiteX0" fmla="*/ 0 w 897921"/>
                    <a:gd name="connsiteY0" fmla="*/ 0 h 1117523"/>
                    <a:gd name="connsiteX1" fmla="*/ 728868 w 897921"/>
                    <a:gd name="connsiteY1" fmla="*/ 145132 h 1117523"/>
                    <a:gd name="connsiteX2" fmla="*/ 793132 w 897921"/>
                    <a:gd name="connsiteY2" fmla="*/ 158106 h 1117523"/>
                    <a:gd name="connsiteX3" fmla="*/ 798455 w 897921"/>
                    <a:gd name="connsiteY3" fmla="*/ 161695 h 1117523"/>
                    <a:gd name="connsiteX4" fmla="*/ 799025 w 897921"/>
                    <a:gd name="connsiteY4" fmla="*/ 161810 h 1117523"/>
                    <a:gd name="connsiteX5" fmla="*/ 897921 w 897921"/>
                    <a:gd name="connsiteY5" fmla="*/ 311010 h 1117523"/>
                    <a:gd name="connsiteX6" fmla="*/ 897921 w 897921"/>
                    <a:gd name="connsiteY6" fmla="*/ 1117523 h 1117523"/>
                    <a:gd name="connsiteX7" fmla="*/ 574071 w 897921"/>
                    <a:gd name="connsiteY7" fmla="*/ 1117523 h 1117523"/>
                    <a:gd name="connsiteX8" fmla="*/ 574071 w 897921"/>
                    <a:gd name="connsiteY8" fmla="*/ 475332 h 1117523"/>
                    <a:gd name="connsiteX9" fmla="*/ 69932 w 897921"/>
                    <a:gd name="connsiteY9" fmla="*/ 462872 h 1117523"/>
                    <a:gd name="connsiteX0" fmla="*/ 0 w 897921"/>
                    <a:gd name="connsiteY0" fmla="*/ 0 h 1117523"/>
                    <a:gd name="connsiteX1" fmla="*/ 728868 w 897921"/>
                    <a:gd name="connsiteY1" fmla="*/ 145132 h 1117523"/>
                    <a:gd name="connsiteX2" fmla="*/ 793132 w 897921"/>
                    <a:gd name="connsiteY2" fmla="*/ 158106 h 1117523"/>
                    <a:gd name="connsiteX3" fmla="*/ 798455 w 897921"/>
                    <a:gd name="connsiteY3" fmla="*/ 161695 h 1117523"/>
                    <a:gd name="connsiteX4" fmla="*/ 799025 w 897921"/>
                    <a:gd name="connsiteY4" fmla="*/ 161810 h 1117523"/>
                    <a:gd name="connsiteX5" fmla="*/ 897921 w 897921"/>
                    <a:gd name="connsiteY5" fmla="*/ 311010 h 1117523"/>
                    <a:gd name="connsiteX6" fmla="*/ 897921 w 897921"/>
                    <a:gd name="connsiteY6" fmla="*/ 1117523 h 1117523"/>
                    <a:gd name="connsiteX7" fmla="*/ 574071 w 897921"/>
                    <a:gd name="connsiteY7" fmla="*/ 1117523 h 1117523"/>
                    <a:gd name="connsiteX8" fmla="*/ 574071 w 897921"/>
                    <a:gd name="connsiteY8" fmla="*/ 475332 h 1117523"/>
                    <a:gd name="connsiteX9" fmla="*/ 69932 w 897921"/>
                    <a:gd name="connsiteY9" fmla="*/ 462872 h 1117523"/>
                    <a:gd name="connsiteX0" fmla="*/ 30110 w 928031"/>
                    <a:gd name="connsiteY0" fmla="*/ 0 h 1117523"/>
                    <a:gd name="connsiteX1" fmla="*/ 758978 w 928031"/>
                    <a:gd name="connsiteY1" fmla="*/ 145132 h 1117523"/>
                    <a:gd name="connsiteX2" fmla="*/ 823242 w 928031"/>
                    <a:gd name="connsiteY2" fmla="*/ 158106 h 1117523"/>
                    <a:gd name="connsiteX3" fmla="*/ 828565 w 928031"/>
                    <a:gd name="connsiteY3" fmla="*/ 161695 h 1117523"/>
                    <a:gd name="connsiteX4" fmla="*/ 829135 w 928031"/>
                    <a:gd name="connsiteY4" fmla="*/ 161810 h 1117523"/>
                    <a:gd name="connsiteX5" fmla="*/ 928031 w 928031"/>
                    <a:gd name="connsiteY5" fmla="*/ 311010 h 1117523"/>
                    <a:gd name="connsiteX6" fmla="*/ 928031 w 928031"/>
                    <a:gd name="connsiteY6" fmla="*/ 1117523 h 1117523"/>
                    <a:gd name="connsiteX7" fmla="*/ 604181 w 928031"/>
                    <a:gd name="connsiteY7" fmla="*/ 1117523 h 1117523"/>
                    <a:gd name="connsiteX8" fmla="*/ 604181 w 928031"/>
                    <a:gd name="connsiteY8" fmla="*/ 475332 h 1117523"/>
                    <a:gd name="connsiteX9" fmla="*/ 0 w 928031"/>
                    <a:gd name="connsiteY9" fmla="*/ 331839 h 1117523"/>
                    <a:gd name="connsiteX0" fmla="*/ 30110 w 928031"/>
                    <a:gd name="connsiteY0" fmla="*/ 0 h 1117523"/>
                    <a:gd name="connsiteX1" fmla="*/ 758978 w 928031"/>
                    <a:gd name="connsiteY1" fmla="*/ 145132 h 1117523"/>
                    <a:gd name="connsiteX2" fmla="*/ 823242 w 928031"/>
                    <a:gd name="connsiteY2" fmla="*/ 158106 h 1117523"/>
                    <a:gd name="connsiteX3" fmla="*/ 828565 w 928031"/>
                    <a:gd name="connsiteY3" fmla="*/ 161695 h 1117523"/>
                    <a:gd name="connsiteX4" fmla="*/ 829135 w 928031"/>
                    <a:gd name="connsiteY4" fmla="*/ 161810 h 1117523"/>
                    <a:gd name="connsiteX5" fmla="*/ 928031 w 928031"/>
                    <a:gd name="connsiteY5" fmla="*/ 311010 h 1117523"/>
                    <a:gd name="connsiteX6" fmla="*/ 928031 w 928031"/>
                    <a:gd name="connsiteY6" fmla="*/ 1117523 h 1117523"/>
                    <a:gd name="connsiteX7" fmla="*/ 604181 w 928031"/>
                    <a:gd name="connsiteY7" fmla="*/ 1117523 h 1117523"/>
                    <a:gd name="connsiteX8" fmla="*/ 604181 w 928031"/>
                    <a:gd name="connsiteY8" fmla="*/ 475332 h 1117523"/>
                    <a:gd name="connsiteX9" fmla="*/ 0 w 928031"/>
                    <a:gd name="connsiteY9" fmla="*/ 331839 h 1117523"/>
                    <a:gd name="connsiteX0" fmla="*/ 15215 w 928031"/>
                    <a:gd name="connsiteY0" fmla="*/ 0 h 1147348"/>
                    <a:gd name="connsiteX1" fmla="*/ 758978 w 928031"/>
                    <a:gd name="connsiteY1" fmla="*/ 174957 h 1147348"/>
                    <a:gd name="connsiteX2" fmla="*/ 823242 w 928031"/>
                    <a:gd name="connsiteY2" fmla="*/ 187931 h 1147348"/>
                    <a:gd name="connsiteX3" fmla="*/ 828565 w 928031"/>
                    <a:gd name="connsiteY3" fmla="*/ 191520 h 1147348"/>
                    <a:gd name="connsiteX4" fmla="*/ 829135 w 928031"/>
                    <a:gd name="connsiteY4" fmla="*/ 191635 h 1147348"/>
                    <a:gd name="connsiteX5" fmla="*/ 928031 w 928031"/>
                    <a:gd name="connsiteY5" fmla="*/ 340835 h 1147348"/>
                    <a:gd name="connsiteX6" fmla="*/ 928031 w 928031"/>
                    <a:gd name="connsiteY6" fmla="*/ 1147348 h 1147348"/>
                    <a:gd name="connsiteX7" fmla="*/ 604181 w 928031"/>
                    <a:gd name="connsiteY7" fmla="*/ 1147348 h 1147348"/>
                    <a:gd name="connsiteX8" fmla="*/ 604181 w 928031"/>
                    <a:gd name="connsiteY8" fmla="*/ 505157 h 1147348"/>
                    <a:gd name="connsiteX9" fmla="*/ 0 w 928031"/>
                    <a:gd name="connsiteY9" fmla="*/ 361664 h 1147348"/>
                    <a:gd name="connsiteX0" fmla="*/ 15215 w 928031"/>
                    <a:gd name="connsiteY0" fmla="*/ 0 h 1147348"/>
                    <a:gd name="connsiteX1" fmla="*/ 823242 w 928031"/>
                    <a:gd name="connsiteY1" fmla="*/ 187931 h 1147348"/>
                    <a:gd name="connsiteX2" fmla="*/ 828565 w 928031"/>
                    <a:gd name="connsiteY2" fmla="*/ 191520 h 1147348"/>
                    <a:gd name="connsiteX3" fmla="*/ 829135 w 928031"/>
                    <a:gd name="connsiteY3" fmla="*/ 191635 h 1147348"/>
                    <a:gd name="connsiteX4" fmla="*/ 928031 w 928031"/>
                    <a:gd name="connsiteY4" fmla="*/ 340835 h 1147348"/>
                    <a:gd name="connsiteX5" fmla="*/ 928031 w 928031"/>
                    <a:gd name="connsiteY5" fmla="*/ 1147348 h 1147348"/>
                    <a:gd name="connsiteX6" fmla="*/ 604181 w 928031"/>
                    <a:gd name="connsiteY6" fmla="*/ 1147348 h 1147348"/>
                    <a:gd name="connsiteX7" fmla="*/ 604181 w 928031"/>
                    <a:gd name="connsiteY7" fmla="*/ 505157 h 1147348"/>
                    <a:gd name="connsiteX8" fmla="*/ 0 w 928031"/>
                    <a:gd name="connsiteY8" fmla="*/ 361664 h 1147348"/>
                    <a:gd name="connsiteX0" fmla="*/ 15215 w 928031"/>
                    <a:gd name="connsiteY0" fmla="*/ 0 h 1147348"/>
                    <a:gd name="connsiteX1" fmla="*/ 828565 w 928031"/>
                    <a:gd name="connsiteY1" fmla="*/ 191520 h 1147348"/>
                    <a:gd name="connsiteX2" fmla="*/ 829135 w 928031"/>
                    <a:gd name="connsiteY2" fmla="*/ 191635 h 1147348"/>
                    <a:gd name="connsiteX3" fmla="*/ 928031 w 928031"/>
                    <a:gd name="connsiteY3" fmla="*/ 340835 h 1147348"/>
                    <a:gd name="connsiteX4" fmla="*/ 928031 w 928031"/>
                    <a:gd name="connsiteY4" fmla="*/ 1147348 h 1147348"/>
                    <a:gd name="connsiteX5" fmla="*/ 604181 w 928031"/>
                    <a:gd name="connsiteY5" fmla="*/ 1147348 h 1147348"/>
                    <a:gd name="connsiteX6" fmla="*/ 604181 w 928031"/>
                    <a:gd name="connsiteY6" fmla="*/ 505157 h 1147348"/>
                    <a:gd name="connsiteX7" fmla="*/ 0 w 928031"/>
                    <a:gd name="connsiteY7" fmla="*/ 361664 h 1147348"/>
                    <a:gd name="connsiteX0" fmla="*/ 15215 w 928031"/>
                    <a:gd name="connsiteY0" fmla="*/ 0 h 1221875"/>
                    <a:gd name="connsiteX1" fmla="*/ 828565 w 928031"/>
                    <a:gd name="connsiteY1" fmla="*/ 191520 h 1221875"/>
                    <a:gd name="connsiteX2" fmla="*/ 829135 w 928031"/>
                    <a:gd name="connsiteY2" fmla="*/ 191635 h 1221875"/>
                    <a:gd name="connsiteX3" fmla="*/ 928031 w 928031"/>
                    <a:gd name="connsiteY3" fmla="*/ 340835 h 1221875"/>
                    <a:gd name="connsiteX4" fmla="*/ 890722 w 928031"/>
                    <a:gd name="connsiteY4" fmla="*/ 1221875 h 1221875"/>
                    <a:gd name="connsiteX5" fmla="*/ 604181 w 928031"/>
                    <a:gd name="connsiteY5" fmla="*/ 1147348 h 1221875"/>
                    <a:gd name="connsiteX6" fmla="*/ 604181 w 928031"/>
                    <a:gd name="connsiteY6" fmla="*/ 505157 h 1221875"/>
                    <a:gd name="connsiteX7" fmla="*/ 0 w 928031"/>
                    <a:gd name="connsiteY7" fmla="*/ 361664 h 1221875"/>
                    <a:gd name="connsiteX0" fmla="*/ 15215 w 928031"/>
                    <a:gd name="connsiteY0" fmla="*/ 0 h 1222975"/>
                    <a:gd name="connsiteX1" fmla="*/ 828565 w 928031"/>
                    <a:gd name="connsiteY1" fmla="*/ 191520 h 1222975"/>
                    <a:gd name="connsiteX2" fmla="*/ 829135 w 928031"/>
                    <a:gd name="connsiteY2" fmla="*/ 191635 h 1222975"/>
                    <a:gd name="connsiteX3" fmla="*/ 928031 w 928031"/>
                    <a:gd name="connsiteY3" fmla="*/ 340835 h 1222975"/>
                    <a:gd name="connsiteX4" fmla="*/ 890722 w 928031"/>
                    <a:gd name="connsiteY4" fmla="*/ 1221875 h 1222975"/>
                    <a:gd name="connsiteX5" fmla="*/ 639288 w 928031"/>
                    <a:gd name="connsiteY5" fmla="*/ 1222975 h 1222975"/>
                    <a:gd name="connsiteX6" fmla="*/ 604181 w 928031"/>
                    <a:gd name="connsiteY6" fmla="*/ 505157 h 1222975"/>
                    <a:gd name="connsiteX7" fmla="*/ 0 w 928031"/>
                    <a:gd name="connsiteY7" fmla="*/ 361664 h 12229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928031" h="1222975">
                      <a:moveTo>
                        <a:pt x="15215" y="0"/>
                      </a:moveTo>
                      <a:lnTo>
                        <a:pt x="828565" y="191520"/>
                      </a:lnTo>
                      <a:lnTo>
                        <a:pt x="829135" y="191635"/>
                      </a:lnTo>
                      <a:cubicBezTo>
                        <a:pt x="887252" y="216216"/>
                        <a:pt x="928031" y="273763"/>
                        <a:pt x="928031" y="340835"/>
                      </a:cubicBezTo>
                      <a:lnTo>
                        <a:pt x="890722" y="1221875"/>
                      </a:lnTo>
                      <a:lnTo>
                        <a:pt x="639288" y="1222975"/>
                      </a:lnTo>
                      <a:lnTo>
                        <a:pt x="604181" y="505157"/>
                      </a:lnTo>
                      <a:lnTo>
                        <a:pt x="0" y="361664"/>
                      </a:lnTo>
                    </a:path>
                  </a:pathLst>
                </a:custGeom>
                <a:solidFill>
                  <a:srgbClr val="FF9933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  <p:grpSp>
            <p:nvGrpSpPr>
              <p:cNvPr id="1371" name="グループ化 1370">
                <a:extLst>
                  <a:ext uri="{FF2B5EF4-FFF2-40B4-BE49-F238E27FC236}">
                    <a16:creationId xmlns:a16="http://schemas.microsoft.com/office/drawing/2014/main" id="{C2F98169-D8C8-4536-907F-1A6D6D049774}"/>
                  </a:ext>
                </a:extLst>
              </p:cNvPr>
              <p:cNvGrpSpPr/>
              <p:nvPr/>
            </p:nvGrpSpPr>
            <p:grpSpPr>
              <a:xfrm rot="403306" flipH="1">
                <a:off x="5068168" y="1662057"/>
                <a:ext cx="928031" cy="1732765"/>
                <a:chOff x="6444208" y="4064103"/>
                <a:chExt cx="928031" cy="1732765"/>
              </a:xfrm>
            </p:grpSpPr>
            <p:sp>
              <p:nvSpPr>
                <p:cNvPr id="1372" name="フリーフォーム 188">
                  <a:extLst>
                    <a:ext uri="{FF2B5EF4-FFF2-40B4-BE49-F238E27FC236}">
                      <a16:creationId xmlns:a16="http://schemas.microsoft.com/office/drawing/2014/main" id="{882129EC-3FA1-448F-A043-F2FE4ACD43C4}"/>
                    </a:ext>
                  </a:extLst>
                </p:cNvPr>
                <p:cNvSpPr/>
                <p:nvPr/>
              </p:nvSpPr>
              <p:spPr>
                <a:xfrm rot="17605872">
                  <a:off x="6872176" y="4136638"/>
                  <a:ext cx="543116" cy="398045"/>
                </a:xfrm>
                <a:custGeom>
                  <a:avLst/>
                  <a:gdLst>
                    <a:gd name="connsiteX0" fmla="*/ 0 w 543116"/>
                    <a:gd name="connsiteY0" fmla="*/ 141610 h 398045"/>
                    <a:gd name="connsiteX1" fmla="*/ 0 w 543116"/>
                    <a:gd name="connsiteY1" fmla="*/ 141611 h 398045"/>
                    <a:gd name="connsiteX2" fmla="*/ 0 w 543116"/>
                    <a:gd name="connsiteY2" fmla="*/ 141611 h 398045"/>
                    <a:gd name="connsiteX3" fmla="*/ 479443 w 543116"/>
                    <a:gd name="connsiteY3" fmla="*/ 106882 h 398045"/>
                    <a:gd name="connsiteX4" fmla="*/ 489259 w 543116"/>
                    <a:gd name="connsiteY4" fmla="*/ 121664 h 398045"/>
                    <a:gd name="connsiteX5" fmla="*/ 489524 w 543116"/>
                    <a:gd name="connsiteY5" fmla="*/ 123025 h 398045"/>
                    <a:gd name="connsiteX6" fmla="*/ 534955 w 543116"/>
                    <a:gd name="connsiteY6" fmla="*/ 187495 h 398045"/>
                    <a:gd name="connsiteX7" fmla="*/ 524168 w 543116"/>
                    <a:gd name="connsiteY7" fmla="*/ 249762 h 398045"/>
                    <a:gd name="connsiteX8" fmla="*/ 461902 w 543116"/>
                    <a:gd name="connsiteY8" fmla="*/ 238975 h 398045"/>
                    <a:gd name="connsiteX9" fmla="*/ 413142 w 543116"/>
                    <a:gd name="connsiteY9" fmla="*/ 169780 h 398045"/>
                    <a:gd name="connsiteX10" fmla="*/ 354162 w 543116"/>
                    <a:gd name="connsiteY10" fmla="*/ 159562 h 398045"/>
                    <a:gd name="connsiteX11" fmla="*/ 351769 w 543116"/>
                    <a:gd name="connsiteY11" fmla="*/ 163911 h 398045"/>
                    <a:gd name="connsiteX12" fmla="*/ 391714 w 543116"/>
                    <a:gd name="connsiteY12" fmla="*/ 182392 h 398045"/>
                    <a:gd name="connsiteX13" fmla="*/ 396222 w 543116"/>
                    <a:gd name="connsiteY13" fmla="*/ 187282 h 398045"/>
                    <a:gd name="connsiteX14" fmla="*/ 399922 w 543116"/>
                    <a:gd name="connsiteY14" fmla="*/ 187433 h 398045"/>
                    <a:gd name="connsiteX15" fmla="*/ 420296 w 543116"/>
                    <a:gd name="connsiteY15" fmla="*/ 209533 h 398045"/>
                    <a:gd name="connsiteX16" fmla="*/ 451011 w 543116"/>
                    <a:gd name="connsiteY16" fmla="*/ 293142 h 398045"/>
                    <a:gd name="connsiteX17" fmla="*/ 427689 w 543116"/>
                    <a:gd name="connsiteY17" fmla="*/ 343550 h 398045"/>
                    <a:gd name="connsiteX18" fmla="*/ 377281 w 543116"/>
                    <a:gd name="connsiteY18" fmla="*/ 320228 h 398045"/>
                    <a:gd name="connsiteX19" fmla="*/ 351626 w 543116"/>
                    <a:gd name="connsiteY19" fmla="*/ 250392 h 398045"/>
                    <a:gd name="connsiteX20" fmla="*/ 298036 w 543116"/>
                    <a:gd name="connsiteY20" fmla="*/ 225598 h 398045"/>
                    <a:gd name="connsiteX21" fmla="*/ 324136 w 543116"/>
                    <a:gd name="connsiteY21" fmla="*/ 247365 h 398045"/>
                    <a:gd name="connsiteX22" fmla="*/ 326954 w 543116"/>
                    <a:gd name="connsiteY22" fmla="*/ 252739 h 398045"/>
                    <a:gd name="connsiteX23" fmla="*/ 330180 w 543116"/>
                    <a:gd name="connsiteY23" fmla="*/ 253746 h 398045"/>
                    <a:gd name="connsiteX24" fmla="*/ 342917 w 543116"/>
                    <a:gd name="connsiteY24" fmla="*/ 278036 h 398045"/>
                    <a:gd name="connsiteX25" fmla="*/ 350242 w 543116"/>
                    <a:gd name="connsiteY25" fmla="*/ 358978 h 398045"/>
                    <a:gd name="connsiteX26" fmla="*/ 317783 w 543116"/>
                    <a:gd name="connsiteY26" fmla="*/ 397897 h 398045"/>
                    <a:gd name="connsiteX27" fmla="*/ 278864 w 543116"/>
                    <a:gd name="connsiteY27" fmla="*/ 365438 h 398045"/>
                    <a:gd name="connsiteX28" fmla="*/ 272746 w 543116"/>
                    <a:gd name="connsiteY28" fmla="*/ 297830 h 398045"/>
                    <a:gd name="connsiteX29" fmla="*/ 207078 w 543116"/>
                    <a:gd name="connsiteY29" fmla="*/ 243062 h 398045"/>
                    <a:gd name="connsiteX30" fmla="*/ 130006 w 543116"/>
                    <a:gd name="connsiteY30" fmla="*/ 250037 h 398045"/>
                    <a:gd name="connsiteX31" fmla="*/ 13568 w 543116"/>
                    <a:gd name="connsiteY31" fmla="*/ 187167 h 398045"/>
                    <a:gd name="connsiteX32" fmla="*/ 0 w 543116"/>
                    <a:gd name="connsiteY32" fmla="*/ 141611 h 398045"/>
                    <a:gd name="connsiteX33" fmla="*/ 5169 w 543116"/>
                    <a:gd name="connsiteY33" fmla="*/ 94359 h 398045"/>
                    <a:gd name="connsiteX34" fmla="*/ 108427 w 543116"/>
                    <a:gd name="connsiteY34" fmla="*/ 11605 h 398045"/>
                    <a:gd name="connsiteX35" fmla="*/ 231189 w 543116"/>
                    <a:gd name="connsiteY35" fmla="*/ 494 h 398045"/>
                    <a:gd name="connsiteX36" fmla="*/ 278442 w 543116"/>
                    <a:gd name="connsiteY36" fmla="*/ 5663 h 398045"/>
                    <a:gd name="connsiteX37" fmla="*/ 306049 w 543116"/>
                    <a:gd name="connsiteY37" fmla="*/ 20851 h 398045"/>
                    <a:gd name="connsiteX38" fmla="*/ 365302 w 543116"/>
                    <a:gd name="connsiteY38" fmla="*/ 20851 h 398045"/>
                    <a:gd name="connsiteX39" fmla="*/ 372292 w 543116"/>
                    <a:gd name="connsiteY39" fmla="*/ 23747 h 398045"/>
                    <a:gd name="connsiteX40" fmla="*/ 376186 w 543116"/>
                    <a:gd name="connsiteY40" fmla="*/ 22134 h 398045"/>
                    <a:gd name="connsiteX41" fmla="*/ 407783 w 543116"/>
                    <a:gd name="connsiteY41" fmla="*/ 35222 h 3980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</a:cxnLst>
                  <a:rect l="l" t="t" r="r" b="b"/>
                  <a:pathLst>
                    <a:path w="543116" h="398045">
                      <a:moveTo>
                        <a:pt x="0" y="141610"/>
                      </a:moveTo>
                      <a:lnTo>
                        <a:pt x="0" y="141611"/>
                      </a:lnTo>
                      <a:lnTo>
                        <a:pt x="0" y="141611"/>
                      </a:lnTo>
                      <a:close/>
                      <a:moveTo>
                        <a:pt x="479443" y="106882"/>
                      </a:moveTo>
                      <a:cubicBezTo>
                        <a:pt x="483806" y="111245"/>
                        <a:pt x="487078" y="116285"/>
                        <a:pt x="489259" y="121664"/>
                      </a:cubicBezTo>
                      <a:lnTo>
                        <a:pt x="489524" y="123025"/>
                      </a:lnTo>
                      <a:lnTo>
                        <a:pt x="534955" y="187495"/>
                      </a:lnTo>
                      <a:cubicBezTo>
                        <a:pt x="549170" y="207668"/>
                        <a:pt x="544341" y="235547"/>
                        <a:pt x="524168" y="249762"/>
                      </a:cubicBezTo>
                      <a:cubicBezTo>
                        <a:pt x="503995" y="263977"/>
                        <a:pt x="476117" y="259147"/>
                        <a:pt x="461902" y="238975"/>
                      </a:cubicBezTo>
                      <a:lnTo>
                        <a:pt x="413142" y="169780"/>
                      </a:lnTo>
                      <a:lnTo>
                        <a:pt x="354162" y="159562"/>
                      </a:lnTo>
                      <a:lnTo>
                        <a:pt x="351769" y="163911"/>
                      </a:lnTo>
                      <a:lnTo>
                        <a:pt x="391714" y="182392"/>
                      </a:lnTo>
                      <a:lnTo>
                        <a:pt x="396222" y="187282"/>
                      </a:lnTo>
                      <a:lnTo>
                        <a:pt x="399922" y="187433"/>
                      </a:lnTo>
                      <a:cubicBezTo>
                        <a:pt x="409044" y="191653"/>
                        <a:pt x="416556" y="199353"/>
                        <a:pt x="420296" y="209533"/>
                      </a:cubicBezTo>
                      <a:lnTo>
                        <a:pt x="451011" y="293142"/>
                      </a:lnTo>
                      <a:cubicBezTo>
                        <a:pt x="458490" y="313501"/>
                        <a:pt x="448049" y="336071"/>
                        <a:pt x="427689" y="343550"/>
                      </a:cubicBezTo>
                      <a:cubicBezTo>
                        <a:pt x="407329" y="351029"/>
                        <a:pt x="384761" y="340587"/>
                        <a:pt x="377281" y="320228"/>
                      </a:cubicBezTo>
                      <a:lnTo>
                        <a:pt x="351626" y="250392"/>
                      </a:lnTo>
                      <a:lnTo>
                        <a:pt x="298036" y="225598"/>
                      </a:lnTo>
                      <a:lnTo>
                        <a:pt x="324136" y="247365"/>
                      </a:lnTo>
                      <a:lnTo>
                        <a:pt x="326954" y="252739"/>
                      </a:lnTo>
                      <a:lnTo>
                        <a:pt x="330180" y="253746"/>
                      </a:lnTo>
                      <a:cubicBezTo>
                        <a:pt x="337223" y="259620"/>
                        <a:pt x="342025" y="268180"/>
                        <a:pt x="342917" y="278036"/>
                      </a:cubicBezTo>
                      <a:lnTo>
                        <a:pt x="350242" y="358978"/>
                      </a:lnTo>
                      <a:cubicBezTo>
                        <a:pt x="352026" y="378688"/>
                        <a:pt x="337494" y="396114"/>
                        <a:pt x="317783" y="397897"/>
                      </a:cubicBezTo>
                      <a:cubicBezTo>
                        <a:pt x="298073" y="399681"/>
                        <a:pt x="280648" y="385148"/>
                        <a:pt x="278864" y="365438"/>
                      </a:cubicBezTo>
                      <a:lnTo>
                        <a:pt x="272746" y="297830"/>
                      </a:lnTo>
                      <a:lnTo>
                        <a:pt x="207078" y="243062"/>
                      </a:lnTo>
                      <a:lnTo>
                        <a:pt x="130006" y="250037"/>
                      </a:lnTo>
                      <a:cubicBezTo>
                        <a:pt x="80625" y="254506"/>
                        <a:pt x="35539" y="228318"/>
                        <a:pt x="13568" y="187167"/>
                      </a:cubicBezTo>
                      <a:lnTo>
                        <a:pt x="0" y="141611"/>
                      </a:lnTo>
                      <a:lnTo>
                        <a:pt x="5169" y="94359"/>
                      </a:lnTo>
                      <a:cubicBezTo>
                        <a:pt x="19394" y="49932"/>
                        <a:pt x="59045" y="16074"/>
                        <a:pt x="108427" y="11605"/>
                      </a:cubicBezTo>
                      <a:lnTo>
                        <a:pt x="231189" y="494"/>
                      </a:lnTo>
                      <a:cubicBezTo>
                        <a:pt x="247649" y="-996"/>
                        <a:pt x="263633" y="921"/>
                        <a:pt x="278442" y="5663"/>
                      </a:cubicBezTo>
                      <a:lnTo>
                        <a:pt x="306049" y="20851"/>
                      </a:lnTo>
                      <a:lnTo>
                        <a:pt x="365302" y="20851"/>
                      </a:lnTo>
                      <a:lnTo>
                        <a:pt x="372292" y="23747"/>
                      </a:lnTo>
                      <a:lnTo>
                        <a:pt x="376186" y="22134"/>
                      </a:lnTo>
                      <a:cubicBezTo>
                        <a:pt x="387622" y="22134"/>
                        <a:pt x="399057" y="26497"/>
                        <a:pt x="407783" y="35222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373" name="フリーフォーム 190">
                  <a:extLst>
                    <a:ext uri="{FF2B5EF4-FFF2-40B4-BE49-F238E27FC236}">
                      <a16:creationId xmlns:a16="http://schemas.microsoft.com/office/drawing/2014/main" id="{8361A9C6-AEBE-4460-AF51-E99CB50300FF}"/>
                    </a:ext>
                  </a:extLst>
                </p:cNvPr>
                <p:cNvSpPr/>
                <p:nvPr/>
              </p:nvSpPr>
              <p:spPr>
                <a:xfrm rot="12795583">
                  <a:off x="6444208" y="4573893"/>
                  <a:ext cx="928031" cy="1222975"/>
                </a:xfrm>
                <a:custGeom>
                  <a:avLst/>
                  <a:gdLst>
                    <a:gd name="connsiteX0" fmla="*/ 1199901 w 1199901"/>
                    <a:gd name="connsiteY0" fmla="*/ 972391 h 972391"/>
                    <a:gd name="connsiteX1" fmla="*/ 876051 w 1199901"/>
                    <a:gd name="connsiteY1" fmla="*/ 972391 h 972391"/>
                    <a:gd name="connsiteX2" fmla="*/ 876051 w 1199901"/>
                    <a:gd name="connsiteY2" fmla="*/ 330200 h 972391"/>
                    <a:gd name="connsiteX3" fmla="*/ 165100 w 1199901"/>
                    <a:gd name="connsiteY3" fmla="*/ 330200 h 972391"/>
                    <a:gd name="connsiteX4" fmla="*/ 0 w 1199901"/>
                    <a:gd name="connsiteY4" fmla="*/ 165100 h 972391"/>
                    <a:gd name="connsiteX5" fmla="*/ 165100 w 1199901"/>
                    <a:gd name="connsiteY5" fmla="*/ 0 h 972391"/>
                    <a:gd name="connsiteX6" fmla="*/ 1030848 w 1199901"/>
                    <a:gd name="connsiteY6" fmla="*/ 0 h 972391"/>
                    <a:gd name="connsiteX7" fmla="*/ 1095112 w 1199901"/>
                    <a:gd name="connsiteY7" fmla="*/ 12974 h 972391"/>
                    <a:gd name="connsiteX8" fmla="*/ 1100435 w 1199901"/>
                    <a:gd name="connsiteY8" fmla="*/ 16563 h 972391"/>
                    <a:gd name="connsiteX9" fmla="*/ 1101005 w 1199901"/>
                    <a:gd name="connsiteY9" fmla="*/ 16678 h 972391"/>
                    <a:gd name="connsiteX10" fmla="*/ 1199901 w 1199901"/>
                    <a:gd name="connsiteY10" fmla="*/ 165878 h 972391"/>
                    <a:gd name="connsiteX0" fmla="*/ 0 w 1199901"/>
                    <a:gd name="connsiteY0" fmla="*/ 165100 h 972391"/>
                    <a:gd name="connsiteX1" fmla="*/ 165100 w 1199901"/>
                    <a:gd name="connsiteY1" fmla="*/ 0 h 972391"/>
                    <a:gd name="connsiteX2" fmla="*/ 1030848 w 1199901"/>
                    <a:gd name="connsiteY2" fmla="*/ 0 h 972391"/>
                    <a:gd name="connsiteX3" fmla="*/ 1095112 w 1199901"/>
                    <a:gd name="connsiteY3" fmla="*/ 12974 h 972391"/>
                    <a:gd name="connsiteX4" fmla="*/ 1100435 w 1199901"/>
                    <a:gd name="connsiteY4" fmla="*/ 16563 h 972391"/>
                    <a:gd name="connsiteX5" fmla="*/ 1101005 w 1199901"/>
                    <a:gd name="connsiteY5" fmla="*/ 16678 h 972391"/>
                    <a:gd name="connsiteX6" fmla="*/ 1199901 w 1199901"/>
                    <a:gd name="connsiteY6" fmla="*/ 165878 h 972391"/>
                    <a:gd name="connsiteX7" fmla="*/ 1199901 w 1199901"/>
                    <a:gd name="connsiteY7" fmla="*/ 972391 h 972391"/>
                    <a:gd name="connsiteX8" fmla="*/ 876051 w 1199901"/>
                    <a:gd name="connsiteY8" fmla="*/ 972391 h 972391"/>
                    <a:gd name="connsiteX9" fmla="*/ 876051 w 1199901"/>
                    <a:gd name="connsiteY9" fmla="*/ 330200 h 972391"/>
                    <a:gd name="connsiteX10" fmla="*/ 165100 w 1199901"/>
                    <a:gd name="connsiteY10" fmla="*/ 330200 h 972391"/>
                    <a:gd name="connsiteX11" fmla="*/ 91440 w 1199901"/>
                    <a:gd name="connsiteY11" fmla="*/ 256540 h 972391"/>
                    <a:gd name="connsiteX0" fmla="*/ 115501 w 1150302"/>
                    <a:gd name="connsiteY0" fmla="*/ 0 h 972391"/>
                    <a:gd name="connsiteX1" fmla="*/ 981249 w 1150302"/>
                    <a:gd name="connsiteY1" fmla="*/ 0 h 972391"/>
                    <a:gd name="connsiteX2" fmla="*/ 1045513 w 1150302"/>
                    <a:gd name="connsiteY2" fmla="*/ 12974 h 972391"/>
                    <a:gd name="connsiteX3" fmla="*/ 1050836 w 1150302"/>
                    <a:gd name="connsiteY3" fmla="*/ 16563 h 972391"/>
                    <a:gd name="connsiteX4" fmla="*/ 1051406 w 1150302"/>
                    <a:gd name="connsiteY4" fmla="*/ 16678 h 972391"/>
                    <a:gd name="connsiteX5" fmla="*/ 1150302 w 1150302"/>
                    <a:gd name="connsiteY5" fmla="*/ 165878 h 972391"/>
                    <a:gd name="connsiteX6" fmla="*/ 1150302 w 1150302"/>
                    <a:gd name="connsiteY6" fmla="*/ 972391 h 972391"/>
                    <a:gd name="connsiteX7" fmla="*/ 826452 w 1150302"/>
                    <a:gd name="connsiteY7" fmla="*/ 972391 h 972391"/>
                    <a:gd name="connsiteX8" fmla="*/ 826452 w 1150302"/>
                    <a:gd name="connsiteY8" fmla="*/ 330200 h 972391"/>
                    <a:gd name="connsiteX9" fmla="*/ 115501 w 1150302"/>
                    <a:gd name="connsiteY9" fmla="*/ 330200 h 972391"/>
                    <a:gd name="connsiteX10" fmla="*/ 41841 w 1150302"/>
                    <a:gd name="connsiteY10" fmla="*/ 256540 h 972391"/>
                    <a:gd name="connsiteX0" fmla="*/ 0 w 1034801"/>
                    <a:gd name="connsiteY0" fmla="*/ 0 h 972391"/>
                    <a:gd name="connsiteX1" fmla="*/ 865748 w 1034801"/>
                    <a:gd name="connsiteY1" fmla="*/ 0 h 972391"/>
                    <a:gd name="connsiteX2" fmla="*/ 930012 w 1034801"/>
                    <a:gd name="connsiteY2" fmla="*/ 12974 h 972391"/>
                    <a:gd name="connsiteX3" fmla="*/ 935335 w 1034801"/>
                    <a:gd name="connsiteY3" fmla="*/ 16563 h 972391"/>
                    <a:gd name="connsiteX4" fmla="*/ 935905 w 1034801"/>
                    <a:gd name="connsiteY4" fmla="*/ 16678 h 972391"/>
                    <a:gd name="connsiteX5" fmla="*/ 1034801 w 1034801"/>
                    <a:gd name="connsiteY5" fmla="*/ 165878 h 972391"/>
                    <a:gd name="connsiteX6" fmla="*/ 1034801 w 1034801"/>
                    <a:gd name="connsiteY6" fmla="*/ 972391 h 972391"/>
                    <a:gd name="connsiteX7" fmla="*/ 710951 w 1034801"/>
                    <a:gd name="connsiteY7" fmla="*/ 972391 h 972391"/>
                    <a:gd name="connsiteX8" fmla="*/ 710951 w 1034801"/>
                    <a:gd name="connsiteY8" fmla="*/ 330200 h 972391"/>
                    <a:gd name="connsiteX9" fmla="*/ 0 w 1034801"/>
                    <a:gd name="connsiteY9" fmla="*/ 330200 h 972391"/>
                    <a:gd name="connsiteX0" fmla="*/ 0 w 1034801"/>
                    <a:gd name="connsiteY0" fmla="*/ 0 h 972391"/>
                    <a:gd name="connsiteX1" fmla="*/ 865748 w 1034801"/>
                    <a:gd name="connsiteY1" fmla="*/ 0 h 972391"/>
                    <a:gd name="connsiteX2" fmla="*/ 930012 w 1034801"/>
                    <a:gd name="connsiteY2" fmla="*/ 12974 h 972391"/>
                    <a:gd name="connsiteX3" fmla="*/ 935335 w 1034801"/>
                    <a:gd name="connsiteY3" fmla="*/ 16563 h 972391"/>
                    <a:gd name="connsiteX4" fmla="*/ 935905 w 1034801"/>
                    <a:gd name="connsiteY4" fmla="*/ 16678 h 972391"/>
                    <a:gd name="connsiteX5" fmla="*/ 1034801 w 1034801"/>
                    <a:gd name="connsiteY5" fmla="*/ 165878 h 972391"/>
                    <a:gd name="connsiteX6" fmla="*/ 1034801 w 1034801"/>
                    <a:gd name="connsiteY6" fmla="*/ 972391 h 972391"/>
                    <a:gd name="connsiteX7" fmla="*/ 710951 w 1034801"/>
                    <a:gd name="connsiteY7" fmla="*/ 972391 h 972391"/>
                    <a:gd name="connsiteX8" fmla="*/ 710951 w 1034801"/>
                    <a:gd name="connsiteY8" fmla="*/ 330200 h 972391"/>
                    <a:gd name="connsiteX9" fmla="*/ 101028 w 1034801"/>
                    <a:gd name="connsiteY9" fmla="*/ 332445 h 972391"/>
                    <a:gd name="connsiteX0" fmla="*/ 0 w 1142564"/>
                    <a:gd name="connsiteY0" fmla="*/ 0 h 972391"/>
                    <a:gd name="connsiteX1" fmla="*/ 973511 w 1142564"/>
                    <a:gd name="connsiteY1" fmla="*/ 0 h 972391"/>
                    <a:gd name="connsiteX2" fmla="*/ 1037775 w 1142564"/>
                    <a:gd name="connsiteY2" fmla="*/ 12974 h 972391"/>
                    <a:gd name="connsiteX3" fmla="*/ 1043098 w 1142564"/>
                    <a:gd name="connsiteY3" fmla="*/ 16563 h 972391"/>
                    <a:gd name="connsiteX4" fmla="*/ 1043668 w 1142564"/>
                    <a:gd name="connsiteY4" fmla="*/ 16678 h 972391"/>
                    <a:gd name="connsiteX5" fmla="*/ 1142564 w 1142564"/>
                    <a:gd name="connsiteY5" fmla="*/ 165878 h 972391"/>
                    <a:gd name="connsiteX6" fmla="*/ 1142564 w 1142564"/>
                    <a:gd name="connsiteY6" fmla="*/ 972391 h 972391"/>
                    <a:gd name="connsiteX7" fmla="*/ 818714 w 1142564"/>
                    <a:gd name="connsiteY7" fmla="*/ 972391 h 972391"/>
                    <a:gd name="connsiteX8" fmla="*/ 818714 w 1142564"/>
                    <a:gd name="connsiteY8" fmla="*/ 330200 h 972391"/>
                    <a:gd name="connsiteX9" fmla="*/ 208791 w 1142564"/>
                    <a:gd name="connsiteY9" fmla="*/ 332445 h 972391"/>
                    <a:gd name="connsiteX0" fmla="*/ 0 w 1142564"/>
                    <a:gd name="connsiteY0" fmla="*/ 0 h 972391"/>
                    <a:gd name="connsiteX1" fmla="*/ 973511 w 1142564"/>
                    <a:gd name="connsiteY1" fmla="*/ 0 h 972391"/>
                    <a:gd name="connsiteX2" fmla="*/ 1037775 w 1142564"/>
                    <a:gd name="connsiteY2" fmla="*/ 12974 h 972391"/>
                    <a:gd name="connsiteX3" fmla="*/ 1043098 w 1142564"/>
                    <a:gd name="connsiteY3" fmla="*/ 16563 h 972391"/>
                    <a:gd name="connsiteX4" fmla="*/ 1043668 w 1142564"/>
                    <a:gd name="connsiteY4" fmla="*/ 16678 h 972391"/>
                    <a:gd name="connsiteX5" fmla="*/ 1142564 w 1142564"/>
                    <a:gd name="connsiteY5" fmla="*/ 165878 h 972391"/>
                    <a:gd name="connsiteX6" fmla="*/ 1142564 w 1142564"/>
                    <a:gd name="connsiteY6" fmla="*/ 972391 h 972391"/>
                    <a:gd name="connsiteX7" fmla="*/ 818714 w 1142564"/>
                    <a:gd name="connsiteY7" fmla="*/ 972391 h 972391"/>
                    <a:gd name="connsiteX8" fmla="*/ 818714 w 1142564"/>
                    <a:gd name="connsiteY8" fmla="*/ 330200 h 972391"/>
                    <a:gd name="connsiteX9" fmla="*/ 314575 w 1142564"/>
                    <a:gd name="connsiteY9" fmla="*/ 317740 h 972391"/>
                    <a:gd name="connsiteX0" fmla="*/ 0 w 1142564"/>
                    <a:gd name="connsiteY0" fmla="*/ 0 h 972391"/>
                    <a:gd name="connsiteX1" fmla="*/ 973511 w 1142564"/>
                    <a:gd name="connsiteY1" fmla="*/ 0 h 972391"/>
                    <a:gd name="connsiteX2" fmla="*/ 1037775 w 1142564"/>
                    <a:gd name="connsiteY2" fmla="*/ 12974 h 972391"/>
                    <a:gd name="connsiteX3" fmla="*/ 1043098 w 1142564"/>
                    <a:gd name="connsiteY3" fmla="*/ 16563 h 972391"/>
                    <a:gd name="connsiteX4" fmla="*/ 1043668 w 1142564"/>
                    <a:gd name="connsiteY4" fmla="*/ 16678 h 972391"/>
                    <a:gd name="connsiteX5" fmla="*/ 1142564 w 1142564"/>
                    <a:gd name="connsiteY5" fmla="*/ 165878 h 972391"/>
                    <a:gd name="connsiteX6" fmla="*/ 1142564 w 1142564"/>
                    <a:gd name="connsiteY6" fmla="*/ 972391 h 972391"/>
                    <a:gd name="connsiteX7" fmla="*/ 818714 w 1142564"/>
                    <a:gd name="connsiteY7" fmla="*/ 972391 h 972391"/>
                    <a:gd name="connsiteX8" fmla="*/ 818714 w 1142564"/>
                    <a:gd name="connsiteY8" fmla="*/ 330200 h 972391"/>
                    <a:gd name="connsiteX9" fmla="*/ 314575 w 1142564"/>
                    <a:gd name="connsiteY9" fmla="*/ 317740 h 972391"/>
                    <a:gd name="connsiteX0" fmla="*/ 0 w 957602"/>
                    <a:gd name="connsiteY0" fmla="*/ 0 h 1023838"/>
                    <a:gd name="connsiteX1" fmla="*/ 788549 w 957602"/>
                    <a:gd name="connsiteY1" fmla="*/ 51447 h 1023838"/>
                    <a:gd name="connsiteX2" fmla="*/ 852813 w 957602"/>
                    <a:gd name="connsiteY2" fmla="*/ 64421 h 1023838"/>
                    <a:gd name="connsiteX3" fmla="*/ 858136 w 957602"/>
                    <a:gd name="connsiteY3" fmla="*/ 68010 h 1023838"/>
                    <a:gd name="connsiteX4" fmla="*/ 858706 w 957602"/>
                    <a:gd name="connsiteY4" fmla="*/ 68125 h 1023838"/>
                    <a:gd name="connsiteX5" fmla="*/ 957602 w 957602"/>
                    <a:gd name="connsiteY5" fmla="*/ 217325 h 1023838"/>
                    <a:gd name="connsiteX6" fmla="*/ 957602 w 957602"/>
                    <a:gd name="connsiteY6" fmla="*/ 1023838 h 1023838"/>
                    <a:gd name="connsiteX7" fmla="*/ 633752 w 957602"/>
                    <a:gd name="connsiteY7" fmla="*/ 1023838 h 1023838"/>
                    <a:gd name="connsiteX8" fmla="*/ 633752 w 957602"/>
                    <a:gd name="connsiteY8" fmla="*/ 381647 h 1023838"/>
                    <a:gd name="connsiteX9" fmla="*/ 129613 w 957602"/>
                    <a:gd name="connsiteY9" fmla="*/ 369187 h 1023838"/>
                    <a:gd name="connsiteX0" fmla="*/ 0 w 897921"/>
                    <a:gd name="connsiteY0" fmla="*/ 0 h 1117523"/>
                    <a:gd name="connsiteX1" fmla="*/ 728868 w 897921"/>
                    <a:gd name="connsiteY1" fmla="*/ 145132 h 1117523"/>
                    <a:gd name="connsiteX2" fmla="*/ 793132 w 897921"/>
                    <a:gd name="connsiteY2" fmla="*/ 158106 h 1117523"/>
                    <a:gd name="connsiteX3" fmla="*/ 798455 w 897921"/>
                    <a:gd name="connsiteY3" fmla="*/ 161695 h 1117523"/>
                    <a:gd name="connsiteX4" fmla="*/ 799025 w 897921"/>
                    <a:gd name="connsiteY4" fmla="*/ 161810 h 1117523"/>
                    <a:gd name="connsiteX5" fmla="*/ 897921 w 897921"/>
                    <a:gd name="connsiteY5" fmla="*/ 311010 h 1117523"/>
                    <a:gd name="connsiteX6" fmla="*/ 897921 w 897921"/>
                    <a:gd name="connsiteY6" fmla="*/ 1117523 h 1117523"/>
                    <a:gd name="connsiteX7" fmla="*/ 574071 w 897921"/>
                    <a:gd name="connsiteY7" fmla="*/ 1117523 h 1117523"/>
                    <a:gd name="connsiteX8" fmla="*/ 574071 w 897921"/>
                    <a:gd name="connsiteY8" fmla="*/ 475332 h 1117523"/>
                    <a:gd name="connsiteX9" fmla="*/ 69932 w 897921"/>
                    <a:gd name="connsiteY9" fmla="*/ 462872 h 1117523"/>
                    <a:gd name="connsiteX0" fmla="*/ 0 w 897921"/>
                    <a:gd name="connsiteY0" fmla="*/ 0 h 1117523"/>
                    <a:gd name="connsiteX1" fmla="*/ 728868 w 897921"/>
                    <a:gd name="connsiteY1" fmla="*/ 145132 h 1117523"/>
                    <a:gd name="connsiteX2" fmla="*/ 793132 w 897921"/>
                    <a:gd name="connsiteY2" fmla="*/ 158106 h 1117523"/>
                    <a:gd name="connsiteX3" fmla="*/ 798455 w 897921"/>
                    <a:gd name="connsiteY3" fmla="*/ 161695 h 1117523"/>
                    <a:gd name="connsiteX4" fmla="*/ 799025 w 897921"/>
                    <a:gd name="connsiteY4" fmla="*/ 161810 h 1117523"/>
                    <a:gd name="connsiteX5" fmla="*/ 897921 w 897921"/>
                    <a:gd name="connsiteY5" fmla="*/ 311010 h 1117523"/>
                    <a:gd name="connsiteX6" fmla="*/ 897921 w 897921"/>
                    <a:gd name="connsiteY6" fmla="*/ 1117523 h 1117523"/>
                    <a:gd name="connsiteX7" fmla="*/ 574071 w 897921"/>
                    <a:gd name="connsiteY7" fmla="*/ 1117523 h 1117523"/>
                    <a:gd name="connsiteX8" fmla="*/ 574071 w 897921"/>
                    <a:gd name="connsiteY8" fmla="*/ 475332 h 1117523"/>
                    <a:gd name="connsiteX9" fmla="*/ 69932 w 897921"/>
                    <a:gd name="connsiteY9" fmla="*/ 462872 h 1117523"/>
                    <a:gd name="connsiteX0" fmla="*/ 30110 w 928031"/>
                    <a:gd name="connsiteY0" fmla="*/ 0 h 1117523"/>
                    <a:gd name="connsiteX1" fmla="*/ 758978 w 928031"/>
                    <a:gd name="connsiteY1" fmla="*/ 145132 h 1117523"/>
                    <a:gd name="connsiteX2" fmla="*/ 823242 w 928031"/>
                    <a:gd name="connsiteY2" fmla="*/ 158106 h 1117523"/>
                    <a:gd name="connsiteX3" fmla="*/ 828565 w 928031"/>
                    <a:gd name="connsiteY3" fmla="*/ 161695 h 1117523"/>
                    <a:gd name="connsiteX4" fmla="*/ 829135 w 928031"/>
                    <a:gd name="connsiteY4" fmla="*/ 161810 h 1117523"/>
                    <a:gd name="connsiteX5" fmla="*/ 928031 w 928031"/>
                    <a:gd name="connsiteY5" fmla="*/ 311010 h 1117523"/>
                    <a:gd name="connsiteX6" fmla="*/ 928031 w 928031"/>
                    <a:gd name="connsiteY6" fmla="*/ 1117523 h 1117523"/>
                    <a:gd name="connsiteX7" fmla="*/ 604181 w 928031"/>
                    <a:gd name="connsiteY7" fmla="*/ 1117523 h 1117523"/>
                    <a:gd name="connsiteX8" fmla="*/ 604181 w 928031"/>
                    <a:gd name="connsiteY8" fmla="*/ 475332 h 1117523"/>
                    <a:gd name="connsiteX9" fmla="*/ 0 w 928031"/>
                    <a:gd name="connsiteY9" fmla="*/ 331839 h 1117523"/>
                    <a:gd name="connsiteX0" fmla="*/ 30110 w 928031"/>
                    <a:gd name="connsiteY0" fmla="*/ 0 h 1117523"/>
                    <a:gd name="connsiteX1" fmla="*/ 758978 w 928031"/>
                    <a:gd name="connsiteY1" fmla="*/ 145132 h 1117523"/>
                    <a:gd name="connsiteX2" fmla="*/ 823242 w 928031"/>
                    <a:gd name="connsiteY2" fmla="*/ 158106 h 1117523"/>
                    <a:gd name="connsiteX3" fmla="*/ 828565 w 928031"/>
                    <a:gd name="connsiteY3" fmla="*/ 161695 h 1117523"/>
                    <a:gd name="connsiteX4" fmla="*/ 829135 w 928031"/>
                    <a:gd name="connsiteY4" fmla="*/ 161810 h 1117523"/>
                    <a:gd name="connsiteX5" fmla="*/ 928031 w 928031"/>
                    <a:gd name="connsiteY5" fmla="*/ 311010 h 1117523"/>
                    <a:gd name="connsiteX6" fmla="*/ 928031 w 928031"/>
                    <a:gd name="connsiteY6" fmla="*/ 1117523 h 1117523"/>
                    <a:gd name="connsiteX7" fmla="*/ 604181 w 928031"/>
                    <a:gd name="connsiteY7" fmla="*/ 1117523 h 1117523"/>
                    <a:gd name="connsiteX8" fmla="*/ 604181 w 928031"/>
                    <a:gd name="connsiteY8" fmla="*/ 475332 h 1117523"/>
                    <a:gd name="connsiteX9" fmla="*/ 0 w 928031"/>
                    <a:gd name="connsiteY9" fmla="*/ 331839 h 1117523"/>
                    <a:gd name="connsiteX0" fmla="*/ 15215 w 928031"/>
                    <a:gd name="connsiteY0" fmla="*/ 0 h 1147348"/>
                    <a:gd name="connsiteX1" fmla="*/ 758978 w 928031"/>
                    <a:gd name="connsiteY1" fmla="*/ 174957 h 1147348"/>
                    <a:gd name="connsiteX2" fmla="*/ 823242 w 928031"/>
                    <a:gd name="connsiteY2" fmla="*/ 187931 h 1147348"/>
                    <a:gd name="connsiteX3" fmla="*/ 828565 w 928031"/>
                    <a:gd name="connsiteY3" fmla="*/ 191520 h 1147348"/>
                    <a:gd name="connsiteX4" fmla="*/ 829135 w 928031"/>
                    <a:gd name="connsiteY4" fmla="*/ 191635 h 1147348"/>
                    <a:gd name="connsiteX5" fmla="*/ 928031 w 928031"/>
                    <a:gd name="connsiteY5" fmla="*/ 340835 h 1147348"/>
                    <a:gd name="connsiteX6" fmla="*/ 928031 w 928031"/>
                    <a:gd name="connsiteY6" fmla="*/ 1147348 h 1147348"/>
                    <a:gd name="connsiteX7" fmla="*/ 604181 w 928031"/>
                    <a:gd name="connsiteY7" fmla="*/ 1147348 h 1147348"/>
                    <a:gd name="connsiteX8" fmla="*/ 604181 w 928031"/>
                    <a:gd name="connsiteY8" fmla="*/ 505157 h 1147348"/>
                    <a:gd name="connsiteX9" fmla="*/ 0 w 928031"/>
                    <a:gd name="connsiteY9" fmla="*/ 361664 h 1147348"/>
                    <a:gd name="connsiteX0" fmla="*/ 15215 w 928031"/>
                    <a:gd name="connsiteY0" fmla="*/ 0 h 1147348"/>
                    <a:gd name="connsiteX1" fmla="*/ 823242 w 928031"/>
                    <a:gd name="connsiteY1" fmla="*/ 187931 h 1147348"/>
                    <a:gd name="connsiteX2" fmla="*/ 828565 w 928031"/>
                    <a:gd name="connsiteY2" fmla="*/ 191520 h 1147348"/>
                    <a:gd name="connsiteX3" fmla="*/ 829135 w 928031"/>
                    <a:gd name="connsiteY3" fmla="*/ 191635 h 1147348"/>
                    <a:gd name="connsiteX4" fmla="*/ 928031 w 928031"/>
                    <a:gd name="connsiteY4" fmla="*/ 340835 h 1147348"/>
                    <a:gd name="connsiteX5" fmla="*/ 928031 w 928031"/>
                    <a:gd name="connsiteY5" fmla="*/ 1147348 h 1147348"/>
                    <a:gd name="connsiteX6" fmla="*/ 604181 w 928031"/>
                    <a:gd name="connsiteY6" fmla="*/ 1147348 h 1147348"/>
                    <a:gd name="connsiteX7" fmla="*/ 604181 w 928031"/>
                    <a:gd name="connsiteY7" fmla="*/ 505157 h 1147348"/>
                    <a:gd name="connsiteX8" fmla="*/ 0 w 928031"/>
                    <a:gd name="connsiteY8" fmla="*/ 361664 h 1147348"/>
                    <a:gd name="connsiteX0" fmla="*/ 15215 w 928031"/>
                    <a:gd name="connsiteY0" fmla="*/ 0 h 1147348"/>
                    <a:gd name="connsiteX1" fmla="*/ 828565 w 928031"/>
                    <a:gd name="connsiteY1" fmla="*/ 191520 h 1147348"/>
                    <a:gd name="connsiteX2" fmla="*/ 829135 w 928031"/>
                    <a:gd name="connsiteY2" fmla="*/ 191635 h 1147348"/>
                    <a:gd name="connsiteX3" fmla="*/ 928031 w 928031"/>
                    <a:gd name="connsiteY3" fmla="*/ 340835 h 1147348"/>
                    <a:gd name="connsiteX4" fmla="*/ 928031 w 928031"/>
                    <a:gd name="connsiteY4" fmla="*/ 1147348 h 1147348"/>
                    <a:gd name="connsiteX5" fmla="*/ 604181 w 928031"/>
                    <a:gd name="connsiteY5" fmla="*/ 1147348 h 1147348"/>
                    <a:gd name="connsiteX6" fmla="*/ 604181 w 928031"/>
                    <a:gd name="connsiteY6" fmla="*/ 505157 h 1147348"/>
                    <a:gd name="connsiteX7" fmla="*/ 0 w 928031"/>
                    <a:gd name="connsiteY7" fmla="*/ 361664 h 1147348"/>
                    <a:gd name="connsiteX0" fmla="*/ 15215 w 928031"/>
                    <a:gd name="connsiteY0" fmla="*/ 0 h 1221875"/>
                    <a:gd name="connsiteX1" fmla="*/ 828565 w 928031"/>
                    <a:gd name="connsiteY1" fmla="*/ 191520 h 1221875"/>
                    <a:gd name="connsiteX2" fmla="*/ 829135 w 928031"/>
                    <a:gd name="connsiteY2" fmla="*/ 191635 h 1221875"/>
                    <a:gd name="connsiteX3" fmla="*/ 928031 w 928031"/>
                    <a:gd name="connsiteY3" fmla="*/ 340835 h 1221875"/>
                    <a:gd name="connsiteX4" fmla="*/ 890722 w 928031"/>
                    <a:gd name="connsiteY4" fmla="*/ 1221875 h 1221875"/>
                    <a:gd name="connsiteX5" fmla="*/ 604181 w 928031"/>
                    <a:gd name="connsiteY5" fmla="*/ 1147348 h 1221875"/>
                    <a:gd name="connsiteX6" fmla="*/ 604181 w 928031"/>
                    <a:gd name="connsiteY6" fmla="*/ 505157 h 1221875"/>
                    <a:gd name="connsiteX7" fmla="*/ 0 w 928031"/>
                    <a:gd name="connsiteY7" fmla="*/ 361664 h 1221875"/>
                    <a:gd name="connsiteX0" fmla="*/ 15215 w 928031"/>
                    <a:gd name="connsiteY0" fmla="*/ 0 h 1222975"/>
                    <a:gd name="connsiteX1" fmla="*/ 828565 w 928031"/>
                    <a:gd name="connsiteY1" fmla="*/ 191520 h 1222975"/>
                    <a:gd name="connsiteX2" fmla="*/ 829135 w 928031"/>
                    <a:gd name="connsiteY2" fmla="*/ 191635 h 1222975"/>
                    <a:gd name="connsiteX3" fmla="*/ 928031 w 928031"/>
                    <a:gd name="connsiteY3" fmla="*/ 340835 h 1222975"/>
                    <a:gd name="connsiteX4" fmla="*/ 890722 w 928031"/>
                    <a:gd name="connsiteY4" fmla="*/ 1221875 h 1222975"/>
                    <a:gd name="connsiteX5" fmla="*/ 639288 w 928031"/>
                    <a:gd name="connsiteY5" fmla="*/ 1222975 h 1222975"/>
                    <a:gd name="connsiteX6" fmla="*/ 604181 w 928031"/>
                    <a:gd name="connsiteY6" fmla="*/ 505157 h 1222975"/>
                    <a:gd name="connsiteX7" fmla="*/ 0 w 928031"/>
                    <a:gd name="connsiteY7" fmla="*/ 361664 h 12229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928031" h="1222975">
                      <a:moveTo>
                        <a:pt x="15215" y="0"/>
                      </a:moveTo>
                      <a:lnTo>
                        <a:pt x="828565" y="191520"/>
                      </a:lnTo>
                      <a:lnTo>
                        <a:pt x="829135" y="191635"/>
                      </a:lnTo>
                      <a:cubicBezTo>
                        <a:pt x="887252" y="216216"/>
                        <a:pt x="928031" y="273763"/>
                        <a:pt x="928031" y="340835"/>
                      </a:cubicBezTo>
                      <a:lnTo>
                        <a:pt x="890722" y="1221875"/>
                      </a:lnTo>
                      <a:lnTo>
                        <a:pt x="639288" y="1222975"/>
                      </a:lnTo>
                      <a:lnTo>
                        <a:pt x="604181" y="505157"/>
                      </a:lnTo>
                      <a:lnTo>
                        <a:pt x="0" y="361664"/>
                      </a:lnTo>
                    </a:path>
                  </a:pathLst>
                </a:custGeom>
                <a:solidFill>
                  <a:srgbClr val="FF9933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</p:grpSp>
        <p:sp>
          <p:nvSpPr>
            <p:cNvPr id="1365" name="フリーフォーム: 図形 1364">
              <a:extLst>
                <a:ext uri="{FF2B5EF4-FFF2-40B4-BE49-F238E27FC236}">
                  <a16:creationId xmlns:a16="http://schemas.microsoft.com/office/drawing/2014/main" id="{DDECCC21-816D-4024-A37D-853981E05122}"/>
                </a:ext>
              </a:extLst>
            </p:cNvPr>
            <p:cNvSpPr/>
            <p:nvPr/>
          </p:nvSpPr>
          <p:spPr>
            <a:xfrm rot="18900000" flipV="1">
              <a:off x="4890983" y="1460862"/>
              <a:ext cx="293246" cy="292722"/>
            </a:xfrm>
            <a:custGeom>
              <a:avLst/>
              <a:gdLst>
                <a:gd name="connsiteX0" fmla="*/ 187883 w 419227"/>
                <a:gd name="connsiteY0" fmla="*/ 187883 h 418481"/>
                <a:gd name="connsiteX1" fmla="*/ 187882 w 419227"/>
                <a:gd name="connsiteY1" fmla="*/ 0 h 418481"/>
                <a:gd name="connsiteX2" fmla="*/ 121323 w 419227"/>
                <a:gd name="connsiteY2" fmla="*/ 0 h 418481"/>
                <a:gd name="connsiteX3" fmla="*/ 121323 w 419227"/>
                <a:gd name="connsiteY3" fmla="*/ 121323 h 418481"/>
                <a:gd name="connsiteX4" fmla="*/ 0 w 419227"/>
                <a:gd name="connsiteY4" fmla="*/ 121323 h 418481"/>
                <a:gd name="connsiteX5" fmla="*/ 0 w 419227"/>
                <a:gd name="connsiteY5" fmla="*/ 187882 h 418481"/>
                <a:gd name="connsiteX6" fmla="*/ 187883 w 419227"/>
                <a:gd name="connsiteY6" fmla="*/ 230598 h 418481"/>
                <a:gd name="connsiteX7" fmla="*/ 0 w 419227"/>
                <a:gd name="connsiteY7" fmla="*/ 230599 h 418481"/>
                <a:gd name="connsiteX8" fmla="*/ 0 w 419227"/>
                <a:gd name="connsiteY8" fmla="*/ 297158 h 418481"/>
                <a:gd name="connsiteX9" fmla="*/ 121323 w 419227"/>
                <a:gd name="connsiteY9" fmla="*/ 297158 h 418481"/>
                <a:gd name="connsiteX10" fmla="*/ 121323 w 419227"/>
                <a:gd name="connsiteY10" fmla="*/ 418481 h 418481"/>
                <a:gd name="connsiteX11" fmla="*/ 187882 w 419227"/>
                <a:gd name="connsiteY11" fmla="*/ 418481 h 418481"/>
                <a:gd name="connsiteX12" fmla="*/ 187883 w 419227"/>
                <a:gd name="connsiteY12" fmla="*/ 230598 h 418481"/>
                <a:gd name="connsiteX13" fmla="*/ 419227 w 419227"/>
                <a:gd name="connsiteY13" fmla="*/ 187882 h 418481"/>
                <a:gd name="connsiteX14" fmla="*/ 419227 w 419227"/>
                <a:gd name="connsiteY14" fmla="*/ 121323 h 418481"/>
                <a:gd name="connsiteX15" fmla="*/ 297904 w 419227"/>
                <a:gd name="connsiteY15" fmla="*/ 121323 h 418481"/>
                <a:gd name="connsiteX16" fmla="*/ 297904 w 419227"/>
                <a:gd name="connsiteY16" fmla="*/ 0 h 418481"/>
                <a:gd name="connsiteX17" fmla="*/ 231345 w 419227"/>
                <a:gd name="connsiteY17" fmla="*/ 0 h 418481"/>
                <a:gd name="connsiteX18" fmla="*/ 231344 w 419227"/>
                <a:gd name="connsiteY18" fmla="*/ 187883 h 418481"/>
                <a:gd name="connsiteX19" fmla="*/ 419227 w 419227"/>
                <a:gd name="connsiteY19" fmla="*/ 297158 h 418481"/>
                <a:gd name="connsiteX20" fmla="*/ 419227 w 419227"/>
                <a:gd name="connsiteY20" fmla="*/ 230599 h 418481"/>
                <a:gd name="connsiteX21" fmla="*/ 231344 w 419227"/>
                <a:gd name="connsiteY21" fmla="*/ 230598 h 418481"/>
                <a:gd name="connsiteX22" fmla="*/ 231345 w 419227"/>
                <a:gd name="connsiteY22" fmla="*/ 418481 h 418481"/>
                <a:gd name="connsiteX23" fmla="*/ 297904 w 419227"/>
                <a:gd name="connsiteY23" fmla="*/ 418481 h 418481"/>
                <a:gd name="connsiteX24" fmla="*/ 297904 w 419227"/>
                <a:gd name="connsiteY24" fmla="*/ 297158 h 4184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419227" h="418481">
                  <a:moveTo>
                    <a:pt x="187883" y="187883"/>
                  </a:moveTo>
                  <a:cubicBezTo>
                    <a:pt x="187883" y="125255"/>
                    <a:pt x="187882" y="62628"/>
                    <a:pt x="187882" y="0"/>
                  </a:cubicBezTo>
                  <a:lnTo>
                    <a:pt x="121323" y="0"/>
                  </a:lnTo>
                  <a:lnTo>
                    <a:pt x="121323" y="121323"/>
                  </a:lnTo>
                  <a:lnTo>
                    <a:pt x="0" y="121323"/>
                  </a:lnTo>
                  <a:lnTo>
                    <a:pt x="0" y="187882"/>
                  </a:lnTo>
                  <a:close/>
                  <a:moveTo>
                    <a:pt x="187883" y="230598"/>
                  </a:moveTo>
                  <a:lnTo>
                    <a:pt x="0" y="230599"/>
                  </a:lnTo>
                  <a:lnTo>
                    <a:pt x="0" y="297158"/>
                  </a:lnTo>
                  <a:lnTo>
                    <a:pt x="121323" y="297158"/>
                  </a:lnTo>
                  <a:lnTo>
                    <a:pt x="121323" y="418481"/>
                  </a:lnTo>
                  <a:lnTo>
                    <a:pt x="187882" y="418481"/>
                  </a:lnTo>
                  <a:cubicBezTo>
                    <a:pt x="187882" y="355853"/>
                    <a:pt x="187883" y="293226"/>
                    <a:pt x="187883" y="230598"/>
                  </a:cubicBezTo>
                  <a:close/>
                  <a:moveTo>
                    <a:pt x="419227" y="187882"/>
                  </a:moveTo>
                  <a:lnTo>
                    <a:pt x="419227" y="121323"/>
                  </a:lnTo>
                  <a:lnTo>
                    <a:pt x="297904" y="121323"/>
                  </a:lnTo>
                  <a:lnTo>
                    <a:pt x="297904" y="0"/>
                  </a:lnTo>
                  <a:lnTo>
                    <a:pt x="231345" y="0"/>
                  </a:lnTo>
                  <a:cubicBezTo>
                    <a:pt x="231345" y="62628"/>
                    <a:pt x="231344" y="125255"/>
                    <a:pt x="231344" y="187883"/>
                  </a:cubicBezTo>
                  <a:close/>
                  <a:moveTo>
                    <a:pt x="419227" y="297158"/>
                  </a:moveTo>
                  <a:lnTo>
                    <a:pt x="419227" y="230599"/>
                  </a:lnTo>
                  <a:lnTo>
                    <a:pt x="231344" y="230598"/>
                  </a:lnTo>
                  <a:cubicBezTo>
                    <a:pt x="231344" y="293226"/>
                    <a:pt x="231345" y="355853"/>
                    <a:pt x="231345" y="418481"/>
                  </a:cubicBezTo>
                  <a:lnTo>
                    <a:pt x="297904" y="418481"/>
                  </a:lnTo>
                  <a:lnTo>
                    <a:pt x="297904" y="297158"/>
                  </a:ln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</p:grpSp>
      <p:grpSp>
        <p:nvGrpSpPr>
          <p:cNvPr id="1398" name="グループ化 1397">
            <a:extLst>
              <a:ext uri="{FF2B5EF4-FFF2-40B4-BE49-F238E27FC236}">
                <a16:creationId xmlns:a16="http://schemas.microsoft.com/office/drawing/2014/main" id="{F01C1874-400E-4790-A139-E713DE07E96C}"/>
              </a:ext>
            </a:extLst>
          </p:cNvPr>
          <p:cNvGrpSpPr/>
          <p:nvPr/>
        </p:nvGrpSpPr>
        <p:grpSpPr>
          <a:xfrm>
            <a:off x="2338273" y="2635106"/>
            <a:ext cx="1480942" cy="1739670"/>
            <a:chOff x="1785622" y="1460862"/>
            <a:chExt cx="2318604" cy="2723675"/>
          </a:xfrm>
        </p:grpSpPr>
        <p:grpSp>
          <p:nvGrpSpPr>
            <p:cNvPr id="1399" name="グループ化 1398">
              <a:extLst>
                <a:ext uri="{FF2B5EF4-FFF2-40B4-BE49-F238E27FC236}">
                  <a16:creationId xmlns:a16="http://schemas.microsoft.com/office/drawing/2014/main" id="{E0BA7FEA-E911-4A15-A1B0-6C9C1C8D9392}"/>
                </a:ext>
              </a:extLst>
            </p:cNvPr>
            <p:cNvGrpSpPr/>
            <p:nvPr/>
          </p:nvGrpSpPr>
          <p:grpSpPr>
            <a:xfrm>
              <a:off x="2200872" y="1592643"/>
              <a:ext cx="1487696" cy="2591894"/>
              <a:chOff x="2200872" y="3595519"/>
              <a:chExt cx="1487696" cy="2591894"/>
            </a:xfrm>
          </p:grpSpPr>
          <p:grpSp>
            <p:nvGrpSpPr>
              <p:cNvPr id="1406" name="グループ化 1405">
                <a:extLst>
                  <a:ext uri="{FF2B5EF4-FFF2-40B4-BE49-F238E27FC236}">
                    <a16:creationId xmlns:a16="http://schemas.microsoft.com/office/drawing/2014/main" id="{F3594882-CB8E-4626-B9EA-0397575A12B2}"/>
                  </a:ext>
                </a:extLst>
              </p:cNvPr>
              <p:cNvGrpSpPr/>
              <p:nvPr/>
            </p:nvGrpSpPr>
            <p:grpSpPr>
              <a:xfrm>
                <a:off x="2366571" y="4904922"/>
                <a:ext cx="1156298" cy="1282491"/>
                <a:chOff x="2793983" y="4836724"/>
                <a:chExt cx="1156298" cy="1282491"/>
              </a:xfrm>
            </p:grpSpPr>
            <p:sp>
              <p:nvSpPr>
                <p:cNvPr id="1430" name="フリーフォーム: 図形 1429">
                  <a:extLst>
                    <a:ext uri="{FF2B5EF4-FFF2-40B4-BE49-F238E27FC236}">
                      <a16:creationId xmlns:a16="http://schemas.microsoft.com/office/drawing/2014/main" id="{C4C9D1CA-5F39-4DA2-A832-C8E94DB2448E}"/>
                    </a:ext>
                  </a:extLst>
                </p:cNvPr>
                <p:cNvSpPr/>
                <p:nvPr/>
              </p:nvSpPr>
              <p:spPr>
                <a:xfrm rot="10800000">
                  <a:off x="3018027" y="4836724"/>
                  <a:ext cx="698442" cy="521090"/>
                </a:xfrm>
                <a:custGeom>
                  <a:avLst/>
                  <a:gdLst>
                    <a:gd name="connsiteX0" fmla="*/ 483019 w 698442"/>
                    <a:gd name="connsiteY0" fmla="*/ 521090 h 521090"/>
                    <a:gd name="connsiteX1" fmla="*/ 215422 w 698442"/>
                    <a:gd name="connsiteY1" fmla="*/ 521090 h 521090"/>
                    <a:gd name="connsiteX2" fmla="*/ 215422 w 698442"/>
                    <a:gd name="connsiteY2" fmla="*/ 288649 h 521090"/>
                    <a:gd name="connsiteX3" fmla="*/ 213288 w 698442"/>
                    <a:gd name="connsiteY3" fmla="*/ 288464 h 521090"/>
                    <a:gd name="connsiteX4" fmla="*/ 0 w 698442"/>
                    <a:gd name="connsiteY4" fmla="*/ 150131 h 521090"/>
                    <a:gd name="connsiteX5" fmla="*/ 349221 w 698442"/>
                    <a:gd name="connsiteY5" fmla="*/ 0 h 521090"/>
                    <a:gd name="connsiteX6" fmla="*/ 698442 w 698442"/>
                    <a:gd name="connsiteY6" fmla="*/ 150131 h 521090"/>
                    <a:gd name="connsiteX7" fmla="*/ 485153 w 698442"/>
                    <a:gd name="connsiteY7" fmla="*/ 288464 h 521090"/>
                    <a:gd name="connsiteX8" fmla="*/ 483020 w 698442"/>
                    <a:gd name="connsiteY8" fmla="*/ 288649 h 5210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98442" h="521090">
                      <a:moveTo>
                        <a:pt x="483019" y="521090"/>
                      </a:moveTo>
                      <a:lnTo>
                        <a:pt x="215422" y="521090"/>
                      </a:lnTo>
                      <a:lnTo>
                        <a:pt x="215422" y="288649"/>
                      </a:lnTo>
                      <a:lnTo>
                        <a:pt x="213288" y="288464"/>
                      </a:lnTo>
                      <a:cubicBezTo>
                        <a:pt x="87948" y="265673"/>
                        <a:pt x="0" y="212317"/>
                        <a:pt x="0" y="150131"/>
                      </a:cubicBezTo>
                      <a:cubicBezTo>
                        <a:pt x="0" y="67216"/>
                        <a:pt x="156352" y="0"/>
                        <a:pt x="349221" y="0"/>
                      </a:cubicBezTo>
                      <a:cubicBezTo>
                        <a:pt x="542090" y="0"/>
                        <a:pt x="698442" y="67216"/>
                        <a:pt x="698442" y="150131"/>
                      </a:cubicBezTo>
                      <a:cubicBezTo>
                        <a:pt x="698442" y="212317"/>
                        <a:pt x="610494" y="265673"/>
                        <a:pt x="485153" y="288464"/>
                      </a:cubicBezTo>
                      <a:lnTo>
                        <a:pt x="483020" y="288649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431" name="片側の 2 つの角を丸めた四角形 103">
                  <a:extLst>
                    <a:ext uri="{FF2B5EF4-FFF2-40B4-BE49-F238E27FC236}">
                      <a16:creationId xmlns:a16="http://schemas.microsoft.com/office/drawing/2014/main" id="{52FEB00C-E724-4645-87DE-F3264EE4482E}"/>
                    </a:ext>
                  </a:extLst>
                </p:cNvPr>
                <p:cNvSpPr/>
                <p:nvPr/>
              </p:nvSpPr>
              <p:spPr>
                <a:xfrm>
                  <a:off x="2793983" y="5101729"/>
                  <a:ext cx="1156298" cy="101748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56298" h="1017486">
                      <a:moveTo>
                        <a:pt x="325416" y="0"/>
                      </a:moveTo>
                      <a:lnTo>
                        <a:pt x="323832" y="8159"/>
                      </a:lnTo>
                      <a:cubicBezTo>
                        <a:pt x="323832" y="81115"/>
                        <a:pt x="437694" y="140257"/>
                        <a:pt x="578150" y="140257"/>
                      </a:cubicBezTo>
                      <a:cubicBezTo>
                        <a:pt x="718606" y="140257"/>
                        <a:pt x="832468" y="81115"/>
                        <a:pt x="832468" y="8159"/>
                      </a:cubicBezTo>
                      <a:cubicBezTo>
                        <a:pt x="832468" y="5375"/>
                        <a:pt x="832302" y="2611"/>
                        <a:pt x="830885" y="0"/>
                      </a:cubicBezTo>
                      <a:cubicBezTo>
                        <a:pt x="1013537" y="15445"/>
                        <a:pt x="1156298" y="169101"/>
                        <a:pt x="1156298" y="356100"/>
                      </a:cubicBezTo>
                      <a:lnTo>
                        <a:pt x="1156298" y="1017486"/>
                      </a:lnTo>
                      <a:lnTo>
                        <a:pt x="0" y="1017486"/>
                      </a:lnTo>
                      <a:lnTo>
                        <a:pt x="0" y="356100"/>
                      </a:lnTo>
                      <a:cubicBezTo>
                        <a:pt x="0" y="169100"/>
                        <a:pt x="142763" y="15444"/>
                        <a:pt x="325416" y="0"/>
                      </a:cubicBezTo>
                      <a:close/>
                    </a:path>
                  </a:pathLst>
                </a:custGeom>
                <a:pattFill prst="trellis">
                  <a:fgClr>
                    <a:srgbClr val="002060"/>
                  </a:fgClr>
                  <a:bgClr>
                    <a:srgbClr val="ED7D31">
                      <a:lumMod val="75000"/>
                    </a:srgb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  <p:grpSp>
            <p:nvGrpSpPr>
              <p:cNvPr id="1407" name="グループ化 1406">
                <a:extLst>
                  <a:ext uri="{FF2B5EF4-FFF2-40B4-BE49-F238E27FC236}">
                    <a16:creationId xmlns:a16="http://schemas.microsoft.com/office/drawing/2014/main" id="{1D7FBFFD-3C05-4B15-B00F-603329988585}"/>
                  </a:ext>
                </a:extLst>
              </p:cNvPr>
              <p:cNvGrpSpPr/>
              <p:nvPr/>
            </p:nvGrpSpPr>
            <p:grpSpPr>
              <a:xfrm>
                <a:off x="2200872" y="3595519"/>
                <a:ext cx="1487696" cy="1430512"/>
                <a:chOff x="2418080" y="275729"/>
                <a:chExt cx="917606" cy="882334"/>
              </a:xfrm>
            </p:grpSpPr>
            <p:sp>
              <p:nvSpPr>
                <p:cNvPr id="1408" name="円/楕円 473">
                  <a:extLst>
                    <a:ext uri="{FF2B5EF4-FFF2-40B4-BE49-F238E27FC236}">
                      <a16:creationId xmlns:a16="http://schemas.microsoft.com/office/drawing/2014/main" id="{4D84F965-8619-46F0-99FA-D0A8863E80D3}"/>
                    </a:ext>
                  </a:extLst>
                </p:cNvPr>
                <p:cNvSpPr/>
                <p:nvPr/>
              </p:nvSpPr>
              <p:spPr>
                <a:xfrm>
                  <a:off x="2418080" y="275729"/>
                  <a:ext cx="917606" cy="56078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17606" h="560788">
                      <a:moveTo>
                        <a:pt x="350513" y="0"/>
                      </a:moveTo>
                      <a:cubicBezTo>
                        <a:pt x="389679" y="0"/>
                        <a:pt x="425328" y="15059"/>
                        <a:pt x="451289" y="40456"/>
                      </a:cubicBezTo>
                      <a:cubicBezTo>
                        <a:pt x="477250" y="15059"/>
                        <a:pt x="512899" y="0"/>
                        <a:pt x="552065" y="0"/>
                      </a:cubicBezTo>
                      <a:cubicBezTo>
                        <a:pt x="616429" y="0"/>
                        <a:pt x="671294" y="40669"/>
                        <a:pt x="691209" y="98139"/>
                      </a:cubicBezTo>
                      <a:cubicBezTo>
                        <a:pt x="692807" y="97182"/>
                        <a:pt x="694441" y="97155"/>
                        <a:pt x="696081" y="97155"/>
                      </a:cubicBezTo>
                      <a:cubicBezTo>
                        <a:pt x="778657" y="97155"/>
                        <a:pt x="845598" y="164096"/>
                        <a:pt x="845598" y="246672"/>
                      </a:cubicBezTo>
                      <a:lnTo>
                        <a:pt x="838516" y="281749"/>
                      </a:lnTo>
                      <a:cubicBezTo>
                        <a:pt x="886043" y="305239"/>
                        <a:pt x="917606" y="354569"/>
                        <a:pt x="917606" y="411271"/>
                      </a:cubicBezTo>
                      <a:cubicBezTo>
                        <a:pt x="917606" y="493847"/>
                        <a:pt x="850665" y="560788"/>
                        <a:pt x="768089" y="560788"/>
                      </a:cubicBezTo>
                      <a:cubicBezTo>
                        <a:pt x="685513" y="560788"/>
                        <a:pt x="618572" y="493847"/>
                        <a:pt x="618572" y="411271"/>
                      </a:cubicBezTo>
                      <a:lnTo>
                        <a:pt x="625570" y="376611"/>
                      </a:lnTo>
                      <a:cubicBezTo>
                        <a:pt x="593286" y="360813"/>
                        <a:pt x="568854" y="332439"/>
                        <a:pt x="556937" y="298051"/>
                      </a:cubicBezTo>
                      <a:cubicBezTo>
                        <a:pt x="555339" y="299008"/>
                        <a:pt x="553705" y="299034"/>
                        <a:pt x="552065" y="299034"/>
                      </a:cubicBezTo>
                      <a:cubicBezTo>
                        <a:pt x="512899" y="299034"/>
                        <a:pt x="477250" y="283975"/>
                        <a:pt x="451289" y="258578"/>
                      </a:cubicBezTo>
                      <a:cubicBezTo>
                        <a:pt x="429142" y="280244"/>
                        <a:pt x="399945" y="294386"/>
                        <a:pt x="367269" y="295793"/>
                      </a:cubicBezTo>
                      <a:cubicBezTo>
                        <a:pt x="355155" y="333233"/>
                        <a:pt x="328213" y="363759"/>
                        <a:pt x="292595" y="379380"/>
                      </a:cubicBezTo>
                      <a:cubicBezTo>
                        <a:pt x="297808" y="389212"/>
                        <a:pt x="299034" y="400099"/>
                        <a:pt x="299034" y="411271"/>
                      </a:cubicBezTo>
                      <a:cubicBezTo>
                        <a:pt x="299034" y="493847"/>
                        <a:pt x="232093" y="560788"/>
                        <a:pt x="149517" y="560788"/>
                      </a:cubicBezTo>
                      <a:cubicBezTo>
                        <a:pt x="66941" y="560788"/>
                        <a:pt x="0" y="493847"/>
                        <a:pt x="0" y="411271"/>
                      </a:cubicBezTo>
                      <a:cubicBezTo>
                        <a:pt x="0" y="352234"/>
                        <a:pt x="34217" y="301188"/>
                        <a:pt x="84497" y="278103"/>
                      </a:cubicBezTo>
                      <a:cubicBezTo>
                        <a:pt x="79341" y="268407"/>
                        <a:pt x="78152" y="257678"/>
                        <a:pt x="78152" y="246672"/>
                      </a:cubicBezTo>
                      <a:cubicBezTo>
                        <a:pt x="78152" y="169865"/>
                        <a:pt x="136066" y="106585"/>
                        <a:pt x="210883" y="100544"/>
                      </a:cubicBezTo>
                      <a:cubicBezTo>
                        <a:pt x="229813" y="41769"/>
                        <a:pt x="285285" y="0"/>
                        <a:pt x="350513" y="0"/>
                      </a:cubicBezTo>
                      <a:close/>
                    </a:path>
                  </a:pathLst>
                </a:cu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grpSp>
              <p:nvGrpSpPr>
                <p:cNvPr id="1409" name="グループ化 1408">
                  <a:extLst>
                    <a:ext uri="{FF2B5EF4-FFF2-40B4-BE49-F238E27FC236}">
                      <a16:creationId xmlns:a16="http://schemas.microsoft.com/office/drawing/2014/main" id="{624E359A-3238-4F61-A2F8-3B9C8D15CA7E}"/>
                    </a:ext>
                  </a:extLst>
                </p:cNvPr>
                <p:cNvGrpSpPr/>
                <p:nvPr/>
              </p:nvGrpSpPr>
              <p:grpSpPr>
                <a:xfrm>
                  <a:off x="2466560" y="370663"/>
                  <a:ext cx="834570" cy="787400"/>
                  <a:chOff x="2791855" y="2017486"/>
                  <a:chExt cx="1150919" cy="1045028"/>
                </a:xfrm>
                <a:solidFill>
                  <a:srgbClr val="FFCC99"/>
                </a:solidFill>
              </p:grpSpPr>
              <p:grpSp>
                <p:nvGrpSpPr>
                  <p:cNvPr id="1423" name="グループ化 1422">
                    <a:extLst>
                      <a:ext uri="{FF2B5EF4-FFF2-40B4-BE49-F238E27FC236}">
                        <a16:creationId xmlns:a16="http://schemas.microsoft.com/office/drawing/2014/main" id="{3D90E2C0-2CB8-40A1-BCBD-B7AAA4D7E3D5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1428" name="円/楕円 125">
                      <a:extLst>
                        <a:ext uri="{FF2B5EF4-FFF2-40B4-BE49-F238E27FC236}">
                          <a16:creationId xmlns:a16="http://schemas.microsoft.com/office/drawing/2014/main" id="{A8D2C2AD-5AB3-4F50-AA9D-30FBB3F999F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1429" name="円/楕円 126">
                      <a:extLst>
                        <a:ext uri="{FF2B5EF4-FFF2-40B4-BE49-F238E27FC236}">
                          <a16:creationId xmlns:a16="http://schemas.microsoft.com/office/drawing/2014/main" id="{E62714EB-0424-485E-9F1D-49D19E8A236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1424" name="グループ化 1423">
                    <a:extLst>
                      <a:ext uri="{FF2B5EF4-FFF2-40B4-BE49-F238E27FC236}">
                        <a16:creationId xmlns:a16="http://schemas.microsoft.com/office/drawing/2014/main" id="{7F43DA2E-0C3B-4766-9E8C-351C7464A2EC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1426" name="円/楕円 123">
                      <a:extLst>
                        <a:ext uri="{FF2B5EF4-FFF2-40B4-BE49-F238E27FC236}">
                          <a16:creationId xmlns:a16="http://schemas.microsoft.com/office/drawing/2014/main" id="{35F0202D-5048-46CC-BE2B-4F1678D0429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1427" name="円/楕円 124">
                      <a:extLst>
                        <a:ext uri="{FF2B5EF4-FFF2-40B4-BE49-F238E27FC236}">
                          <a16:creationId xmlns:a16="http://schemas.microsoft.com/office/drawing/2014/main" id="{21665AF7-5C9C-469C-98A2-F89EE397AA9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1425" name="円/楕円 122">
                    <a:extLst>
                      <a:ext uri="{FF2B5EF4-FFF2-40B4-BE49-F238E27FC236}">
                        <a16:creationId xmlns:a16="http://schemas.microsoft.com/office/drawing/2014/main" id="{8F18AD24-9D56-4862-8B50-4F2006CBA51F}"/>
                      </a:ext>
                    </a:extLst>
                  </p:cNvPr>
                  <p:cNvSpPr/>
                  <p:nvPr/>
                </p:nvSpPr>
                <p:spPr>
                  <a:xfrm>
                    <a:off x="2902857" y="2017486"/>
                    <a:ext cx="928914" cy="1045028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sp>
              <p:nvSpPr>
                <p:cNvPr id="1410" name="円/楕円 27">
                  <a:extLst>
                    <a:ext uri="{FF2B5EF4-FFF2-40B4-BE49-F238E27FC236}">
                      <a16:creationId xmlns:a16="http://schemas.microsoft.com/office/drawing/2014/main" id="{699B00D9-0AE2-4C84-8793-1434321D22F2}"/>
                    </a:ext>
                  </a:extLst>
                </p:cNvPr>
                <p:cNvSpPr/>
                <p:nvPr/>
              </p:nvSpPr>
              <p:spPr>
                <a:xfrm rot="11700000">
                  <a:off x="2600150" y="567939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411" name="円/楕円 27">
                  <a:extLst>
                    <a:ext uri="{FF2B5EF4-FFF2-40B4-BE49-F238E27FC236}">
                      <a16:creationId xmlns:a16="http://schemas.microsoft.com/office/drawing/2014/main" id="{717119C5-15C9-4A6C-BF43-E5DA4864507F}"/>
                    </a:ext>
                  </a:extLst>
                </p:cNvPr>
                <p:cNvSpPr/>
                <p:nvPr/>
              </p:nvSpPr>
              <p:spPr>
                <a:xfrm rot="9900000">
                  <a:off x="3006550" y="567939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412" name="円/楕円 27">
                  <a:extLst>
                    <a:ext uri="{FF2B5EF4-FFF2-40B4-BE49-F238E27FC236}">
                      <a16:creationId xmlns:a16="http://schemas.microsoft.com/office/drawing/2014/main" id="{7B7EFF5A-0132-4BE5-8DE4-8A9107DF91BE}"/>
                    </a:ext>
                  </a:extLst>
                </p:cNvPr>
                <p:cNvSpPr/>
                <p:nvPr/>
              </p:nvSpPr>
              <p:spPr>
                <a:xfrm rot="8100000">
                  <a:off x="2678289" y="938917"/>
                  <a:ext cx="122819" cy="4571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rgbClr val="FF7C8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413" name="円/楕円 27">
                  <a:extLst>
                    <a:ext uri="{FF2B5EF4-FFF2-40B4-BE49-F238E27FC236}">
                      <a16:creationId xmlns:a16="http://schemas.microsoft.com/office/drawing/2014/main" id="{EED4FE58-3E39-4003-8E79-BDA9D738E9EF}"/>
                    </a:ext>
                  </a:extLst>
                </p:cNvPr>
                <p:cNvSpPr/>
                <p:nvPr/>
              </p:nvSpPr>
              <p:spPr>
                <a:xfrm rot="13500000" flipH="1">
                  <a:off x="2950711" y="938918"/>
                  <a:ext cx="122819" cy="4571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rgbClr val="FF7C8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grpSp>
              <p:nvGrpSpPr>
                <p:cNvPr id="1414" name="グループ化 1413">
                  <a:extLst>
                    <a:ext uri="{FF2B5EF4-FFF2-40B4-BE49-F238E27FC236}">
                      <a16:creationId xmlns:a16="http://schemas.microsoft.com/office/drawing/2014/main" id="{0FF69D09-A47F-4756-8A05-7A1762D832CD}"/>
                    </a:ext>
                  </a:extLst>
                </p:cNvPr>
                <p:cNvGrpSpPr/>
                <p:nvPr/>
              </p:nvGrpSpPr>
              <p:grpSpPr>
                <a:xfrm>
                  <a:off x="2581509" y="726280"/>
                  <a:ext cx="79284" cy="63766"/>
                  <a:chOff x="648553" y="1246468"/>
                  <a:chExt cx="164249" cy="93298"/>
                </a:xfrm>
                <a:solidFill>
                  <a:srgbClr val="FF7C80"/>
                </a:solidFill>
              </p:grpSpPr>
              <p:sp>
                <p:nvSpPr>
                  <p:cNvPr id="1421" name="円/楕円 27">
                    <a:extLst>
                      <a:ext uri="{FF2B5EF4-FFF2-40B4-BE49-F238E27FC236}">
                        <a16:creationId xmlns:a16="http://schemas.microsoft.com/office/drawing/2014/main" id="{E997285D-8BAF-49DA-BF47-18F9C9B723FB}"/>
                      </a:ext>
                    </a:extLst>
                  </p:cNvPr>
                  <p:cNvSpPr/>
                  <p:nvPr/>
                </p:nvSpPr>
                <p:spPr>
                  <a:xfrm rot="21302598">
                    <a:off x="648554" y="1310657"/>
                    <a:ext cx="164248" cy="291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422" name="円/楕円 27">
                    <a:extLst>
                      <a:ext uri="{FF2B5EF4-FFF2-40B4-BE49-F238E27FC236}">
                        <a16:creationId xmlns:a16="http://schemas.microsoft.com/office/drawing/2014/main" id="{0181B560-033F-4751-B506-A288BE216609}"/>
                      </a:ext>
                    </a:extLst>
                  </p:cNvPr>
                  <p:cNvSpPr/>
                  <p:nvPr/>
                </p:nvSpPr>
                <p:spPr>
                  <a:xfrm rot="523440">
                    <a:off x="648553" y="1246468"/>
                    <a:ext cx="164248" cy="291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sp>
              <p:nvSpPr>
                <p:cNvPr id="1415" name="円/楕円 112">
                  <a:extLst>
                    <a:ext uri="{FF2B5EF4-FFF2-40B4-BE49-F238E27FC236}">
                      <a16:creationId xmlns:a16="http://schemas.microsoft.com/office/drawing/2014/main" id="{7C85DAF6-0CC4-46BF-8125-292D1AAD2657}"/>
                    </a:ext>
                  </a:extLst>
                </p:cNvPr>
                <p:cNvSpPr/>
                <p:nvPr/>
              </p:nvSpPr>
              <p:spPr>
                <a:xfrm rot="900000">
                  <a:off x="2681013" y="743508"/>
                  <a:ext cx="74764" cy="28200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grpSp>
              <p:nvGrpSpPr>
                <p:cNvPr id="1416" name="グループ化 1415">
                  <a:extLst>
                    <a:ext uri="{FF2B5EF4-FFF2-40B4-BE49-F238E27FC236}">
                      <a16:creationId xmlns:a16="http://schemas.microsoft.com/office/drawing/2014/main" id="{4392FBA2-82BF-4500-887B-0E142C383C59}"/>
                    </a:ext>
                  </a:extLst>
                </p:cNvPr>
                <p:cNvGrpSpPr/>
                <p:nvPr/>
              </p:nvGrpSpPr>
              <p:grpSpPr>
                <a:xfrm flipH="1">
                  <a:off x="3099528" y="726280"/>
                  <a:ext cx="79284" cy="63766"/>
                  <a:chOff x="648553" y="1246468"/>
                  <a:chExt cx="164249" cy="93298"/>
                </a:xfrm>
                <a:solidFill>
                  <a:srgbClr val="FF7C80"/>
                </a:solidFill>
              </p:grpSpPr>
              <p:sp>
                <p:nvSpPr>
                  <p:cNvPr id="1419" name="円/楕円 27">
                    <a:extLst>
                      <a:ext uri="{FF2B5EF4-FFF2-40B4-BE49-F238E27FC236}">
                        <a16:creationId xmlns:a16="http://schemas.microsoft.com/office/drawing/2014/main" id="{5DE88445-F798-4845-BB17-2466FD5FDA4B}"/>
                      </a:ext>
                    </a:extLst>
                  </p:cNvPr>
                  <p:cNvSpPr/>
                  <p:nvPr/>
                </p:nvSpPr>
                <p:spPr>
                  <a:xfrm rot="21302598">
                    <a:off x="648554" y="1310657"/>
                    <a:ext cx="164248" cy="291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420" name="円/楕円 27">
                    <a:extLst>
                      <a:ext uri="{FF2B5EF4-FFF2-40B4-BE49-F238E27FC236}">
                        <a16:creationId xmlns:a16="http://schemas.microsoft.com/office/drawing/2014/main" id="{89279B6C-F5A2-4358-8D0D-6F618B4D6ECA}"/>
                      </a:ext>
                    </a:extLst>
                  </p:cNvPr>
                  <p:cNvSpPr/>
                  <p:nvPr/>
                </p:nvSpPr>
                <p:spPr>
                  <a:xfrm rot="523440">
                    <a:off x="648553" y="1246468"/>
                    <a:ext cx="164248" cy="291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sp>
              <p:nvSpPr>
                <p:cNvPr id="1417" name="円/楕円 114">
                  <a:extLst>
                    <a:ext uri="{FF2B5EF4-FFF2-40B4-BE49-F238E27FC236}">
                      <a16:creationId xmlns:a16="http://schemas.microsoft.com/office/drawing/2014/main" id="{CDDDD91A-6CDE-477E-8032-DDF32D6D9879}"/>
                    </a:ext>
                  </a:extLst>
                </p:cNvPr>
                <p:cNvSpPr/>
                <p:nvPr/>
              </p:nvSpPr>
              <p:spPr>
                <a:xfrm rot="20700000">
                  <a:off x="3004863" y="743508"/>
                  <a:ext cx="74764" cy="28200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418" name="円/楕円 64">
                  <a:extLst>
                    <a:ext uri="{FF2B5EF4-FFF2-40B4-BE49-F238E27FC236}">
                      <a16:creationId xmlns:a16="http://schemas.microsoft.com/office/drawing/2014/main" id="{1DA0FC3D-1F96-4EE3-BFAD-D0330D8EF97B}"/>
                    </a:ext>
                  </a:extLst>
                </p:cNvPr>
                <p:cNvSpPr/>
                <p:nvPr/>
              </p:nvSpPr>
              <p:spPr>
                <a:xfrm>
                  <a:off x="2836878" y="852223"/>
                  <a:ext cx="80010" cy="79457"/>
                </a:xfrm>
                <a:custGeom>
                  <a:avLst/>
                  <a:gdLst>
                    <a:gd name="connsiteX0" fmla="*/ 24765 w 116205"/>
                    <a:gd name="connsiteY0" fmla="*/ 4629 h 96069"/>
                    <a:gd name="connsiteX1" fmla="*/ 76599 w 116205"/>
                    <a:gd name="connsiteY1" fmla="*/ 0 h 96069"/>
                    <a:gd name="connsiteX2" fmla="*/ 80010 w 116205"/>
                    <a:gd name="connsiteY2" fmla="*/ 13564 h 96069"/>
                    <a:gd name="connsiteX3" fmla="*/ 40005 w 116205"/>
                    <a:gd name="connsiteY3" fmla="*/ 79457 h 96069"/>
                    <a:gd name="connsiteX4" fmla="*/ 0 w 116205"/>
                    <a:gd name="connsiteY4" fmla="*/ 13564 h 96069"/>
                    <a:gd name="connsiteX5" fmla="*/ 2742 w 116205"/>
                    <a:gd name="connsiteY5" fmla="*/ 2662 h 96069"/>
                    <a:gd name="connsiteX6" fmla="*/ 116205 w 116205"/>
                    <a:gd name="connsiteY6" fmla="*/ 96069 h 96069"/>
                    <a:gd name="connsiteX0" fmla="*/ 24765 w 80010"/>
                    <a:gd name="connsiteY0" fmla="*/ 4629 h 79457"/>
                    <a:gd name="connsiteX1" fmla="*/ 76599 w 80010"/>
                    <a:gd name="connsiteY1" fmla="*/ 0 h 79457"/>
                    <a:gd name="connsiteX2" fmla="*/ 80010 w 80010"/>
                    <a:gd name="connsiteY2" fmla="*/ 13564 h 79457"/>
                    <a:gd name="connsiteX3" fmla="*/ 40005 w 80010"/>
                    <a:gd name="connsiteY3" fmla="*/ 79457 h 79457"/>
                    <a:gd name="connsiteX4" fmla="*/ 0 w 80010"/>
                    <a:gd name="connsiteY4" fmla="*/ 13564 h 79457"/>
                    <a:gd name="connsiteX5" fmla="*/ 2742 w 80010"/>
                    <a:gd name="connsiteY5" fmla="*/ 2662 h 79457"/>
                    <a:gd name="connsiteX0" fmla="*/ 76599 w 80010"/>
                    <a:gd name="connsiteY0" fmla="*/ 0 h 79457"/>
                    <a:gd name="connsiteX1" fmla="*/ 80010 w 80010"/>
                    <a:gd name="connsiteY1" fmla="*/ 13564 h 79457"/>
                    <a:gd name="connsiteX2" fmla="*/ 40005 w 80010"/>
                    <a:gd name="connsiteY2" fmla="*/ 79457 h 79457"/>
                    <a:gd name="connsiteX3" fmla="*/ 0 w 80010"/>
                    <a:gd name="connsiteY3" fmla="*/ 13564 h 79457"/>
                    <a:gd name="connsiteX4" fmla="*/ 2742 w 80010"/>
                    <a:gd name="connsiteY4" fmla="*/ 2662 h 794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0010" h="79457">
                      <a:moveTo>
                        <a:pt x="76599" y="0"/>
                      </a:moveTo>
                      <a:cubicBezTo>
                        <a:pt x="79703" y="4150"/>
                        <a:pt x="80010" y="8798"/>
                        <a:pt x="80010" y="13564"/>
                      </a:cubicBezTo>
                      <a:cubicBezTo>
                        <a:pt x="80010" y="49956"/>
                        <a:pt x="62099" y="79457"/>
                        <a:pt x="40005" y="79457"/>
                      </a:cubicBezTo>
                      <a:cubicBezTo>
                        <a:pt x="17911" y="79457"/>
                        <a:pt x="0" y="49956"/>
                        <a:pt x="0" y="13564"/>
                      </a:cubicBezTo>
                      <a:lnTo>
                        <a:pt x="2742" y="2662"/>
                      </a:lnTo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</p:grpSp>
        <p:sp>
          <p:nvSpPr>
            <p:cNvPr id="1400" name="円/楕円 27">
              <a:extLst>
                <a:ext uri="{FF2B5EF4-FFF2-40B4-BE49-F238E27FC236}">
                  <a16:creationId xmlns:a16="http://schemas.microsoft.com/office/drawing/2014/main" id="{ED63AC2F-E4F8-4B1A-842E-BE281987DF29}"/>
                </a:ext>
              </a:extLst>
            </p:cNvPr>
            <p:cNvSpPr/>
            <p:nvPr/>
          </p:nvSpPr>
          <p:spPr>
            <a:xfrm rot="10800000">
              <a:off x="2769912" y="2776746"/>
              <a:ext cx="355730" cy="119636"/>
            </a:xfrm>
            <a:custGeom>
              <a:avLst/>
              <a:gdLst>
                <a:gd name="connsiteX0" fmla="*/ 0 w 3210417"/>
                <a:gd name="connsiteY0" fmla="*/ 346285 h 692570"/>
                <a:gd name="connsiteX1" fmla="*/ 1605209 w 3210417"/>
                <a:gd name="connsiteY1" fmla="*/ 0 h 692570"/>
                <a:gd name="connsiteX2" fmla="*/ 3210418 w 3210417"/>
                <a:gd name="connsiteY2" fmla="*/ 346285 h 692570"/>
                <a:gd name="connsiteX3" fmla="*/ 1605209 w 3210417"/>
                <a:gd name="connsiteY3" fmla="*/ 692570 h 692570"/>
                <a:gd name="connsiteX4" fmla="*/ 0 w 3210417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57559 h 403844"/>
                <a:gd name="connsiteX1" fmla="*/ 1605209 w 3210418"/>
                <a:gd name="connsiteY1" fmla="*/ 212924 h 403844"/>
                <a:gd name="connsiteX2" fmla="*/ 3210418 w 3210418"/>
                <a:gd name="connsiteY2" fmla="*/ 57559 h 403844"/>
                <a:gd name="connsiteX3" fmla="*/ 1605209 w 3210418"/>
                <a:gd name="connsiteY3" fmla="*/ 403844 h 403844"/>
                <a:gd name="connsiteX4" fmla="*/ 0 w 3210418"/>
                <a:gd name="connsiteY4" fmla="*/ 57559 h 403844"/>
                <a:gd name="connsiteX0" fmla="*/ 58 w 3210476"/>
                <a:gd name="connsiteY0" fmla="*/ 57559 h 403844"/>
                <a:gd name="connsiteX1" fmla="*/ 1605267 w 3210476"/>
                <a:gd name="connsiteY1" fmla="*/ 212924 h 403844"/>
                <a:gd name="connsiteX2" fmla="*/ 3210476 w 3210476"/>
                <a:gd name="connsiteY2" fmla="*/ 57559 h 403844"/>
                <a:gd name="connsiteX3" fmla="*/ 1605267 w 3210476"/>
                <a:gd name="connsiteY3" fmla="*/ 403844 h 403844"/>
                <a:gd name="connsiteX4" fmla="*/ 58 w 3210476"/>
                <a:gd name="connsiteY4" fmla="*/ 57559 h 403844"/>
                <a:gd name="connsiteX0" fmla="*/ 58 w 3210534"/>
                <a:gd name="connsiteY0" fmla="*/ 15401 h 361686"/>
                <a:gd name="connsiteX1" fmla="*/ 1605267 w 3210534"/>
                <a:gd name="connsiteY1" fmla="*/ 170766 h 361686"/>
                <a:gd name="connsiteX2" fmla="*/ 3210476 w 3210534"/>
                <a:gd name="connsiteY2" fmla="*/ 15401 h 361686"/>
                <a:gd name="connsiteX3" fmla="*/ 1605267 w 3210534"/>
                <a:gd name="connsiteY3" fmla="*/ 361686 h 361686"/>
                <a:gd name="connsiteX4" fmla="*/ 58 w 3210534"/>
                <a:gd name="connsiteY4" fmla="*/ 15401 h 361686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  <a:gd name="connsiteX0" fmla="*/ 58 w 3210476"/>
                <a:gd name="connsiteY0" fmla="*/ 32883 h 379168"/>
                <a:gd name="connsiteX1" fmla="*/ 1572867 w 3210476"/>
                <a:gd name="connsiteY1" fmla="*/ 69227 h 379168"/>
                <a:gd name="connsiteX2" fmla="*/ 3210476 w 3210476"/>
                <a:gd name="connsiteY2" fmla="*/ 32883 h 379168"/>
                <a:gd name="connsiteX3" fmla="*/ 1605267 w 3210476"/>
                <a:gd name="connsiteY3" fmla="*/ 379168 h 379168"/>
                <a:gd name="connsiteX4" fmla="*/ 58 w 3210476"/>
                <a:gd name="connsiteY4" fmla="*/ 32883 h 379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10476" h="379168">
                  <a:moveTo>
                    <a:pt x="58" y="32883"/>
                  </a:moveTo>
                  <a:cubicBezTo>
                    <a:pt x="7704" y="-43355"/>
                    <a:pt x="686335" y="69227"/>
                    <a:pt x="1572867" y="69227"/>
                  </a:cubicBezTo>
                  <a:cubicBezTo>
                    <a:pt x="2459399" y="69227"/>
                    <a:pt x="3210476" y="-58359"/>
                    <a:pt x="3210476" y="32883"/>
                  </a:cubicBezTo>
                  <a:cubicBezTo>
                    <a:pt x="3210476" y="124125"/>
                    <a:pt x="2491799" y="379168"/>
                    <a:pt x="1605267" y="379168"/>
                  </a:cubicBezTo>
                  <a:cubicBezTo>
                    <a:pt x="718735" y="379168"/>
                    <a:pt x="-7588" y="109121"/>
                    <a:pt x="58" y="32883"/>
                  </a:cubicBez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sp>
          <p:nvSpPr>
            <p:cNvPr id="1401" name="フリーフォーム 188">
              <a:extLst>
                <a:ext uri="{FF2B5EF4-FFF2-40B4-BE49-F238E27FC236}">
                  <a16:creationId xmlns:a16="http://schemas.microsoft.com/office/drawing/2014/main" id="{19EDD0D9-2168-4AEB-9EA4-600748BF8F1B}"/>
                </a:ext>
              </a:extLst>
            </p:cNvPr>
            <p:cNvSpPr/>
            <p:nvPr/>
          </p:nvSpPr>
          <p:spPr>
            <a:xfrm rot="17202566">
              <a:off x="2112513" y="1711118"/>
              <a:ext cx="543116" cy="398045"/>
            </a:xfrm>
            <a:custGeom>
              <a:avLst/>
              <a:gdLst>
                <a:gd name="connsiteX0" fmla="*/ 0 w 543116"/>
                <a:gd name="connsiteY0" fmla="*/ 141610 h 398045"/>
                <a:gd name="connsiteX1" fmla="*/ 0 w 543116"/>
                <a:gd name="connsiteY1" fmla="*/ 141611 h 398045"/>
                <a:gd name="connsiteX2" fmla="*/ 0 w 543116"/>
                <a:gd name="connsiteY2" fmla="*/ 141611 h 398045"/>
                <a:gd name="connsiteX3" fmla="*/ 479443 w 543116"/>
                <a:gd name="connsiteY3" fmla="*/ 106882 h 398045"/>
                <a:gd name="connsiteX4" fmla="*/ 489259 w 543116"/>
                <a:gd name="connsiteY4" fmla="*/ 121664 h 398045"/>
                <a:gd name="connsiteX5" fmla="*/ 489524 w 543116"/>
                <a:gd name="connsiteY5" fmla="*/ 123025 h 398045"/>
                <a:gd name="connsiteX6" fmla="*/ 534955 w 543116"/>
                <a:gd name="connsiteY6" fmla="*/ 187495 h 398045"/>
                <a:gd name="connsiteX7" fmla="*/ 524168 w 543116"/>
                <a:gd name="connsiteY7" fmla="*/ 249762 h 398045"/>
                <a:gd name="connsiteX8" fmla="*/ 461902 w 543116"/>
                <a:gd name="connsiteY8" fmla="*/ 238975 h 398045"/>
                <a:gd name="connsiteX9" fmla="*/ 413142 w 543116"/>
                <a:gd name="connsiteY9" fmla="*/ 169780 h 398045"/>
                <a:gd name="connsiteX10" fmla="*/ 354162 w 543116"/>
                <a:gd name="connsiteY10" fmla="*/ 159562 h 398045"/>
                <a:gd name="connsiteX11" fmla="*/ 351769 w 543116"/>
                <a:gd name="connsiteY11" fmla="*/ 163911 h 398045"/>
                <a:gd name="connsiteX12" fmla="*/ 391714 w 543116"/>
                <a:gd name="connsiteY12" fmla="*/ 182392 h 398045"/>
                <a:gd name="connsiteX13" fmla="*/ 396222 w 543116"/>
                <a:gd name="connsiteY13" fmla="*/ 187282 h 398045"/>
                <a:gd name="connsiteX14" fmla="*/ 399922 w 543116"/>
                <a:gd name="connsiteY14" fmla="*/ 187433 h 398045"/>
                <a:gd name="connsiteX15" fmla="*/ 420296 w 543116"/>
                <a:gd name="connsiteY15" fmla="*/ 209533 h 398045"/>
                <a:gd name="connsiteX16" fmla="*/ 451011 w 543116"/>
                <a:gd name="connsiteY16" fmla="*/ 293142 h 398045"/>
                <a:gd name="connsiteX17" fmla="*/ 427689 w 543116"/>
                <a:gd name="connsiteY17" fmla="*/ 343550 h 398045"/>
                <a:gd name="connsiteX18" fmla="*/ 377281 w 543116"/>
                <a:gd name="connsiteY18" fmla="*/ 320228 h 398045"/>
                <a:gd name="connsiteX19" fmla="*/ 351626 w 543116"/>
                <a:gd name="connsiteY19" fmla="*/ 250392 h 398045"/>
                <a:gd name="connsiteX20" fmla="*/ 298036 w 543116"/>
                <a:gd name="connsiteY20" fmla="*/ 225598 h 398045"/>
                <a:gd name="connsiteX21" fmla="*/ 324136 w 543116"/>
                <a:gd name="connsiteY21" fmla="*/ 247365 h 398045"/>
                <a:gd name="connsiteX22" fmla="*/ 326954 w 543116"/>
                <a:gd name="connsiteY22" fmla="*/ 252739 h 398045"/>
                <a:gd name="connsiteX23" fmla="*/ 330180 w 543116"/>
                <a:gd name="connsiteY23" fmla="*/ 253746 h 398045"/>
                <a:gd name="connsiteX24" fmla="*/ 342917 w 543116"/>
                <a:gd name="connsiteY24" fmla="*/ 278036 h 398045"/>
                <a:gd name="connsiteX25" fmla="*/ 350242 w 543116"/>
                <a:gd name="connsiteY25" fmla="*/ 358978 h 398045"/>
                <a:gd name="connsiteX26" fmla="*/ 317783 w 543116"/>
                <a:gd name="connsiteY26" fmla="*/ 397897 h 398045"/>
                <a:gd name="connsiteX27" fmla="*/ 278864 w 543116"/>
                <a:gd name="connsiteY27" fmla="*/ 365438 h 398045"/>
                <a:gd name="connsiteX28" fmla="*/ 272746 w 543116"/>
                <a:gd name="connsiteY28" fmla="*/ 297830 h 398045"/>
                <a:gd name="connsiteX29" fmla="*/ 207078 w 543116"/>
                <a:gd name="connsiteY29" fmla="*/ 243062 h 398045"/>
                <a:gd name="connsiteX30" fmla="*/ 130006 w 543116"/>
                <a:gd name="connsiteY30" fmla="*/ 250037 h 398045"/>
                <a:gd name="connsiteX31" fmla="*/ 13568 w 543116"/>
                <a:gd name="connsiteY31" fmla="*/ 187167 h 398045"/>
                <a:gd name="connsiteX32" fmla="*/ 0 w 543116"/>
                <a:gd name="connsiteY32" fmla="*/ 141611 h 398045"/>
                <a:gd name="connsiteX33" fmla="*/ 5169 w 543116"/>
                <a:gd name="connsiteY33" fmla="*/ 94359 h 398045"/>
                <a:gd name="connsiteX34" fmla="*/ 108427 w 543116"/>
                <a:gd name="connsiteY34" fmla="*/ 11605 h 398045"/>
                <a:gd name="connsiteX35" fmla="*/ 231189 w 543116"/>
                <a:gd name="connsiteY35" fmla="*/ 494 h 398045"/>
                <a:gd name="connsiteX36" fmla="*/ 278442 w 543116"/>
                <a:gd name="connsiteY36" fmla="*/ 5663 h 398045"/>
                <a:gd name="connsiteX37" fmla="*/ 306049 w 543116"/>
                <a:gd name="connsiteY37" fmla="*/ 20851 h 398045"/>
                <a:gd name="connsiteX38" fmla="*/ 365302 w 543116"/>
                <a:gd name="connsiteY38" fmla="*/ 20851 h 398045"/>
                <a:gd name="connsiteX39" fmla="*/ 372292 w 543116"/>
                <a:gd name="connsiteY39" fmla="*/ 23747 h 398045"/>
                <a:gd name="connsiteX40" fmla="*/ 376186 w 543116"/>
                <a:gd name="connsiteY40" fmla="*/ 22134 h 398045"/>
                <a:gd name="connsiteX41" fmla="*/ 407783 w 543116"/>
                <a:gd name="connsiteY41" fmla="*/ 35222 h 3980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543116" h="398045">
                  <a:moveTo>
                    <a:pt x="0" y="141610"/>
                  </a:moveTo>
                  <a:lnTo>
                    <a:pt x="0" y="141611"/>
                  </a:lnTo>
                  <a:lnTo>
                    <a:pt x="0" y="141611"/>
                  </a:lnTo>
                  <a:close/>
                  <a:moveTo>
                    <a:pt x="479443" y="106882"/>
                  </a:moveTo>
                  <a:cubicBezTo>
                    <a:pt x="483806" y="111245"/>
                    <a:pt x="487078" y="116285"/>
                    <a:pt x="489259" y="121664"/>
                  </a:cubicBezTo>
                  <a:lnTo>
                    <a:pt x="489524" y="123025"/>
                  </a:lnTo>
                  <a:lnTo>
                    <a:pt x="534955" y="187495"/>
                  </a:lnTo>
                  <a:cubicBezTo>
                    <a:pt x="549170" y="207668"/>
                    <a:pt x="544341" y="235547"/>
                    <a:pt x="524168" y="249762"/>
                  </a:cubicBezTo>
                  <a:cubicBezTo>
                    <a:pt x="503995" y="263977"/>
                    <a:pt x="476117" y="259147"/>
                    <a:pt x="461902" y="238975"/>
                  </a:cubicBezTo>
                  <a:lnTo>
                    <a:pt x="413142" y="169780"/>
                  </a:lnTo>
                  <a:lnTo>
                    <a:pt x="354162" y="159562"/>
                  </a:lnTo>
                  <a:lnTo>
                    <a:pt x="351769" y="163911"/>
                  </a:lnTo>
                  <a:lnTo>
                    <a:pt x="391714" y="182392"/>
                  </a:lnTo>
                  <a:lnTo>
                    <a:pt x="396222" y="187282"/>
                  </a:lnTo>
                  <a:lnTo>
                    <a:pt x="399922" y="187433"/>
                  </a:lnTo>
                  <a:cubicBezTo>
                    <a:pt x="409044" y="191653"/>
                    <a:pt x="416556" y="199353"/>
                    <a:pt x="420296" y="209533"/>
                  </a:cubicBezTo>
                  <a:lnTo>
                    <a:pt x="451011" y="293142"/>
                  </a:lnTo>
                  <a:cubicBezTo>
                    <a:pt x="458490" y="313501"/>
                    <a:pt x="448049" y="336071"/>
                    <a:pt x="427689" y="343550"/>
                  </a:cubicBezTo>
                  <a:cubicBezTo>
                    <a:pt x="407329" y="351029"/>
                    <a:pt x="384761" y="340587"/>
                    <a:pt x="377281" y="320228"/>
                  </a:cubicBezTo>
                  <a:lnTo>
                    <a:pt x="351626" y="250392"/>
                  </a:lnTo>
                  <a:lnTo>
                    <a:pt x="298036" y="225598"/>
                  </a:lnTo>
                  <a:lnTo>
                    <a:pt x="324136" y="247365"/>
                  </a:lnTo>
                  <a:lnTo>
                    <a:pt x="326954" y="252739"/>
                  </a:lnTo>
                  <a:lnTo>
                    <a:pt x="330180" y="253746"/>
                  </a:lnTo>
                  <a:cubicBezTo>
                    <a:pt x="337223" y="259620"/>
                    <a:pt x="342025" y="268180"/>
                    <a:pt x="342917" y="278036"/>
                  </a:cubicBezTo>
                  <a:lnTo>
                    <a:pt x="350242" y="358978"/>
                  </a:lnTo>
                  <a:cubicBezTo>
                    <a:pt x="352026" y="378688"/>
                    <a:pt x="337494" y="396114"/>
                    <a:pt x="317783" y="397897"/>
                  </a:cubicBezTo>
                  <a:cubicBezTo>
                    <a:pt x="298073" y="399681"/>
                    <a:pt x="280648" y="385148"/>
                    <a:pt x="278864" y="365438"/>
                  </a:cubicBezTo>
                  <a:lnTo>
                    <a:pt x="272746" y="297830"/>
                  </a:lnTo>
                  <a:lnTo>
                    <a:pt x="207078" y="243062"/>
                  </a:lnTo>
                  <a:lnTo>
                    <a:pt x="130006" y="250037"/>
                  </a:lnTo>
                  <a:cubicBezTo>
                    <a:pt x="80625" y="254506"/>
                    <a:pt x="35539" y="228318"/>
                    <a:pt x="13568" y="187167"/>
                  </a:cubicBezTo>
                  <a:lnTo>
                    <a:pt x="0" y="141611"/>
                  </a:lnTo>
                  <a:lnTo>
                    <a:pt x="5169" y="94359"/>
                  </a:lnTo>
                  <a:cubicBezTo>
                    <a:pt x="19394" y="49932"/>
                    <a:pt x="59045" y="16074"/>
                    <a:pt x="108427" y="11605"/>
                  </a:cubicBezTo>
                  <a:lnTo>
                    <a:pt x="231189" y="494"/>
                  </a:lnTo>
                  <a:cubicBezTo>
                    <a:pt x="247649" y="-996"/>
                    <a:pt x="263633" y="921"/>
                    <a:pt x="278442" y="5663"/>
                  </a:cubicBezTo>
                  <a:lnTo>
                    <a:pt x="306049" y="20851"/>
                  </a:lnTo>
                  <a:lnTo>
                    <a:pt x="365302" y="20851"/>
                  </a:lnTo>
                  <a:lnTo>
                    <a:pt x="372292" y="23747"/>
                  </a:lnTo>
                  <a:lnTo>
                    <a:pt x="376186" y="22134"/>
                  </a:lnTo>
                  <a:cubicBezTo>
                    <a:pt x="387622" y="22134"/>
                    <a:pt x="399057" y="26497"/>
                    <a:pt x="407783" y="35222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sp>
          <p:nvSpPr>
            <p:cNvPr id="1402" name="フリーフォーム 188">
              <a:extLst>
                <a:ext uri="{FF2B5EF4-FFF2-40B4-BE49-F238E27FC236}">
                  <a16:creationId xmlns:a16="http://schemas.microsoft.com/office/drawing/2014/main" id="{4CF4AAD4-87C2-4055-8774-1E28B30275DA}"/>
                </a:ext>
              </a:extLst>
            </p:cNvPr>
            <p:cNvSpPr/>
            <p:nvPr/>
          </p:nvSpPr>
          <p:spPr>
            <a:xfrm rot="4397434" flipH="1">
              <a:off x="3234219" y="1711117"/>
              <a:ext cx="543116" cy="398045"/>
            </a:xfrm>
            <a:custGeom>
              <a:avLst/>
              <a:gdLst>
                <a:gd name="connsiteX0" fmla="*/ 0 w 543116"/>
                <a:gd name="connsiteY0" fmla="*/ 141610 h 398045"/>
                <a:gd name="connsiteX1" fmla="*/ 0 w 543116"/>
                <a:gd name="connsiteY1" fmla="*/ 141611 h 398045"/>
                <a:gd name="connsiteX2" fmla="*/ 0 w 543116"/>
                <a:gd name="connsiteY2" fmla="*/ 141611 h 398045"/>
                <a:gd name="connsiteX3" fmla="*/ 479443 w 543116"/>
                <a:gd name="connsiteY3" fmla="*/ 106882 h 398045"/>
                <a:gd name="connsiteX4" fmla="*/ 489259 w 543116"/>
                <a:gd name="connsiteY4" fmla="*/ 121664 h 398045"/>
                <a:gd name="connsiteX5" fmla="*/ 489524 w 543116"/>
                <a:gd name="connsiteY5" fmla="*/ 123025 h 398045"/>
                <a:gd name="connsiteX6" fmla="*/ 534955 w 543116"/>
                <a:gd name="connsiteY6" fmla="*/ 187495 h 398045"/>
                <a:gd name="connsiteX7" fmla="*/ 524168 w 543116"/>
                <a:gd name="connsiteY7" fmla="*/ 249762 h 398045"/>
                <a:gd name="connsiteX8" fmla="*/ 461902 w 543116"/>
                <a:gd name="connsiteY8" fmla="*/ 238975 h 398045"/>
                <a:gd name="connsiteX9" fmla="*/ 413142 w 543116"/>
                <a:gd name="connsiteY9" fmla="*/ 169780 h 398045"/>
                <a:gd name="connsiteX10" fmla="*/ 354162 w 543116"/>
                <a:gd name="connsiteY10" fmla="*/ 159562 h 398045"/>
                <a:gd name="connsiteX11" fmla="*/ 351769 w 543116"/>
                <a:gd name="connsiteY11" fmla="*/ 163911 h 398045"/>
                <a:gd name="connsiteX12" fmla="*/ 391714 w 543116"/>
                <a:gd name="connsiteY12" fmla="*/ 182392 h 398045"/>
                <a:gd name="connsiteX13" fmla="*/ 396222 w 543116"/>
                <a:gd name="connsiteY13" fmla="*/ 187282 h 398045"/>
                <a:gd name="connsiteX14" fmla="*/ 399922 w 543116"/>
                <a:gd name="connsiteY14" fmla="*/ 187433 h 398045"/>
                <a:gd name="connsiteX15" fmla="*/ 420296 w 543116"/>
                <a:gd name="connsiteY15" fmla="*/ 209533 h 398045"/>
                <a:gd name="connsiteX16" fmla="*/ 451011 w 543116"/>
                <a:gd name="connsiteY16" fmla="*/ 293142 h 398045"/>
                <a:gd name="connsiteX17" fmla="*/ 427689 w 543116"/>
                <a:gd name="connsiteY17" fmla="*/ 343550 h 398045"/>
                <a:gd name="connsiteX18" fmla="*/ 377281 w 543116"/>
                <a:gd name="connsiteY18" fmla="*/ 320228 h 398045"/>
                <a:gd name="connsiteX19" fmla="*/ 351626 w 543116"/>
                <a:gd name="connsiteY19" fmla="*/ 250392 h 398045"/>
                <a:gd name="connsiteX20" fmla="*/ 298036 w 543116"/>
                <a:gd name="connsiteY20" fmla="*/ 225598 h 398045"/>
                <a:gd name="connsiteX21" fmla="*/ 324136 w 543116"/>
                <a:gd name="connsiteY21" fmla="*/ 247365 h 398045"/>
                <a:gd name="connsiteX22" fmla="*/ 326954 w 543116"/>
                <a:gd name="connsiteY22" fmla="*/ 252739 h 398045"/>
                <a:gd name="connsiteX23" fmla="*/ 330180 w 543116"/>
                <a:gd name="connsiteY23" fmla="*/ 253746 h 398045"/>
                <a:gd name="connsiteX24" fmla="*/ 342917 w 543116"/>
                <a:gd name="connsiteY24" fmla="*/ 278036 h 398045"/>
                <a:gd name="connsiteX25" fmla="*/ 350242 w 543116"/>
                <a:gd name="connsiteY25" fmla="*/ 358978 h 398045"/>
                <a:gd name="connsiteX26" fmla="*/ 317783 w 543116"/>
                <a:gd name="connsiteY26" fmla="*/ 397897 h 398045"/>
                <a:gd name="connsiteX27" fmla="*/ 278864 w 543116"/>
                <a:gd name="connsiteY27" fmla="*/ 365438 h 398045"/>
                <a:gd name="connsiteX28" fmla="*/ 272746 w 543116"/>
                <a:gd name="connsiteY28" fmla="*/ 297830 h 398045"/>
                <a:gd name="connsiteX29" fmla="*/ 207078 w 543116"/>
                <a:gd name="connsiteY29" fmla="*/ 243062 h 398045"/>
                <a:gd name="connsiteX30" fmla="*/ 130006 w 543116"/>
                <a:gd name="connsiteY30" fmla="*/ 250037 h 398045"/>
                <a:gd name="connsiteX31" fmla="*/ 13568 w 543116"/>
                <a:gd name="connsiteY31" fmla="*/ 187167 h 398045"/>
                <a:gd name="connsiteX32" fmla="*/ 0 w 543116"/>
                <a:gd name="connsiteY32" fmla="*/ 141611 h 398045"/>
                <a:gd name="connsiteX33" fmla="*/ 5169 w 543116"/>
                <a:gd name="connsiteY33" fmla="*/ 94359 h 398045"/>
                <a:gd name="connsiteX34" fmla="*/ 108427 w 543116"/>
                <a:gd name="connsiteY34" fmla="*/ 11605 h 398045"/>
                <a:gd name="connsiteX35" fmla="*/ 231189 w 543116"/>
                <a:gd name="connsiteY35" fmla="*/ 494 h 398045"/>
                <a:gd name="connsiteX36" fmla="*/ 278442 w 543116"/>
                <a:gd name="connsiteY36" fmla="*/ 5663 h 398045"/>
                <a:gd name="connsiteX37" fmla="*/ 306049 w 543116"/>
                <a:gd name="connsiteY37" fmla="*/ 20851 h 398045"/>
                <a:gd name="connsiteX38" fmla="*/ 365302 w 543116"/>
                <a:gd name="connsiteY38" fmla="*/ 20851 h 398045"/>
                <a:gd name="connsiteX39" fmla="*/ 372292 w 543116"/>
                <a:gd name="connsiteY39" fmla="*/ 23747 h 398045"/>
                <a:gd name="connsiteX40" fmla="*/ 376186 w 543116"/>
                <a:gd name="connsiteY40" fmla="*/ 22134 h 398045"/>
                <a:gd name="connsiteX41" fmla="*/ 407783 w 543116"/>
                <a:gd name="connsiteY41" fmla="*/ 35222 h 3980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543116" h="398045">
                  <a:moveTo>
                    <a:pt x="0" y="141610"/>
                  </a:moveTo>
                  <a:lnTo>
                    <a:pt x="0" y="141611"/>
                  </a:lnTo>
                  <a:lnTo>
                    <a:pt x="0" y="141611"/>
                  </a:lnTo>
                  <a:close/>
                  <a:moveTo>
                    <a:pt x="479443" y="106882"/>
                  </a:moveTo>
                  <a:cubicBezTo>
                    <a:pt x="483806" y="111245"/>
                    <a:pt x="487078" y="116285"/>
                    <a:pt x="489259" y="121664"/>
                  </a:cubicBezTo>
                  <a:lnTo>
                    <a:pt x="489524" y="123025"/>
                  </a:lnTo>
                  <a:lnTo>
                    <a:pt x="534955" y="187495"/>
                  </a:lnTo>
                  <a:cubicBezTo>
                    <a:pt x="549170" y="207668"/>
                    <a:pt x="544341" y="235547"/>
                    <a:pt x="524168" y="249762"/>
                  </a:cubicBezTo>
                  <a:cubicBezTo>
                    <a:pt x="503995" y="263977"/>
                    <a:pt x="476117" y="259147"/>
                    <a:pt x="461902" y="238975"/>
                  </a:cubicBezTo>
                  <a:lnTo>
                    <a:pt x="413142" y="169780"/>
                  </a:lnTo>
                  <a:lnTo>
                    <a:pt x="354162" y="159562"/>
                  </a:lnTo>
                  <a:lnTo>
                    <a:pt x="351769" y="163911"/>
                  </a:lnTo>
                  <a:lnTo>
                    <a:pt x="391714" y="182392"/>
                  </a:lnTo>
                  <a:lnTo>
                    <a:pt x="396222" y="187282"/>
                  </a:lnTo>
                  <a:lnTo>
                    <a:pt x="399922" y="187433"/>
                  </a:lnTo>
                  <a:cubicBezTo>
                    <a:pt x="409044" y="191653"/>
                    <a:pt x="416556" y="199353"/>
                    <a:pt x="420296" y="209533"/>
                  </a:cubicBezTo>
                  <a:lnTo>
                    <a:pt x="451011" y="293142"/>
                  </a:lnTo>
                  <a:cubicBezTo>
                    <a:pt x="458490" y="313501"/>
                    <a:pt x="448049" y="336071"/>
                    <a:pt x="427689" y="343550"/>
                  </a:cubicBezTo>
                  <a:cubicBezTo>
                    <a:pt x="407329" y="351029"/>
                    <a:pt x="384761" y="340587"/>
                    <a:pt x="377281" y="320228"/>
                  </a:cubicBezTo>
                  <a:lnTo>
                    <a:pt x="351626" y="250392"/>
                  </a:lnTo>
                  <a:lnTo>
                    <a:pt x="298036" y="225598"/>
                  </a:lnTo>
                  <a:lnTo>
                    <a:pt x="324136" y="247365"/>
                  </a:lnTo>
                  <a:lnTo>
                    <a:pt x="326954" y="252739"/>
                  </a:lnTo>
                  <a:lnTo>
                    <a:pt x="330180" y="253746"/>
                  </a:lnTo>
                  <a:cubicBezTo>
                    <a:pt x="337223" y="259620"/>
                    <a:pt x="342025" y="268180"/>
                    <a:pt x="342917" y="278036"/>
                  </a:cubicBezTo>
                  <a:lnTo>
                    <a:pt x="350242" y="358978"/>
                  </a:lnTo>
                  <a:cubicBezTo>
                    <a:pt x="352026" y="378688"/>
                    <a:pt x="337494" y="396114"/>
                    <a:pt x="317783" y="397897"/>
                  </a:cubicBezTo>
                  <a:cubicBezTo>
                    <a:pt x="298073" y="399681"/>
                    <a:pt x="280648" y="385148"/>
                    <a:pt x="278864" y="365438"/>
                  </a:cubicBezTo>
                  <a:lnTo>
                    <a:pt x="272746" y="297830"/>
                  </a:lnTo>
                  <a:lnTo>
                    <a:pt x="207078" y="243062"/>
                  </a:lnTo>
                  <a:lnTo>
                    <a:pt x="130006" y="250037"/>
                  </a:lnTo>
                  <a:cubicBezTo>
                    <a:pt x="80625" y="254506"/>
                    <a:pt x="35539" y="228318"/>
                    <a:pt x="13568" y="187167"/>
                  </a:cubicBezTo>
                  <a:lnTo>
                    <a:pt x="0" y="141611"/>
                  </a:lnTo>
                  <a:lnTo>
                    <a:pt x="5169" y="94359"/>
                  </a:lnTo>
                  <a:cubicBezTo>
                    <a:pt x="19394" y="49932"/>
                    <a:pt x="59045" y="16074"/>
                    <a:pt x="108427" y="11605"/>
                  </a:cubicBezTo>
                  <a:lnTo>
                    <a:pt x="231189" y="494"/>
                  </a:lnTo>
                  <a:cubicBezTo>
                    <a:pt x="247649" y="-996"/>
                    <a:pt x="263633" y="921"/>
                    <a:pt x="278442" y="5663"/>
                  </a:cubicBezTo>
                  <a:lnTo>
                    <a:pt x="306049" y="20851"/>
                  </a:lnTo>
                  <a:lnTo>
                    <a:pt x="365302" y="20851"/>
                  </a:lnTo>
                  <a:lnTo>
                    <a:pt x="372292" y="23747"/>
                  </a:lnTo>
                  <a:lnTo>
                    <a:pt x="376186" y="22134"/>
                  </a:lnTo>
                  <a:cubicBezTo>
                    <a:pt x="387622" y="22134"/>
                    <a:pt x="399057" y="26497"/>
                    <a:pt x="407783" y="35222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sp>
          <p:nvSpPr>
            <p:cNvPr id="1403" name="フリーフォーム 190">
              <a:extLst>
                <a:ext uri="{FF2B5EF4-FFF2-40B4-BE49-F238E27FC236}">
                  <a16:creationId xmlns:a16="http://schemas.microsoft.com/office/drawing/2014/main" id="{FF67BFDA-CBB6-4743-9D95-886461BE2E23}"/>
                </a:ext>
              </a:extLst>
            </p:cNvPr>
            <p:cNvSpPr/>
            <p:nvPr/>
          </p:nvSpPr>
          <p:spPr>
            <a:xfrm rot="12392277">
              <a:off x="1785622" y="2170098"/>
              <a:ext cx="928031" cy="1222975"/>
            </a:xfrm>
            <a:custGeom>
              <a:avLst/>
              <a:gdLst>
                <a:gd name="connsiteX0" fmla="*/ 1199901 w 1199901"/>
                <a:gd name="connsiteY0" fmla="*/ 972391 h 972391"/>
                <a:gd name="connsiteX1" fmla="*/ 876051 w 1199901"/>
                <a:gd name="connsiteY1" fmla="*/ 972391 h 972391"/>
                <a:gd name="connsiteX2" fmla="*/ 876051 w 1199901"/>
                <a:gd name="connsiteY2" fmla="*/ 330200 h 972391"/>
                <a:gd name="connsiteX3" fmla="*/ 165100 w 1199901"/>
                <a:gd name="connsiteY3" fmla="*/ 330200 h 972391"/>
                <a:gd name="connsiteX4" fmla="*/ 0 w 1199901"/>
                <a:gd name="connsiteY4" fmla="*/ 165100 h 972391"/>
                <a:gd name="connsiteX5" fmla="*/ 165100 w 1199901"/>
                <a:gd name="connsiteY5" fmla="*/ 0 h 972391"/>
                <a:gd name="connsiteX6" fmla="*/ 1030848 w 1199901"/>
                <a:gd name="connsiteY6" fmla="*/ 0 h 972391"/>
                <a:gd name="connsiteX7" fmla="*/ 1095112 w 1199901"/>
                <a:gd name="connsiteY7" fmla="*/ 12974 h 972391"/>
                <a:gd name="connsiteX8" fmla="*/ 1100435 w 1199901"/>
                <a:gd name="connsiteY8" fmla="*/ 16563 h 972391"/>
                <a:gd name="connsiteX9" fmla="*/ 1101005 w 1199901"/>
                <a:gd name="connsiteY9" fmla="*/ 16678 h 972391"/>
                <a:gd name="connsiteX10" fmla="*/ 1199901 w 1199901"/>
                <a:gd name="connsiteY10" fmla="*/ 165878 h 972391"/>
                <a:gd name="connsiteX0" fmla="*/ 0 w 1199901"/>
                <a:gd name="connsiteY0" fmla="*/ 165100 h 972391"/>
                <a:gd name="connsiteX1" fmla="*/ 165100 w 1199901"/>
                <a:gd name="connsiteY1" fmla="*/ 0 h 972391"/>
                <a:gd name="connsiteX2" fmla="*/ 1030848 w 1199901"/>
                <a:gd name="connsiteY2" fmla="*/ 0 h 972391"/>
                <a:gd name="connsiteX3" fmla="*/ 1095112 w 1199901"/>
                <a:gd name="connsiteY3" fmla="*/ 12974 h 972391"/>
                <a:gd name="connsiteX4" fmla="*/ 1100435 w 1199901"/>
                <a:gd name="connsiteY4" fmla="*/ 16563 h 972391"/>
                <a:gd name="connsiteX5" fmla="*/ 1101005 w 1199901"/>
                <a:gd name="connsiteY5" fmla="*/ 16678 h 972391"/>
                <a:gd name="connsiteX6" fmla="*/ 1199901 w 1199901"/>
                <a:gd name="connsiteY6" fmla="*/ 165878 h 972391"/>
                <a:gd name="connsiteX7" fmla="*/ 1199901 w 1199901"/>
                <a:gd name="connsiteY7" fmla="*/ 972391 h 972391"/>
                <a:gd name="connsiteX8" fmla="*/ 876051 w 1199901"/>
                <a:gd name="connsiteY8" fmla="*/ 972391 h 972391"/>
                <a:gd name="connsiteX9" fmla="*/ 876051 w 1199901"/>
                <a:gd name="connsiteY9" fmla="*/ 330200 h 972391"/>
                <a:gd name="connsiteX10" fmla="*/ 165100 w 1199901"/>
                <a:gd name="connsiteY10" fmla="*/ 330200 h 972391"/>
                <a:gd name="connsiteX11" fmla="*/ 91440 w 1199901"/>
                <a:gd name="connsiteY11" fmla="*/ 256540 h 972391"/>
                <a:gd name="connsiteX0" fmla="*/ 115501 w 1150302"/>
                <a:gd name="connsiteY0" fmla="*/ 0 h 972391"/>
                <a:gd name="connsiteX1" fmla="*/ 981249 w 1150302"/>
                <a:gd name="connsiteY1" fmla="*/ 0 h 972391"/>
                <a:gd name="connsiteX2" fmla="*/ 1045513 w 1150302"/>
                <a:gd name="connsiteY2" fmla="*/ 12974 h 972391"/>
                <a:gd name="connsiteX3" fmla="*/ 1050836 w 1150302"/>
                <a:gd name="connsiteY3" fmla="*/ 16563 h 972391"/>
                <a:gd name="connsiteX4" fmla="*/ 1051406 w 1150302"/>
                <a:gd name="connsiteY4" fmla="*/ 16678 h 972391"/>
                <a:gd name="connsiteX5" fmla="*/ 1150302 w 1150302"/>
                <a:gd name="connsiteY5" fmla="*/ 165878 h 972391"/>
                <a:gd name="connsiteX6" fmla="*/ 1150302 w 1150302"/>
                <a:gd name="connsiteY6" fmla="*/ 972391 h 972391"/>
                <a:gd name="connsiteX7" fmla="*/ 826452 w 1150302"/>
                <a:gd name="connsiteY7" fmla="*/ 972391 h 972391"/>
                <a:gd name="connsiteX8" fmla="*/ 826452 w 1150302"/>
                <a:gd name="connsiteY8" fmla="*/ 330200 h 972391"/>
                <a:gd name="connsiteX9" fmla="*/ 115501 w 1150302"/>
                <a:gd name="connsiteY9" fmla="*/ 330200 h 972391"/>
                <a:gd name="connsiteX10" fmla="*/ 41841 w 1150302"/>
                <a:gd name="connsiteY10" fmla="*/ 256540 h 972391"/>
                <a:gd name="connsiteX0" fmla="*/ 0 w 1034801"/>
                <a:gd name="connsiteY0" fmla="*/ 0 h 972391"/>
                <a:gd name="connsiteX1" fmla="*/ 865748 w 1034801"/>
                <a:gd name="connsiteY1" fmla="*/ 0 h 972391"/>
                <a:gd name="connsiteX2" fmla="*/ 930012 w 1034801"/>
                <a:gd name="connsiteY2" fmla="*/ 12974 h 972391"/>
                <a:gd name="connsiteX3" fmla="*/ 935335 w 1034801"/>
                <a:gd name="connsiteY3" fmla="*/ 16563 h 972391"/>
                <a:gd name="connsiteX4" fmla="*/ 935905 w 1034801"/>
                <a:gd name="connsiteY4" fmla="*/ 16678 h 972391"/>
                <a:gd name="connsiteX5" fmla="*/ 1034801 w 1034801"/>
                <a:gd name="connsiteY5" fmla="*/ 165878 h 972391"/>
                <a:gd name="connsiteX6" fmla="*/ 1034801 w 1034801"/>
                <a:gd name="connsiteY6" fmla="*/ 972391 h 972391"/>
                <a:gd name="connsiteX7" fmla="*/ 710951 w 1034801"/>
                <a:gd name="connsiteY7" fmla="*/ 972391 h 972391"/>
                <a:gd name="connsiteX8" fmla="*/ 710951 w 1034801"/>
                <a:gd name="connsiteY8" fmla="*/ 330200 h 972391"/>
                <a:gd name="connsiteX9" fmla="*/ 0 w 1034801"/>
                <a:gd name="connsiteY9" fmla="*/ 330200 h 972391"/>
                <a:gd name="connsiteX0" fmla="*/ 0 w 1034801"/>
                <a:gd name="connsiteY0" fmla="*/ 0 h 972391"/>
                <a:gd name="connsiteX1" fmla="*/ 865748 w 1034801"/>
                <a:gd name="connsiteY1" fmla="*/ 0 h 972391"/>
                <a:gd name="connsiteX2" fmla="*/ 930012 w 1034801"/>
                <a:gd name="connsiteY2" fmla="*/ 12974 h 972391"/>
                <a:gd name="connsiteX3" fmla="*/ 935335 w 1034801"/>
                <a:gd name="connsiteY3" fmla="*/ 16563 h 972391"/>
                <a:gd name="connsiteX4" fmla="*/ 935905 w 1034801"/>
                <a:gd name="connsiteY4" fmla="*/ 16678 h 972391"/>
                <a:gd name="connsiteX5" fmla="*/ 1034801 w 1034801"/>
                <a:gd name="connsiteY5" fmla="*/ 165878 h 972391"/>
                <a:gd name="connsiteX6" fmla="*/ 1034801 w 1034801"/>
                <a:gd name="connsiteY6" fmla="*/ 972391 h 972391"/>
                <a:gd name="connsiteX7" fmla="*/ 710951 w 1034801"/>
                <a:gd name="connsiteY7" fmla="*/ 972391 h 972391"/>
                <a:gd name="connsiteX8" fmla="*/ 710951 w 1034801"/>
                <a:gd name="connsiteY8" fmla="*/ 330200 h 972391"/>
                <a:gd name="connsiteX9" fmla="*/ 101028 w 1034801"/>
                <a:gd name="connsiteY9" fmla="*/ 332445 h 972391"/>
                <a:gd name="connsiteX0" fmla="*/ 0 w 1142564"/>
                <a:gd name="connsiteY0" fmla="*/ 0 h 972391"/>
                <a:gd name="connsiteX1" fmla="*/ 973511 w 1142564"/>
                <a:gd name="connsiteY1" fmla="*/ 0 h 972391"/>
                <a:gd name="connsiteX2" fmla="*/ 1037775 w 1142564"/>
                <a:gd name="connsiteY2" fmla="*/ 12974 h 972391"/>
                <a:gd name="connsiteX3" fmla="*/ 1043098 w 1142564"/>
                <a:gd name="connsiteY3" fmla="*/ 16563 h 972391"/>
                <a:gd name="connsiteX4" fmla="*/ 1043668 w 1142564"/>
                <a:gd name="connsiteY4" fmla="*/ 16678 h 972391"/>
                <a:gd name="connsiteX5" fmla="*/ 1142564 w 1142564"/>
                <a:gd name="connsiteY5" fmla="*/ 165878 h 972391"/>
                <a:gd name="connsiteX6" fmla="*/ 1142564 w 1142564"/>
                <a:gd name="connsiteY6" fmla="*/ 972391 h 972391"/>
                <a:gd name="connsiteX7" fmla="*/ 818714 w 1142564"/>
                <a:gd name="connsiteY7" fmla="*/ 972391 h 972391"/>
                <a:gd name="connsiteX8" fmla="*/ 818714 w 1142564"/>
                <a:gd name="connsiteY8" fmla="*/ 330200 h 972391"/>
                <a:gd name="connsiteX9" fmla="*/ 208791 w 1142564"/>
                <a:gd name="connsiteY9" fmla="*/ 332445 h 972391"/>
                <a:gd name="connsiteX0" fmla="*/ 0 w 1142564"/>
                <a:gd name="connsiteY0" fmla="*/ 0 h 972391"/>
                <a:gd name="connsiteX1" fmla="*/ 973511 w 1142564"/>
                <a:gd name="connsiteY1" fmla="*/ 0 h 972391"/>
                <a:gd name="connsiteX2" fmla="*/ 1037775 w 1142564"/>
                <a:gd name="connsiteY2" fmla="*/ 12974 h 972391"/>
                <a:gd name="connsiteX3" fmla="*/ 1043098 w 1142564"/>
                <a:gd name="connsiteY3" fmla="*/ 16563 h 972391"/>
                <a:gd name="connsiteX4" fmla="*/ 1043668 w 1142564"/>
                <a:gd name="connsiteY4" fmla="*/ 16678 h 972391"/>
                <a:gd name="connsiteX5" fmla="*/ 1142564 w 1142564"/>
                <a:gd name="connsiteY5" fmla="*/ 165878 h 972391"/>
                <a:gd name="connsiteX6" fmla="*/ 1142564 w 1142564"/>
                <a:gd name="connsiteY6" fmla="*/ 972391 h 972391"/>
                <a:gd name="connsiteX7" fmla="*/ 818714 w 1142564"/>
                <a:gd name="connsiteY7" fmla="*/ 972391 h 972391"/>
                <a:gd name="connsiteX8" fmla="*/ 818714 w 1142564"/>
                <a:gd name="connsiteY8" fmla="*/ 330200 h 972391"/>
                <a:gd name="connsiteX9" fmla="*/ 314575 w 1142564"/>
                <a:gd name="connsiteY9" fmla="*/ 317740 h 972391"/>
                <a:gd name="connsiteX0" fmla="*/ 0 w 1142564"/>
                <a:gd name="connsiteY0" fmla="*/ 0 h 972391"/>
                <a:gd name="connsiteX1" fmla="*/ 973511 w 1142564"/>
                <a:gd name="connsiteY1" fmla="*/ 0 h 972391"/>
                <a:gd name="connsiteX2" fmla="*/ 1037775 w 1142564"/>
                <a:gd name="connsiteY2" fmla="*/ 12974 h 972391"/>
                <a:gd name="connsiteX3" fmla="*/ 1043098 w 1142564"/>
                <a:gd name="connsiteY3" fmla="*/ 16563 h 972391"/>
                <a:gd name="connsiteX4" fmla="*/ 1043668 w 1142564"/>
                <a:gd name="connsiteY4" fmla="*/ 16678 h 972391"/>
                <a:gd name="connsiteX5" fmla="*/ 1142564 w 1142564"/>
                <a:gd name="connsiteY5" fmla="*/ 165878 h 972391"/>
                <a:gd name="connsiteX6" fmla="*/ 1142564 w 1142564"/>
                <a:gd name="connsiteY6" fmla="*/ 972391 h 972391"/>
                <a:gd name="connsiteX7" fmla="*/ 818714 w 1142564"/>
                <a:gd name="connsiteY7" fmla="*/ 972391 h 972391"/>
                <a:gd name="connsiteX8" fmla="*/ 818714 w 1142564"/>
                <a:gd name="connsiteY8" fmla="*/ 330200 h 972391"/>
                <a:gd name="connsiteX9" fmla="*/ 314575 w 1142564"/>
                <a:gd name="connsiteY9" fmla="*/ 317740 h 972391"/>
                <a:gd name="connsiteX0" fmla="*/ 0 w 957602"/>
                <a:gd name="connsiteY0" fmla="*/ 0 h 1023838"/>
                <a:gd name="connsiteX1" fmla="*/ 788549 w 957602"/>
                <a:gd name="connsiteY1" fmla="*/ 51447 h 1023838"/>
                <a:gd name="connsiteX2" fmla="*/ 852813 w 957602"/>
                <a:gd name="connsiteY2" fmla="*/ 64421 h 1023838"/>
                <a:gd name="connsiteX3" fmla="*/ 858136 w 957602"/>
                <a:gd name="connsiteY3" fmla="*/ 68010 h 1023838"/>
                <a:gd name="connsiteX4" fmla="*/ 858706 w 957602"/>
                <a:gd name="connsiteY4" fmla="*/ 68125 h 1023838"/>
                <a:gd name="connsiteX5" fmla="*/ 957602 w 957602"/>
                <a:gd name="connsiteY5" fmla="*/ 217325 h 1023838"/>
                <a:gd name="connsiteX6" fmla="*/ 957602 w 957602"/>
                <a:gd name="connsiteY6" fmla="*/ 1023838 h 1023838"/>
                <a:gd name="connsiteX7" fmla="*/ 633752 w 957602"/>
                <a:gd name="connsiteY7" fmla="*/ 1023838 h 1023838"/>
                <a:gd name="connsiteX8" fmla="*/ 633752 w 957602"/>
                <a:gd name="connsiteY8" fmla="*/ 381647 h 1023838"/>
                <a:gd name="connsiteX9" fmla="*/ 129613 w 957602"/>
                <a:gd name="connsiteY9" fmla="*/ 369187 h 1023838"/>
                <a:gd name="connsiteX0" fmla="*/ 0 w 897921"/>
                <a:gd name="connsiteY0" fmla="*/ 0 h 1117523"/>
                <a:gd name="connsiteX1" fmla="*/ 728868 w 897921"/>
                <a:gd name="connsiteY1" fmla="*/ 145132 h 1117523"/>
                <a:gd name="connsiteX2" fmla="*/ 793132 w 897921"/>
                <a:gd name="connsiteY2" fmla="*/ 158106 h 1117523"/>
                <a:gd name="connsiteX3" fmla="*/ 798455 w 897921"/>
                <a:gd name="connsiteY3" fmla="*/ 161695 h 1117523"/>
                <a:gd name="connsiteX4" fmla="*/ 799025 w 897921"/>
                <a:gd name="connsiteY4" fmla="*/ 161810 h 1117523"/>
                <a:gd name="connsiteX5" fmla="*/ 897921 w 897921"/>
                <a:gd name="connsiteY5" fmla="*/ 311010 h 1117523"/>
                <a:gd name="connsiteX6" fmla="*/ 897921 w 897921"/>
                <a:gd name="connsiteY6" fmla="*/ 1117523 h 1117523"/>
                <a:gd name="connsiteX7" fmla="*/ 574071 w 897921"/>
                <a:gd name="connsiteY7" fmla="*/ 1117523 h 1117523"/>
                <a:gd name="connsiteX8" fmla="*/ 574071 w 897921"/>
                <a:gd name="connsiteY8" fmla="*/ 475332 h 1117523"/>
                <a:gd name="connsiteX9" fmla="*/ 69932 w 897921"/>
                <a:gd name="connsiteY9" fmla="*/ 462872 h 1117523"/>
                <a:gd name="connsiteX0" fmla="*/ 0 w 897921"/>
                <a:gd name="connsiteY0" fmla="*/ 0 h 1117523"/>
                <a:gd name="connsiteX1" fmla="*/ 728868 w 897921"/>
                <a:gd name="connsiteY1" fmla="*/ 145132 h 1117523"/>
                <a:gd name="connsiteX2" fmla="*/ 793132 w 897921"/>
                <a:gd name="connsiteY2" fmla="*/ 158106 h 1117523"/>
                <a:gd name="connsiteX3" fmla="*/ 798455 w 897921"/>
                <a:gd name="connsiteY3" fmla="*/ 161695 h 1117523"/>
                <a:gd name="connsiteX4" fmla="*/ 799025 w 897921"/>
                <a:gd name="connsiteY4" fmla="*/ 161810 h 1117523"/>
                <a:gd name="connsiteX5" fmla="*/ 897921 w 897921"/>
                <a:gd name="connsiteY5" fmla="*/ 311010 h 1117523"/>
                <a:gd name="connsiteX6" fmla="*/ 897921 w 897921"/>
                <a:gd name="connsiteY6" fmla="*/ 1117523 h 1117523"/>
                <a:gd name="connsiteX7" fmla="*/ 574071 w 897921"/>
                <a:gd name="connsiteY7" fmla="*/ 1117523 h 1117523"/>
                <a:gd name="connsiteX8" fmla="*/ 574071 w 897921"/>
                <a:gd name="connsiteY8" fmla="*/ 475332 h 1117523"/>
                <a:gd name="connsiteX9" fmla="*/ 69932 w 897921"/>
                <a:gd name="connsiteY9" fmla="*/ 462872 h 1117523"/>
                <a:gd name="connsiteX0" fmla="*/ 30110 w 928031"/>
                <a:gd name="connsiteY0" fmla="*/ 0 h 1117523"/>
                <a:gd name="connsiteX1" fmla="*/ 758978 w 928031"/>
                <a:gd name="connsiteY1" fmla="*/ 145132 h 1117523"/>
                <a:gd name="connsiteX2" fmla="*/ 823242 w 928031"/>
                <a:gd name="connsiteY2" fmla="*/ 158106 h 1117523"/>
                <a:gd name="connsiteX3" fmla="*/ 828565 w 928031"/>
                <a:gd name="connsiteY3" fmla="*/ 161695 h 1117523"/>
                <a:gd name="connsiteX4" fmla="*/ 829135 w 928031"/>
                <a:gd name="connsiteY4" fmla="*/ 161810 h 1117523"/>
                <a:gd name="connsiteX5" fmla="*/ 928031 w 928031"/>
                <a:gd name="connsiteY5" fmla="*/ 311010 h 1117523"/>
                <a:gd name="connsiteX6" fmla="*/ 928031 w 928031"/>
                <a:gd name="connsiteY6" fmla="*/ 1117523 h 1117523"/>
                <a:gd name="connsiteX7" fmla="*/ 604181 w 928031"/>
                <a:gd name="connsiteY7" fmla="*/ 1117523 h 1117523"/>
                <a:gd name="connsiteX8" fmla="*/ 604181 w 928031"/>
                <a:gd name="connsiteY8" fmla="*/ 475332 h 1117523"/>
                <a:gd name="connsiteX9" fmla="*/ 0 w 928031"/>
                <a:gd name="connsiteY9" fmla="*/ 331839 h 1117523"/>
                <a:gd name="connsiteX0" fmla="*/ 30110 w 928031"/>
                <a:gd name="connsiteY0" fmla="*/ 0 h 1117523"/>
                <a:gd name="connsiteX1" fmla="*/ 758978 w 928031"/>
                <a:gd name="connsiteY1" fmla="*/ 145132 h 1117523"/>
                <a:gd name="connsiteX2" fmla="*/ 823242 w 928031"/>
                <a:gd name="connsiteY2" fmla="*/ 158106 h 1117523"/>
                <a:gd name="connsiteX3" fmla="*/ 828565 w 928031"/>
                <a:gd name="connsiteY3" fmla="*/ 161695 h 1117523"/>
                <a:gd name="connsiteX4" fmla="*/ 829135 w 928031"/>
                <a:gd name="connsiteY4" fmla="*/ 161810 h 1117523"/>
                <a:gd name="connsiteX5" fmla="*/ 928031 w 928031"/>
                <a:gd name="connsiteY5" fmla="*/ 311010 h 1117523"/>
                <a:gd name="connsiteX6" fmla="*/ 928031 w 928031"/>
                <a:gd name="connsiteY6" fmla="*/ 1117523 h 1117523"/>
                <a:gd name="connsiteX7" fmla="*/ 604181 w 928031"/>
                <a:gd name="connsiteY7" fmla="*/ 1117523 h 1117523"/>
                <a:gd name="connsiteX8" fmla="*/ 604181 w 928031"/>
                <a:gd name="connsiteY8" fmla="*/ 475332 h 1117523"/>
                <a:gd name="connsiteX9" fmla="*/ 0 w 928031"/>
                <a:gd name="connsiteY9" fmla="*/ 331839 h 1117523"/>
                <a:gd name="connsiteX0" fmla="*/ 15215 w 928031"/>
                <a:gd name="connsiteY0" fmla="*/ 0 h 1147348"/>
                <a:gd name="connsiteX1" fmla="*/ 758978 w 928031"/>
                <a:gd name="connsiteY1" fmla="*/ 174957 h 1147348"/>
                <a:gd name="connsiteX2" fmla="*/ 823242 w 928031"/>
                <a:gd name="connsiteY2" fmla="*/ 187931 h 1147348"/>
                <a:gd name="connsiteX3" fmla="*/ 828565 w 928031"/>
                <a:gd name="connsiteY3" fmla="*/ 191520 h 1147348"/>
                <a:gd name="connsiteX4" fmla="*/ 829135 w 928031"/>
                <a:gd name="connsiteY4" fmla="*/ 191635 h 1147348"/>
                <a:gd name="connsiteX5" fmla="*/ 928031 w 928031"/>
                <a:gd name="connsiteY5" fmla="*/ 340835 h 1147348"/>
                <a:gd name="connsiteX6" fmla="*/ 928031 w 928031"/>
                <a:gd name="connsiteY6" fmla="*/ 1147348 h 1147348"/>
                <a:gd name="connsiteX7" fmla="*/ 604181 w 928031"/>
                <a:gd name="connsiteY7" fmla="*/ 1147348 h 1147348"/>
                <a:gd name="connsiteX8" fmla="*/ 604181 w 928031"/>
                <a:gd name="connsiteY8" fmla="*/ 505157 h 1147348"/>
                <a:gd name="connsiteX9" fmla="*/ 0 w 928031"/>
                <a:gd name="connsiteY9" fmla="*/ 361664 h 1147348"/>
                <a:gd name="connsiteX0" fmla="*/ 15215 w 928031"/>
                <a:gd name="connsiteY0" fmla="*/ 0 h 1147348"/>
                <a:gd name="connsiteX1" fmla="*/ 823242 w 928031"/>
                <a:gd name="connsiteY1" fmla="*/ 187931 h 1147348"/>
                <a:gd name="connsiteX2" fmla="*/ 828565 w 928031"/>
                <a:gd name="connsiteY2" fmla="*/ 191520 h 1147348"/>
                <a:gd name="connsiteX3" fmla="*/ 829135 w 928031"/>
                <a:gd name="connsiteY3" fmla="*/ 191635 h 1147348"/>
                <a:gd name="connsiteX4" fmla="*/ 928031 w 928031"/>
                <a:gd name="connsiteY4" fmla="*/ 340835 h 1147348"/>
                <a:gd name="connsiteX5" fmla="*/ 928031 w 928031"/>
                <a:gd name="connsiteY5" fmla="*/ 1147348 h 1147348"/>
                <a:gd name="connsiteX6" fmla="*/ 604181 w 928031"/>
                <a:gd name="connsiteY6" fmla="*/ 1147348 h 1147348"/>
                <a:gd name="connsiteX7" fmla="*/ 604181 w 928031"/>
                <a:gd name="connsiteY7" fmla="*/ 505157 h 1147348"/>
                <a:gd name="connsiteX8" fmla="*/ 0 w 928031"/>
                <a:gd name="connsiteY8" fmla="*/ 361664 h 1147348"/>
                <a:gd name="connsiteX0" fmla="*/ 15215 w 928031"/>
                <a:gd name="connsiteY0" fmla="*/ 0 h 1147348"/>
                <a:gd name="connsiteX1" fmla="*/ 828565 w 928031"/>
                <a:gd name="connsiteY1" fmla="*/ 191520 h 1147348"/>
                <a:gd name="connsiteX2" fmla="*/ 829135 w 928031"/>
                <a:gd name="connsiteY2" fmla="*/ 191635 h 1147348"/>
                <a:gd name="connsiteX3" fmla="*/ 928031 w 928031"/>
                <a:gd name="connsiteY3" fmla="*/ 340835 h 1147348"/>
                <a:gd name="connsiteX4" fmla="*/ 928031 w 928031"/>
                <a:gd name="connsiteY4" fmla="*/ 1147348 h 1147348"/>
                <a:gd name="connsiteX5" fmla="*/ 604181 w 928031"/>
                <a:gd name="connsiteY5" fmla="*/ 1147348 h 1147348"/>
                <a:gd name="connsiteX6" fmla="*/ 604181 w 928031"/>
                <a:gd name="connsiteY6" fmla="*/ 505157 h 1147348"/>
                <a:gd name="connsiteX7" fmla="*/ 0 w 928031"/>
                <a:gd name="connsiteY7" fmla="*/ 361664 h 1147348"/>
                <a:gd name="connsiteX0" fmla="*/ 15215 w 928031"/>
                <a:gd name="connsiteY0" fmla="*/ 0 h 1221875"/>
                <a:gd name="connsiteX1" fmla="*/ 828565 w 928031"/>
                <a:gd name="connsiteY1" fmla="*/ 191520 h 1221875"/>
                <a:gd name="connsiteX2" fmla="*/ 829135 w 928031"/>
                <a:gd name="connsiteY2" fmla="*/ 191635 h 1221875"/>
                <a:gd name="connsiteX3" fmla="*/ 928031 w 928031"/>
                <a:gd name="connsiteY3" fmla="*/ 340835 h 1221875"/>
                <a:gd name="connsiteX4" fmla="*/ 890722 w 928031"/>
                <a:gd name="connsiteY4" fmla="*/ 1221875 h 1221875"/>
                <a:gd name="connsiteX5" fmla="*/ 604181 w 928031"/>
                <a:gd name="connsiteY5" fmla="*/ 1147348 h 1221875"/>
                <a:gd name="connsiteX6" fmla="*/ 604181 w 928031"/>
                <a:gd name="connsiteY6" fmla="*/ 505157 h 1221875"/>
                <a:gd name="connsiteX7" fmla="*/ 0 w 928031"/>
                <a:gd name="connsiteY7" fmla="*/ 361664 h 1221875"/>
                <a:gd name="connsiteX0" fmla="*/ 15215 w 928031"/>
                <a:gd name="connsiteY0" fmla="*/ 0 h 1222975"/>
                <a:gd name="connsiteX1" fmla="*/ 828565 w 928031"/>
                <a:gd name="connsiteY1" fmla="*/ 191520 h 1222975"/>
                <a:gd name="connsiteX2" fmla="*/ 829135 w 928031"/>
                <a:gd name="connsiteY2" fmla="*/ 191635 h 1222975"/>
                <a:gd name="connsiteX3" fmla="*/ 928031 w 928031"/>
                <a:gd name="connsiteY3" fmla="*/ 340835 h 1222975"/>
                <a:gd name="connsiteX4" fmla="*/ 890722 w 928031"/>
                <a:gd name="connsiteY4" fmla="*/ 1221875 h 1222975"/>
                <a:gd name="connsiteX5" fmla="*/ 639288 w 928031"/>
                <a:gd name="connsiteY5" fmla="*/ 1222975 h 1222975"/>
                <a:gd name="connsiteX6" fmla="*/ 604181 w 928031"/>
                <a:gd name="connsiteY6" fmla="*/ 505157 h 1222975"/>
                <a:gd name="connsiteX7" fmla="*/ 0 w 928031"/>
                <a:gd name="connsiteY7" fmla="*/ 361664 h 12229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28031" h="1222975">
                  <a:moveTo>
                    <a:pt x="15215" y="0"/>
                  </a:moveTo>
                  <a:lnTo>
                    <a:pt x="828565" y="191520"/>
                  </a:lnTo>
                  <a:lnTo>
                    <a:pt x="829135" y="191635"/>
                  </a:lnTo>
                  <a:cubicBezTo>
                    <a:pt x="887252" y="216216"/>
                    <a:pt x="928031" y="273763"/>
                    <a:pt x="928031" y="340835"/>
                  </a:cubicBezTo>
                  <a:lnTo>
                    <a:pt x="890722" y="1221875"/>
                  </a:lnTo>
                  <a:lnTo>
                    <a:pt x="639288" y="1222975"/>
                  </a:lnTo>
                  <a:lnTo>
                    <a:pt x="604181" y="505157"/>
                  </a:lnTo>
                  <a:lnTo>
                    <a:pt x="0" y="361664"/>
                  </a:lnTo>
                </a:path>
              </a:pathLst>
            </a:custGeom>
            <a:pattFill prst="trellis">
              <a:fgClr>
                <a:srgbClr val="002060"/>
              </a:fgClr>
              <a:bgClr>
                <a:srgbClr val="ED7D31">
                  <a:lumMod val="75000"/>
                </a:srgbClr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sp>
          <p:nvSpPr>
            <p:cNvPr id="1404" name="フリーフォーム 190">
              <a:extLst>
                <a:ext uri="{FF2B5EF4-FFF2-40B4-BE49-F238E27FC236}">
                  <a16:creationId xmlns:a16="http://schemas.microsoft.com/office/drawing/2014/main" id="{4B330A99-EF17-4115-A028-E6C0FBC88E33}"/>
                </a:ext>
              </a:extLst>
            </p:cNvPr>
            <p:cNvSpPr/>
            <p:nvPr/>
          </p:nvSpPr>
          <p:spPr>
            <a:xfrm rot="9207723" flipH="1">
              <a:off x="3176195" y="2170097"/>
              <a:ext cx="928031" cy="1222975"/>
            </a:xfrm>
            <a:custGeom>
              <a:avLst/>
              <a:gdLst>
                <a:gd name="connsiteX0" fmla="*/ 1199901 w 1199901"/>
                <a:gd name="connsiteY0" fmla="*/ 972391 h 972391"/>
                <a:gd name="connsiteX1" fmla="*/ 876051 w 1199901"/>
                <a:gd name="connsiteY1" fmla="*/ 972391 h 972391"/>
                <a:gd name="connsiteX2" fmla="*/ 876051 w 1199901"/>
                <a:gd name="connsiteY2" fmla="*/ 330200 h 972391"/>
                <a:gd name="connsiteX3" fmla="*/ 165100 w 1199901"/>
                <a:gd name="connsiteY3" fmla="*/ 330200 h 972391"/>
                <a:gd name="connsiteX4" fmla="*/ 0 w 1199901"/>
                <a:gd name="connsiteY4" fmla="*/ 165100 h 972391"/>
                <a:gd name="connsiteX5" fmla="*/ 165100 w 1199901"/>
                <a:gd name="connsiteY5" fmla="*/ 0 h 972391"/>
                <a:gd name="connsiteX6" fmla="*/ 1030848 w 1199901"/>
                <a:gd name="connsiteY6" fmla="*/ 0 h 972391"/>
                <a:gd name="connsiteX7" fmla="*/ 1095112 w 1199901"/>
                <a:gd name="connsiteY7" fmla="*/ 12974 h 972391"/>
                <a:gd name="connsiteX8" fmla="*/ 1100435 w 1199901"/>
                <a:gd name="connsiteY8" fmla="*/ 16563 h 972391"/>
                <a:gd name="connsiteX9" fmla="*/ 1101005 w 1199901"/>
                <a:gd name="connsiteY9" fmla="*/ 16678 h 972391"/>
                <a:gd name="connsiteX10" fmla="*/ 1199901 w 1199901"/>
                <a:gd name="connsiteY10" fmla="*/ 165878 h 972391"/>
                <a:gd name="connsiteX0" fmla="*/ 0 w 1199901"/>
                <a:gd name="connsiteY0" fmla="*/ 165100 h 972391"/>
                <a:gd name="connsiteX1" fmla="*/ 165100 w 1199901"/>
                <a:gd name="connsiteY1" fmla="*/ 0 h 972391"/>
                <a:gd name="connsiteX2" fmla="*/ 1030848 w 1199901"/>
                <a:gd name="connsiteY2" fmla="*/ 0 h 972391"/>
                <a:gd name="connsiteX3" fmla="*/ 1095112 w 1199901"/>
                <a:gd name="connsiteY3" fmla="*/ 12974 h 972391"/>
                <a:gd name="connsiteX4" fmla="*/ 1100435 w 1199901"/>
                <a:gd name="connsiteY4" fmla="*/ 16563 h 972391"/>
                <a:gd name="connsiteX5" fmla="*/ 1101005 w 1199901"/>
                <a:gd name="connsiteY5" fmla="*/ 16678 h 972391"/>
                <a:gd name="connsiteX6" fmla="*/ 1199901 w 1199901"/>
                <a:gd name="connsiteY6" fmla="*/ 165878 h 972391"/>
                <a:gd name="connsiteX7" fmla="*/ 1199901 w 1199901"/>
                <a:gd name="connsiteY7" fmla="*/ 972391 h 972391"/>
                <a:gd name="connsiteX8" fmla="*/ 876051 w 1199901"/>
                <a:gd name="connsiteY8" fmla="*/ 972391 h 972391"/>
                <a:gd name="connsiteX9" fmla="*/ 876051 w 1199901"/>
                <a:gd name="connsiteY9" fmla="*/ 330200 h 972391"/>
                <a:gd name="connsiteX10" fmla="*/ 165100 w 1199901"/>
                <a:gd name="connsiteY10" fmla="*/ 330200 h 972391"/>
                <a:gd name="connsiteX11" fmla="*/ 91440 w 1199901"/>
                <a:gd name="connsiteY11" fmla="*/ 256540 h 972391"/>
                <a:gd name="connsiteX0" fmla="*/ 115501 w 1150302"/>
                <a:gd name="connsiteY0" fmla="*/ 0 h 972391"/>
                <a:gd name="connsiteX1" fmla="*/ 981249 w 1150302"/>
                <a:gd name="connsiteY1" fmla="*/ 0 h 972391"/>
                <a:gd name="connsiteX2" fmla="*/ 1045513 w 1150302"/>
                <a:gd name="connsiteY2" fmla="*/ 12974 h 972391"/>
                <a:gd name="connsiteX3" fmla="*/ 1050836 w 1150302"/>
                <a:gd name="connsiteY3" fmla="*/ 16563 h 972391"/>
                <a:gd name="connsiteX4" fmla="*/ 1051406 w 1150302"/>
                <a:gd name="connsiteY4" fmla="*/ 16678 h 972391"/>
                <a:gd name="connsiteX5" fmla="*/ 1150302 w 1150302"/>
                <a:gd name="connsiteY5" fmla="*/ 165878 h 972391"/>
                <a:gd name="connsiteX6" fmla="*/ 1150302 w 1150302"/>
                <a:gd name="connsiteY6" fmla="*/ 972391 h 972391"/>
                <a:gd name="connsiteX7" fmla="*/ 826452 w 1150302"/>
                <a:gd name="connsiteY7" fmla="*/ 972391 h 972391"/>
                <a:gd name="connsiteX8" fmla="*/ 826452 w 1150302"/>
                <a:gd name="connsiteY8" fmla="*/ 330200 h 972391"/>
                <a:gd name="connsiteX9" fmla="*/ 115501 w 1150302"/>
                <a:gd name="connsiteY9" fmla="*/ 330200 h 972391"/>
                <a:gd name="connsiteX10" fmla="*/ 41841 w 1150302"/>
                <a:gd name="connsiteY10" fmla="*/ 256540 h 972391"/>
                <a:gd name="connsiteX0" fmla="*/ 0 w 1034801"/>
                <a:gd name="connsiteY0" fmla="*/ 0 h 972391"/>
                <a:gd name="connsiteX1" fmla="*/ 865748 w 1034801"/>
                <a:gd name="connsiteY1" fmla="*/ 0 h 972391"/>
                <a:gd name="connsiteX2" fmla="*/ 930012 w 1034801"/>
                <a:gd name="connsiteY2" fmla="*/ 12974 h 972391"/>
                <a:gd name="connsiteX3" fmla="*/ 935335 w 1034801"/>
                <a:gd name="connsiteY3" fmla="*/ 16563 h 972391"/>
                <a:gd name="connsiteX4" fmla="*/ 935905 w 1034801"/>
                <a:gd name="connsiteY4" fmla="*/ 16678 h 972391"/>
                <a:gd name="connsiteX5" fmla="*/ 1034801 w 1034801"/>
                <a:gd name="connsiteY5" fmla="*/ 165878 h 972391"/>
                <a:gd name="connsiteX6" fmla="*/ 1034801 w 1034801"/>
                <a:gd name="connsiteY6" fmla="*/ 972391 h 972391"/>
                <a:gd name="connsiteX7" fmla="*/ 710951 w 1034801"/>
                <a:gd name="connsiteY7" fmla="*/ 972391 h 972391"/>
                <a:gd name="connsiteX8" fmla="*/ 710951 w 1034801"/>
                <a:gd name="connsiteY8" fmla="*/ 330200 h 972391"/>
                <a:gd name="connsiteX9" fmla="*/ 0 w 1034801"/>
                <a:gd name="connsiteY9" fmla="*/ 330200 h 972391"/>
                <a:gd name="connsiteX0" fmla="*/ 0 w 1034801"/>
                <a:gd name="connsiteY0" fmla="*/ 0 h 972391"/>
                <a:gd name="connsiteX1" fmla="*/ 865748 w 1034801"/>
                <a:gd name="connsiteY1" fmla="*/ 0 h 972391"/>
                <a:gd name="connsiteX2" fmla="*/ 930012 w 1034801"/>
                <a:gd name="connsiteY2" fmla="*/ 12974 h 972391"/>
                <a:gd name="connsiteX3" fmla="*/ 935335 w 1034801"/>
                <a:gd name="connsiteY3" fmla="*/ 16563 h 972391"/>
                <a:gd name="connsiteX4" fmla="*/ 935905 w 1034801"/>
                <a:gd name="connsiteY4" fmla="*/ 16678 h 972391"/>
                <a:gd name="connsiteX5" fmla="*/ 1034801 w 1034801"/>
                <a:gd name="connsiteY5" fmla="*/ 165878 h 972391"/>
                <a:gd name="connsiteX6" fmla="*/ 1034801 w 1034801"/>
                <a:gd name="connsiteY6" fmla="*/ 972391 h 972391"/>
                <a:gd name="connsiteX7" fmla="*/ 710951 w 1034801"/>
                <a:gd name="connsiteY7" fmla="*/ 972391 h 972391"/>
                <a:gd name="connsiteX8" fmla="*/ 710951 w 1034801"/>
                <a:gd name="connsiteY8" fmla="*/ 330200 h 972391"/>
                <a:gd name="connsiteX9" fmla="*/ 101028 w 1034801"/>
                <a:gd name="connsiteY9" fmla="*/ 332445 h 972391"/>
                <a:gd name="connsiteX0" fmla="*/ 0 w 1142564"/>
                <a:gd name="connsiteY0" fmla="*/ 0 h 972391"/>
                <a:gd name="connsiteX1" fmla="*/ 973511 w 1142564"/>
                <a:gd name="connsiteY1" fmla="*/ 0 h 972391"/>
                <a:gd name="connsiteX2" fmla="*/ 1037775 w 1142564"/>
                <a:gd name="connsiteY2" fmla="*/ 12974 h 972391"/>
                <a:gd name="connsiteX3" fmla="*/ 1043098 w 1142564"/>
                <a:gd name="connsiteY3" fmla="*/ 16563 h 972391"/>
                <a:gd name="connsiteX4" fmla="*/ 1043668 w 1142564"/>
                <a:gd name="connsiteY4" fmla="*/ 16678 h 972391"/>
                <a:gd name="connsiteX5" fmla="*/ 1142564 w 1142564"/>
                <a:gd name="connsiteY5" fmla="*/ 165878 h 972391"/>
                <a:gd name="connsiteX6" fmla="*/ 1142564 w 1142564"/>
                <a:gd name="connsiteY6" fmla="*/ 972391 h 972391"/>
                <a:gd name="connsiteX7" fmla="*/ 818714 w 1142564"/>
                <a:gd name="connsiteY7" fmla="*/ 972391 h 972391"/>
                <a:gd name="connsiteX8" fmla="*/ 818714 w 1142564"/>
                <a:gd name="connsiteY8" fmla="*/ 330200 h 972391"/>
                <a:gd name="connsiteX9" fmla="*/ 208791 w 1142564"/>
                <a:gd name="connsiteY9" fmla="*/ 332445 h 972391"/>
                <a:gd name="connsiteX0" fmla="*/ 0 w 1142564"/>
                <a:gd name="connsiteY0" fmla="*/ 0 h 972391"/>
                <a:gd name="connsiteX1" fmla="*/ 973511 w 1142564"/>
                <a:gd name="connsiteY1" fmla="*/ 0 h 972391"/>
                <a:gd name="connsiteX2" fmla="*/ 1037775 w 1142564"/>
                <a:gd name="connsiteY2" fmla="*/ 12974 h 972391"/>
                <a:gd name="connsiteX3" fmla="*/ 1043098 w 1142564"/>
                <a:gd name="connsiteY3" fmla="*/ 16563 h 972391"/>
                <a:gd name="connsiteX4" fmla="*/ 1043668 w 1142564"/>
                <a:gd name="connsiteY4" fmla="*/ 16678 h 972391"/>
                <a:gd name="connsiteX5" fmla="*/ 1142564 w 1142564"/>
                <a:gd name="connsiteY5" fmla="*/ 165878 h 972391"/>
                <a:gd name="connsiteX6" fmla="*/ 1142564 w 1142564"/>
                <a:gd name="connsiteY6" fmla="*/ 972391 h 972391"/>
                <a:gd name="connsiteX7" fmla="*/ 818714 w 1142564"/>
                <a:gd name="connsiteY7" fmla="*/ 972391 h 972391"/>
                <a:gd name="connsiteX8" fmla="*/ 818714 w 1142564"/>
                <a:gd name="connsiteY8" fmla="*/ 330200 h 972391"/>
                <a:gd name="connsiteX9" fmla="*/ 314575 w 1142564"/>
                <a:gd name="connsiteY9" fmla="*/ 317740 h 972391"/>
                <a:gd name="connsiteX0" fmla="*/ 0 w 1142564"/>
                <a:gd name="connsiteY0" fmla="*/ 0 h 972391"/>
                <a:gd name="connsiteX1" fmla="*/ 973511 w 1142564"/>
                <a:gd name="connsiteY1" fmla="*/ 0 h 972391"/>
                <a:gd name="connsiteX2" fmla="*/ 1037775 w 1142564"/>
                <a:gd name="connsiteY2" fmla="*/ 12974 h 972391"/>
                <a:gd name="connsiteX3" fmla="*/ 1043098 w 1142564"/>
                <a:gd name="connsiteY3" fmla="*/ 16563 h 972391"/>
                <a:gd name="connsiteX4" fmla="*/ 1043668 w 1142564"/>
                <a:gd name="connsiteY4" fmla="*/ 16678 h 972391"/>
                <a:gd name="connsiteX5" fmla="*/ 1142564 w 1142564"/>
                <a:gd name="connsiteY5" fmla="*/ 165878 h 972391"/>
                <a:gd name="connsiteX6" fmla="*/ 1142564 w 1142564"/>
                <a:gd name="connsiteY6" fmla="*/ 972391 h 972391"/>
                <a:gd name="connsiteX7" fmla="*/ 818714 w 1142564"/>
                <a:gd name="connsiteY7" fmla="*/ 972391 h 972391"/>
                <a:gd name="connsiteX8" fmla="*/ 818714 w 1142564"/>
                <a:gd name="connsiteY8" fmla="*/ 330200 h 972391"/>
                <a:gd name="connsiteX9" fmla="*/ 314575 w 1142564"/>
                <a:gd name="connsiteY9" fmla="*/ 317740 h 972391"/>
                <a:gd name="connsiteX0" fmla="*/ 0 w 957602"/>
                <a:gd name="connsiteY0" fmla="*/ 0 h 1023838"/>
                <a:gd name="connsiteX1" fmla="*/ 788549 w 957602"/>
                <a:gd name="connsiteY1" fmla="*/ 51447 h 1023838"/>
                <a:gd name="connsiteX2" fmla="*/ 852813 w 957602"/>
                <a:gd name="connsiteY2" fmla="*/ 64421 h 1023838"/>
                <a:gd name="connsiteX3" fmla="*/ 858136 w 957602"/>
                <a:gd name="connsiteY3" fmla="*/ 68010 h 1023838"/>
                <a:gd name="connsiteX4" fmla="*/ 858706 w 957602"/>
                <a:gd name="connsiteY4" fmla="*/ 68125 h 1023838"/>
                <a:gd name="connsiteX5" fmla="*/ 957602 w 957602"/>
                <a:gd name="connsiteY5" fmla="*/ 217325 h 1023838"/>
                <a:gd name="connsiteX6" fmla="*/ 957602 w 957602"/>
                <a:gd name="connsiteY6" fmla="*/ 1023838 h 1023838"/>
                <a:gd name="connsiteX7" fmla="*/ 633752 w 957602"/>
                <a:gd name="connsiteY7" fmla="*/ 1023838 h 1023838"/>
                <a:gd name="connsiteX8" fmla="*/ 633752 w 957602"/>
                <a:gd name="connsiteY8" fmla="*/ 381647 h 1023838"/>
                <a:gd name="connsiteX9" fmla="*/ 129613 w 957602"/>
                <a:gd name="connsiteY9" fmla="*/ 369187 h 1023838"/>
                <a:gd name="connsiteX0" fmla="*/ 0 w 897921"/>
                <a:gd name="connsiteY0" fmla="*/ 0 h 1117523"/>
                <a:gd name="connsiteX1" fmla="*/ 728868 w 897921"/>
                <a:gd name="connsiteY1" fmla="*/ 145132 h 1117523"/>
                <a:gd name="connsiteX2" fmla="*/ 793132 w 897921"/>
                <a:gd name="connsiteY2" fmla="*/ 158106 h 1117523"/>
                <a:gd name="connsiteX3" fmla="*/ 798455 w 897921"/>
                <a:gd name="connsiteY3" fmla="*/ 161695 h 1117523"/>
                <a:gd name="connsiteX4" fmla="*/ 799025 w 897921"/>
                <a:gd name="connsiteY4" fmla="*/ 161810 h 1117523"/>
                <a:gd name="connsiteX5" fmla="*/ 897921 w 897921"/>
                <a:gd name="connsiteY5" fmla="*/ 311010 h 1117523"/>
                <a:gd name="connsiteX6" fmla="*/ 897921 w 897921"/>
                <a:gd name="connsiteY6" fmla="*/ 1117523 h 1117523"/>
                <a:gd name="connsiteX7" fmla="*/ 574071 w 897921"/>
                <a:gd name="connsiteY7" fmla="*/ 1117523 h 1117523"/>
                <a:gd name="connsiteX8" fmla="*/ 574071 w 897921"/>
                <a:gd name="connsiteY8" fmla="*/ 475332 h 1117523"/>
                <a:gd name="connsiteX9" fmla="*/ 69932 w 897921"/>
                <a:gd name="connsiteY9" fmla="*/ 462872 h 1117523"/>
                <a:gd name="connsiteX0" fmla="*/ 0 w 897921"/>
                <a:gd name="connsiteY0" fmla="*/ 0 h 1117523"/>
                <a:gd name="connsiteX1" fmla="*/ 728868 w 897921"/>
                <a:gd name="connsiteY1" fmla="*/ 145132 h 1117523"/>
                <a:gd name="connsiteX2" fmla="*/ 793132 w 897921"/>
                <a:gd name="connsiteY2" fmla="*/ 158106 h 1117523"/>
                <a:gd name="connsiteX3" fmla="*/ 798455 w 897921"/>
                <a:gd name="connsiteY3" fmla="*/ 161695 h 1117523"/>
                <a:gd name="connsiteX4" fmla="*/ 799025 w 897921"/>
                <a:gd name="connsiteY4" fmla="*/ 161810 h 1117523"/>
                <a:gd name="connsiteX5" fmla="*/ 897921 w 897921"/>
                <a:gd name="connsiteY5" fmla="*/ 311010 h 1117523"/>
                <a:gd name="connsiteX6" fmla="*/ 897921 w 897921"/>
                <a:gd name="connsiteY6" fmla="*/ 1117523 h 1117523"/>
                <a:gd name="connsiteX7" fmla="*/ 574071 w 897921"/>
                <a:gd name="connsiteY7" fmla="*/ 1117523 h 1117523"/>
                <a:gd name="connsiteX8" fmla="*/ 574071 w 897921"/>
                <a:gd name="connsiteY8" fmla="*/ 475332 h 1117523"/>
                <a:gd name="connsiteX9" fmla="*/ 69932 w 897921"/>
                <a:gd name="connsiteY9" fmla="*/ 462872 h 1117523"/>
                <a:gd name="connsiteX0" fmla="*/ 30110 w 928031"/>
                <a:gd name="connsiteY0" fmla="*/ 0 h 1117523"/>
                <a:gd name="connsiteX1" fmla="*/ 758978 w 928031"/>
                <a:gd name="connsiteY1" fmla="*/ 145132 h 1117523"/>
                <a:gd name="connsiteX2" fmla="*/ 823242 w 928031"/>
                <a:gd name="connsiteY2" fmla="*/ 158106 h 1117523"/>
                <a:gd name="connsiteX3" fmla="*/ 828565 w 928031"/>
                <a:gd name="connsiteY3" fmla="*/ 161695 h 1117523"/>
                <a:gd name="connsiteX4" fmla="*/ 829135 w 928031"/>
                <a:gd name="connsiteY4" fmla="*/ 161810 h 1117523"/>
                <a:gd name="connsiteX5" fmla="*/ 928031 w 928031"/>
                <a:gd name="connsiteY5" fmla="*/ 311010 h 1117523"/>
                <a:gd name="connsiteX6" fmla="*/ 928031 w 928031"/>
                <a:gd name="connsiteY6" fmla="*/ 1117523 h 1117523"/>
                <a:gd name="connsiteX7" fmla="*/ 604181 w 928031"/>
                <a:gd name="connsiteY7" fmla="*/ 1117523 h 1117523"/>
                <a:gd name="connsiteX8" fmla="*/ 604181 w 928031"/>
                <a:gd name="connsiteY8" fmla="*/ 475332 h 1117523"/>
                <a:gd name="connsiteX9" fmla="*/ 0 w 928031"/>
                <a:gd name="connsiteY9" fmla="*/ 331839 h 1117523"/>
                <a:gd name="connsiteX0" fmla="*/ 30110 w 928031"/>
                <a:gd name="connsiteY0" fmla="*/ 0 h 1117523"/>
                <a:gd name="connsiteX1" fmla="*/ 758978 w 928031"/>
                <a:gd name="connsiteY1" fmla="*/ 145132 h 1117523"/>
                <a:gd name="connsiteX2" fmla="*/ 823242 w 928031"/>
                <a:gd name="connsiteY2" fmla="*/ 158106 h 1117523"/>
                <a:gd name="connsiteX3" fmla="*/ 828565 w 928031"/>
                <a:gd name="connsiteY3" fmla="*/ 161695 h 1117523"/>
                <a:gd name="connsiteX4" fmla="*/ 829135 w 928031"/>
                <a:gd name="connsiteY4" fmla="*/ 161810 h 1117523"/>
                <a:gd name="connsiteX5" fmla="*/ 928031 w 928031"/>
                <a:gd name="connsiteY5" fmla="*/ 311010 h 1117523"/>
                <a:gd name="connsiteX6" fmla="*/ 928031 w 928031"/>
                <a:gd name="connsiteY6" fmla="*/ 1117523 h 1117523"/>
                <a:gd name="connsiteX7" fmla="*/ 604181 w 928031"/>
                <a:gd name="connsiteY7" fmla="*/ 1117523 h 1117523"/>
                <a:gd name="connsiteX8" fmla="*/ 604181 w 928031"/>
                <a:gd name="connsiteY8" fmla="*/ 475332 h 1117523"/>
                <a:gd name="connsiteX9" fmla="*/ 0 w 928031"/>
                <a:gd name="connsiteY9" fmla="*/ 331839 h 1117523"/>
                <a:gd name="connsiteX0" fmla="*/ 15215 w 928031"/>
                <a:gd name="connsiteY0" fmla="*/ 0 h 1147348"/>
                <a:gd name="connsiteX1" fmla="*/ 758978 w 928031"/>
                <a:gd name="connsiteY1" fmla="*/ 174957 h 1147348"/>
                <a:gd name="connsiteX2" fmla="*/ 823242 w 928031"/>
                <a:gd name="connsiteY2" fmla="*/ 187931 h 1147348"/>
                <a:gd name="connsiteX3" fmla="*/ 828565 w 928031"/>
                <a:gd name="connsiteY3" fmla="*/ 191520 h 1147348"/>
                <a:gd name="connsiteX4" fmla="*/ 829135 w 928031"/>
                <a:gd name="connsiteY4" fmla="*/ 191635 h 1147348"/>
                <a:gd name="connsiteX5" fmla="*/ 928031 w 928031"/>
                <a:gd name="connsiteY5" fmla="*/ 340835 h 1147348"/>
                <a:gd name="connsiteX6" fmla="*/ 928031 w 928031"/>
                <a:gd name="connsiteY6" fmla="*/ 1147348 h 1147348"/>
                <a:gd name="connsiteX7" fmla="*/ 604181 w 928031"/>
                <a:gd name="connsiteY7" fmla="*/ 1147348 h 1147348"/>
                <a:gd name="connsiteX8" fmla="*/ 604181 w 928031"/>
                <a:gd name="connsiteY8" fmla="*/ 505157 h 1147348"/>
                <a:gd name="connsiteX9" fmla="*/ 0 w 928031"/>
                <a:gd name="connsiteY9" fmla="*/ 361664 h 1147348"/>
                <a:gd name="connsiteX0" fmla="*/ 15215 w 928031"/>
                <a:gd name="connsiteY0" fmla="*/ 0 h 1147348"/>
                <a:gd name="connsiteX1" fmla="*/ 823242 w 928031"/>
                <a:gd name="connsiteY1" fmla="*/ 187931 h 1147348"/>
                <a:gd name="connsiteX2" fmla="*/ 828565 w 928031"/>
                <a:gd name="connsiteY2" fmla="*/ 191520 h 1147348"/>
                <a:gd name="connsiteX3" fmla="*/ 829135 w 928031"/>
                <a:gd name="connsiteY3" fmla="*/ 191635 h 1147348"/>
                <a:gd name="connsiteX4" fmla="*/ 928031 w 928031"/>
                <a:gd name="connsiteY4" fmla="*/ 340835 h 1147348"/>
                <a:gd name="connsiteX5" fmla="*/ 928031 w 928031"/>
                <a:gd name="connsiteY5" fmla="*/ 1147348 h 1147348"/>
                <a:gd name="connsiteX6" fmla="*/ 604181 w 928031"/>
                <a:gd name="connsiteY6" fmla="*/ 1147348 h 1147348"/>
                <a:gd name="connsiteX7" fmla="*/ 604181 w 928031"/>
                <a:gd name="connsiteY7" fmla="*/ 505157 h 1147348"/>
                <a:gd name="connsiteX8" fmla="*/ 0 w 928031"/>
                <a:gd name="connsiteY8" fmla="*/ 361664 h 1147348"/>
                <a:gd name="connsiteX0" fmla="*/ 15215 w 928031"/>
                <a:gd name="connsiteY0" fmla="*/ 0 h 1147348"/>
                <a:gd name="connsiteX1" fmla="*/ 828565 w 928031"/>
                <a:gd name="connsiteY1" fmla="*/ 191520 h 1147348"/>
                <a:gd name="connsiteX2" fmla="*/ 829135 w 928031"/>
                <a:gd name="connsiteY2" fmla="*/ 191635 h 1147348"/>
                <a:gd name="connsiteX3" fmla="*/ 928031 w 928031"/>
                <a:gd name="connsiteY3" fmla="*/ 340835 h 1147348"/>
                <a:gd name="connsiteX4" fmla="*/ 928031 w 928031"/>
                <a:gd name="connsiteY4" fmla="*/ 1147348 h 1147348"/>
                <a:gd name="connsiteX5" fmla="*/ 604181 w 928031"/>
                <a:gd name="connsiteY5" fmla="*/ 1147348 h 1147348"/>
                <a:gd name="connsiteX6" fmla="*/ 604181 w 928031"/>
                <a:gd name="connsiteY6" fmla="*/ 505157 h 1147348"/>
                <a:gd name="connsiteX7" fmla="*/ 0 w 928031"/>
                <a:gd name="connsiteY7" fmla="*/ 361664 h 1147348"/>
                <a:gd name="connsiteX0" fmla="*/ 15215 w 928031"/>
                <a:gd name="connsiteY0" fmla="*/ 0 h 1221875"/>
                <a:gd name="connsiteX1" fmla="*/ 828565 w 928031"/>
                <a:gd name="connsiteY1" fmla="*/ 191520 h 1221875"/>
                <a:gd name="connsiteX2" fmla="*/ 829135 w 928031"/>
                <a:gd name="connsiteY2" fmla="*/ 191635 h 1221875"/>
                <a:gd name="connsiteX3" fmla="*/ 928031 w 928031"/>
                <a:gd name="connsiteY3" fmla="*/ 340835 h 1221875"/>
                <a:gd name="connsiteX4" fmla="*/ 890722 w 928031"/>
                <a:gd name="connsiteY4" fmla="*/ 1221875 h 1221875"/>
                <a:gd name="connsiteX5" fmla="*/ 604181 w 928031"/>
                <a:gd name="connsiteY5" fmla="*/ 1147348 h 1221875"/>
                <a:gd name="connsiteX6" fmla="*/ 604181 w 928031"/>
                <a:gd name="connsiteY6" fmla="*/ 505157 h 1221875"/>
                <a:gd name="connsiteX7" fmla="*/ 0 w 928031"/>
                <a:gd name="connsiteY7" fmla="*/ 361664 h 1221875"/>
                <a:gd name="connsiteX0" fmla="*/ 15215 w 928031"/>
                <a:gd name="connsiteY0" fmla="*/ 0 h 1222975"/>
                <a:gd name="connsiteX1" fmla="*/ 828565 w 928031"/>
                <a:gd name="connsiteY1" fmla="*/ 191520 h 1222975"/>
                <a:gd name="connsiteX2" fmla="*/ 829135 w 928031"/>
                <a:gd name="connsiteY2" fmla="*/ 191635 h 1222975"/>
                <a:gd name="connsiteX3" fmla="*/ 928031 w 928031"/>
                <a:gd name="connsiteY3" fmla="*/ 340835 h 1222975"/>
                <a:gd name="connsiteX4" fmla="*/ 890722 w 928031"/>
                <a:gd name="connsiteY4" fmla="*/ 1221875 h 1222975"/>
                <a:gd name="connsiteX5" fmla="*/ 639288 w 928031"/>
                <a:gd name="connsiteY5" fmla="*/ 1222975 h 1222975"/>
                <a:gd name="connsiteX6" fmla="*/ 604181 w 928031"/>
                <a:gd name="connsiteY6" fmla="*/ 505157 h 1222975"/>
                <a:gd name="connsiteX7" fmla="*/ 0 w 928031"/>
                <a:gd name="connsiteY7" fmla="*/ 361664 h 12229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28031" h="1222975">
                  <a:moveTo>
                    <a:pt x="15215" y="0"/>
                  </a:moveTo>
                  <a:lnTo>
                    <a:pt x="828565" y="191520"/>
                  </a:lnTo>
                  <a:lnTo>
                    <a:pt x="829135" y="191635"/>
                  </a:lnTo>
                  <a:cubicBezTo>
                    <a:pt x="887252" y="216216"/>
                    <a:pt x="928031" y="273763"/>
                    <a:pt x="928031" y="340835"/>
                  </a:cubicBezTo>
                  <a:lnTo>
                    <a:pt x="890722" y="1221875"/>
                  </a:lnTo>
                  <a:lnTo>
                    <a:pt x="639288" y="1222975"/>
                  </a:lnTo>
                  <a:lnTo>
                    <a:pt x="604181" y="505157"/>
                  </a:lnTo>
                  <a:lnTo>
                    <a:pt x="0" y="361664"/>
                  </a:lnTo>
                </a:path>
              </a:pathLst>
            </a:custGeom>
            <a:pattFill prst="trellis">
              <a:fgClr>
                <a:srgbClr val="002060"/>
              </a:fgClr>
              <a:bgClr>
                <a:srgbClr val="ED7D31">
                  <a:lumMod val="75000"/>
                </a:srgbClr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sp>
          <p:nvSpPr>
            <p:cNvPr id="1405" name="フリーフォーム: 図形 1404">
              <a:extLst>
                <a:ext uri="{FF2B5EF4-FFF2-40B4-BE49-F238E27FC236}">
                  <a16:creationId xmlns:a16="http://schemas.microsoft.com/office/drawing/2014/main" id="{36C39AF8-B6A3-4BD1-8D9E-7C05309210B3}"/>
                </a:ext>
              </a:extLst>
            </p:cNvPr>
            <p:cNvSpPr/>
            <p:nvPr/>
          </p:nvSpPr>
          <p:spPr>
            <a:xfrm rot="18900000" flipV="1">
              <a:off x="3036784" y="1460862"/>
              <a:ext cx="293246" cy="292722"/>
            </a:xfrm>
            <a:custGeom>
              <a:avLst/>
              <a:gdLst>
                <a:gd name="connsiteX0" fmla="*/ 187883 w 419227"/>
                <a:gd name="connsiteY0" fmla="*/ 187883 h 418481"/>
                <a:gd name="connsiteX1" fmla="*/ 187882 w 419227"/>
                <a:gd name="connsiteY1" fmla="*/ 0 h 418481"/>
                <a:gd name="connsiteX2" fmla="*/ 121323 w 419227"/>
                <a:gd name="connsiteY2" fmla="*/ 0 h 418481"/>
                <a:gd name="connsiteX3" fmla="*/ 121323 w 419227"/>
                <a:gd name="connsiteY3" fmla="*/ 121323 h 418481"/>
                <a:gd name="connsiteX4" fmla="*/ 0 w 419227"/>
                <a:gd name="connsiteY4" fmla="*/ 121323 h 418481"/>
                <a:gd name="connsiteX5" fmla="*/ 0 w 419227"/>
                <a:gd name="connsiteY5" fmla="*/ 187882 h 418481"/>
                <a:gd name="connsiteX6" fmla="*/ 187883 w 419227"/>
                <a:gd name="connsiteY6" fmla="*/ 230598 h 418481"/>
                <a:gd name="connsiteX7" fmla="*/ 0 w 419227"/>
                <a:gd name="connsiteY7" fmla="*/ 230599 h 418481"/>
                <a:gd name="connsiteX8" fmla="*/ 0 w 419227"/>
                <a:gd name="connsiteY8" fmla="*/ 297158 h 418481"/>
                <a:gd name="connsiteX9" fmla="*/ 121323 w 419227"/>
                <a:gd name="connsiteY9" fmla="*/ 297158 h 418481"/>
                <a:gd name="connsiteX10" fmla="*/ 121323 w 419227"/>
                <a:gd name="connsiteY10" fmla="*/ 418481 h 418481"/>
                <a:gd name="connsiteX11" fmla="*/ 187882 w 419227"/>
                <a:gd name="connsiteY11" fmla="*/ 418481 h 418481"/>
                <a:gd name="connsiteX12" fmla="*/ 187883 w 419227"/>
                <a:gd name="connsiteY12" fmla="*/ 230598 h 418481"/>
                <a:gd name="connsiteX13" fmla="*/ 419227 w 419227"/>
                <a:gd name="connsiteY13" fmla="*/ 187882 h 418481"/>
                <a:gd name="connsiteX14" fmla="*/ 419227 w 419227"/>
                <a:gd name="connsiteY14" fmla="*/ 121323 h 418481"/>
                <a:gd name="connsiteX15" fmla="*/ 297904 w 419227"/>
                <a:gd name="connsiteY15" fmla="*/ 121323 h 418481"/>
                <a:gd name="connsiteX16" fmla="*/ 297904 w 419227"/>
                <a:gd name="connsiteY16" fmla="*/ 0 h 418481"/>
                <a:gd name="connsiteX17" fmla="*/ 231345 w 419227"/>
                <a:gd name="connsiteY17" fmla="*/ 0 h 418481"/>
                <a:gd name="connsiteX18" fmla="*/ 231344 w 419227"/>
                <a:gd name="connsiteY18" fmla="*/ 187883 h 418481"/>
                <a:gd name="connsiteX19" fmla="*/ 419227 w 419227"/>
                <a:gd name="connsiteY19" fmla="*/ 297158 h 418481"/>
                <a:gd name="connsiteX20" fmla="*/ 419227 w 419227"/>
                <a:gd name="connsiteY20" fmla="*/ 230599 h 418481"/>
                <a:gd name="connsiteX21" fmla="*/ 231344 w 419227"/>
                <a:gd name="connsiteY21" fmla="*/ 230598 h 418481"/>
                <a:gd name="connsiteX22" fmla="*/ 231345 w 419227"/>
                <a:gd name="connsiteY22" fmla="*/ 418481 h 418481"/>
                <a:gd name="connsiteX23" fmla="*/ 297904 w 419227"/>
                <a:gd name="connsiteY23" fmla="*/ 418481 h 418481"/>
                <a:gd name="connsiteX24" fmla="*/ 297904 w 419227"/>
                <a:gd name="connsiteY24" fmla="*/ 297158 h 4184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419227" h="418481">
                  <a:moveTo>
                    <a:pt x="187883" y="187883"/>
                  </a:moveTo>
                  <a:cubicBezTo>
                    <a:pt x="187883" y="125255"/>
                    <a:pt x="187882" y="62628"/>
                    <a:pt x="187882" y="0"/>
                  </a:cubicBezTo>
                  <a:lnTo>
                    <a:pt x="121323" y="0"/>
                  </a:lnTo>
                  <a:lnTo>
                    <a:pt x="121323" y="121323"/>
                  </a:lnTo>
                  <a:lnTo>
                    <a:pt x="0" y="121323"/>
                  </a:lnTo>
                  <a:lnTo>
                    <a:pt x="0" y="187882"/>
                  </a:lnTo>
                  <a:close/>
                  <a:moveTo>
                    <a:pt x="187883" y="230598"/>
                  </a:moveTo>
                  <a:lnTo>
                    <a:pt x="0" y="230599"/>
                  </a:lnTo>
                  <a:lnTo>
                    <a:pt x="0" y="297158"/>
                  </a:lnTo>
                  <a:lnTo>
                    <a:pt x="121323" y="297158"/>
                  </a:lnTo>
                  <a:lnTo>
                    <a:pt x="121323" y="418481"/>
                  </a:lnTo>
                  <a:lnTo>
                    <a:pt x="187882" y="418481"/>
                  </a:lnTo>
                  <a:cubicBezTo>
                    <a:pt x="187882" y="355853"/>
                    <a:pt x="187883" y="293226"/>
                    <a:pt x="187883" y="230598"/>
                  </a:cubicBezTo>
                  <a:close/>
                  <a:moveTo>
                    <a:pt x="419227" y="187882"/>
                  </a:moveTo>
                  <a:lnTo>
                    <a:pt x="419227" y="121323"/>
                  </a:lnTo>
                  <a:lnTo>
                    <a:pt x="297904" y="121323"/>
                  </a:lnTo>
                  <a:lnTo>
                    <a:pt x="297904" y="0"/>
                  </a:lnTo>
                  <a:lnTo>
                    <a:pt x="231345" y="0"/>
                  </a:lnTo>
                  <a:cubicBezTo>
                    <a:pt x="231345" y="62628"/>
                    <a:pt x="231344" y="125255"/>
                    <a:pt x="231344" y="187883"/>
                  </a:cubicBezTo>
                  <a:close/>
                  <a:moveTo>
                    <a:pt x="419227" y="297158"/>
                  </a:moveTo>
                  <a:lnTo>
                    <a:pt x="419227" y="230599"/>
                  </a:lnTo>
                  <a:lnTo>
                    <a:pt x="231344" y="230598"/>
                  </a:lnTo>
                  <a:cubicBezTo>
                    <a:pt x="231344" y="293226"/>
                    <a:pt x="231345" y="355853"/>
                    <a:pt x="231345" y="418481"/>
                  </a:cubicBezTo>
                  <a:lnTo>
                    <a:pt x="297904" y="418481"/>
                  </a:lnTo>
                  <a:lnTo>
                    <a:pt x="297904" y="297158"/>
                  </a:ln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</p:grpSp>
      <p:grpSp>
        <p:nvGrpSpPr>
          <p:cNvPr id="1432" name="グループ化 1431">
            <a:extLst>
              <a:ext uri="{FF2B5EF4-FFF2-40B4-BE49-F238E27FC236}">
                <a16:creationId xmlns:a16="http://schemas.microsoft.com/office/drawing/2014/main" id="{DFF0CA16-D2CB-4C1B-BF12-65840D8ED90A}"/>
              </a:ext>
            </a:extLst>
          </p:cNvPr>
          <p:cNvGrpSpPr/>
          <p:nvPr/>
        </p:nvGrpSpPr>
        <p:grpSpPr>
          <a:xfrm>
            <a:off x="449219" y="2635107"/>
            <a:ext cx="1519054" cy="1739669"/>
            <a:chOff x="12713" y="1460862"/>
            <a:chExt cx="2378274" cy="2723675"/>
          </a:xfrm>
        </p:grpSpPr>
        <p:grpSp>
          <p:nvGrpSpPr>
            <p:cNvPr id="1433" name="グループ化 1432">
              <a:extLst>
                <a:ext uri="{FF2B5EF4-FFF2-40B4-BE49-F238E27FC236}">
                  <a16:creationId xmlns:a16="http://schemas.microsoft.com/office/drawing/2014/main" id="{2DD2C596-866B-47A0-843C-7E5AB8CA4A05}"/>
                </a:ext>
              </a:extLst>
            </p:cNvPr>
            <p:cNvGrpSpPr/>
            <p:nvPr/>
          </p:nvGrpSpPr>
          <p:grpSpPr>
            <a:xfrm>
              <a:off x="503881" y="1606613"/>
              <a:ext cx="1395292" cy="2577924"/>
              <a:chOff x="503881" y="3609489"/>
              <a:chExt cx="1395292" cy="2577924"/>
            </a:xfrm>
          </p:grpSpPr>
          <p:grpSp>
            <p:nvGrpSpPr>
              <p:cNvPr id="1443" name="グループ化 1442">
                <a:extLst>
                  <a:ext uri="{FF2B5EF4-FFF2-40B4-BE49-F238E27FC236}">
                    <a16:creationId xmlns:a16="http://schemas.microsoft.com/office/drawing/2014/main" id="{4AFE5BFC-7FFB-4A3E-B07C-734DA9DE507B}"/>
                  </a:ext>
                </a:extLst>
              </p:cNvPr>
              <p:cNvGrpSpPr/>
              <p:nvPr/>
            </p:nvGrpSpPr>
            <p:grpSpPr>
              <a:xfrm>
                <a:off x="623378" y="4904922"/>
                <a:ext cx="1156298" cy="1282491"/>
                <a:chOff x="1474649" y="4836724"/>
                <a:chExt cx="1156298" cy="1282491"/>
              </a:xfrm>
            </p:grpSpPr>
            <p:sp>
              <p:nvSpPr>
                <p:cNvPr id="1461" name="フリーフォーム: 図形 1460">
                  <a:extLst>
                    <a:ext uri="{FF2B5EF4-FFF2-40B4-BE49-F238E27FC236}">
                      <a16:creationId xmlns:a16="http://schemas.microsoft.com/office/drawing/2014/main" id="{55ED6B4D-FFC6-4D5B-B324-9EC291E11746}"/>
                    </a:ext>
                  </a:extLst>
                </p:cNvPr>
                <p:cNvSpPr/>
                <p:nvPr/>
              </p:nvSpPr>
              <p:spPr>
                <a:xfrm rot="10800000">
                  <a:off x="1703577" y="4836724"/>
                  <a:ext cx="698442" cy="521090"/>
                </a:xfrm>
                <a:custGeom>
                  <a:avLst/>
                  <a:gdLst>
                    <a:gd name="connsiteX0" fmla="*/ 483019 w 698442"/>
                    <a:gd name="connsiteY0" fmla="*/ 521090 h 521090"/>
                    <a:gd name="connsiteX1" fmla="*/ 215422 w 698442"/>
                    <a:gd name="connsiteY1" fmla="*/ 521090 h 521090"/>
                    <a:gd name="connsiteX2" fmla="*/ 215422 w 698442"/>
                    <a:gd name="connsiteY2" fmla="*/ 288649 h 521090"/>
                    <a:gd name="connsiteX3" fmla="*/ 213288 w 698442"/>
                    <a:gd name="connsiteY3" fmla="*/ 288464 h 521090"/>
                    <a:gd name="connsiteX4" fmla="*/ 0 w 698442"/>
                    <a:gd name="connsiteY4" fmla="*/ 150131 h 521090"/>
                    <a:gd name="connsiteX5" fmla="*/ 349221 w 698442"/>
                    <a:gd name="connsiteY5" fmla="*/ 0 h 521090"/>
                    <a:gd name="connsiteX6" fmla="*/ 698442 w 698442"/>
                    <a:gd name="connsiteY6" fmla="*/ 150131 h 521090"/>
                    <a:gd name="connsiteX7" fmla="*/ 485153 w 698442"/>
                    <a:gd name="connsiteY7" fmla="*/ 288464 h 521090"/>
                    <a:gd name="connsiteX8" fmla="*/ 483020 w 698442"/>
                    <a:gd name="connsiteY8" fmla="*/ 288649 h 5210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98442" h="521090">
                      <a:moveTo>
                        <a:pt x="483019" y="521090"/>
                      </a:moveTo>
                      <a:lnTo>
                        <a:pt x="215422" y="521090"/>
                      </a:lnTo>
                      <a:lnTo>
                        <a:pt x="215422" y="288649"/>
                      </a:lnTo>
                      <a:lnTo>
                        <a:pt x="213288" y="288464"/>
                      </a:lnTo>
                      <a:cubicBezTo>
                        <a:pt x="87948" y="265673"/>
                        <a:pt x="0" y="212317"/>
                        <a:pt x="0" y="150131"/>
                      </a:cubicBezTo>
                      <a:cubicBezTo>
                        <a:pt x="0" y="67216"/>
                        <a:pt x="156352" y="0"/>
                        <a:pt x="349221" y="0"/>
                      </a:cubicBezTo>
                      <a:cubicBezTo>
                        <a:pt x="542090" y="0"/>
                        <a:pt x="698442" y="67216"/>
                        <a:pt x="698442" y="150131"/>
                      </a:cubicBezTo>
                      <a:cubicBezTo>
                        <a:pt x="698442" y="212317"/>
                        <a:pt x="610494" y="265673"/>
                        <a:pt x="485153" y="288464"/>
                      </a:cubicBezTo>
                      <a:lnTo>
                        <a:pt x="483020" y="288649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462" name="片側の 2 つの角を丸めた四角形 103">
                  <a:extLst>
                    <a:ext uri="{FF2B5EF4-FFF2-40B4-BE49-F238E27FC236}">
                      <a16:creationId xmlns:a16="http://schemas.microsoft.com/office/drawing/2014/main" id="{FBD82603-149F-447E-9F1E-ABA3F555C2B2}"/>
                    </a:ext>
                  </a:extLst>
                </p:cNvPr>
                <p:cNvSpPr/>
                <p:nvPr/>
              </p:nvSpPr>
              <p:spPr>
                <a:xfrm>
                  <a:off x="1474649" y="5101729"/>
                  <a:ext cx="1156298" cy="101748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56298" h="1017486">
                      <a:moveTo>
                        <a:pt x="325416" y="0"/>
                      </a:moveTo>
                      <a:lnTo>
                        <a:pt x="323832" y="8159"/>
                      </a:lnTo>
                      <a:cubicBezTo>
                        <a:pt x="323832" y="81115"/>
                        <a:pt x="437694" y="140257"/>
                        <a:pt x="578150" y="140257"/>
                      </a:cubicBezTo>
                      <a:cubicBezTo>
                        <a:pt x="718606" y="140257"/>
                        <a:pt x="832468" y="81115"/>
                        <a:pt x="832468" y="8159"/>
                      </a:cubicBezTo>
                      <a:cubicBezTo>
                        <a:pt x="832468" y="5375"/>
                        <a:pt x="832302" y="2611"/>
                        <a:pt x="830885" y="0"/>
                      </a:cubicBezTo>
                      <a:cubicBezTo>
                        <a:pt x="1013537" y="15445"/>
                        <a:pt x="1156298" y="169101"/>
                        <a:pt x="1156298" y="356100"/>
                      </a:cubicBezTo>
                      <a:lnTo>
                        <a:pt x="1156298" y="1017486"/>
                      </a:lnTo>
                      <a:lnTo>
                        <a:pt x="0" y="1017486"/>
                      </a:lnTo>
                      <a:lnTo>
                        <a:pt x="0" y="356100"/>
                      </a:lnTo>
                      <a:cubicBezTo>
                        <a:pt x="0" y="169100"/>
                        <a:pt x="142763" y="15444"/>
                        <a:pt x="325416" y="0"/>
                      </a:cubicBezTo>
                      <a:close/>
                    </a:path>
                  </a:pathLst>
                </a:custGeom>
                <a:solidFill>
                  <a:srgbClr val="FF33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463" name="片側の 2 つの角を丸めた四角形 101">
                  <a:extLst>
                    <a:ext uri="{FF2B5EF4-FFF2-40B4-BE49-F238E27FC236}">
                      <a16:creationId xmlns:a16="http://schemas.microsoft.com/office/drawing/2014/main" id="{E3FA3738-3D11-4872-AAF3-F1AA71F4E651}"/>
                    </a:ext>
                  </a:extLst>
                </p:cNvPr>
                <p:cNvSpPr/>
                <p:nvPr/>
              </p:nvSpPr>
              <p:spPr>
                <a:xfrm>
                  <a:off x="1474649" y="5113765"/>
                  <a:ext cx="1156298" cy="10054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56298" h="1005450">
                      <a:moveTo>
                        <a:pt x="895542" y="0"/>
                      </a:moveTo>
                      <a:cubicBezTo>
                        <a:pt x="1046303" y="41469"/>
                        <a:pt x="1156298" y="179921"/>
                        <a:pt x="1156298" y="344064"/>
                      </a:cubicBezTo>
                      <a:lnTo>
                        <a:pt x="1156298" y="1005450"/>
                      </a:lnTo>
                      <a:lnTo>
                        <a:pt x="884199" y="1005450"/>
                      </a:lnTo>
                      <a:lnTo>
                        <a:pt x="667091" y="318293"/>
                      </a:lnTo>
                      <a:cubicBezTo>
                        <a:pt x="800067" y="281104"/>
                        <a:pt x="896919" y="158696"/>
                        <a:pt x="896919" y="13666"/>
                      </a:cubicBezTo>
                      <a:cubicBezTo>
                        <a:pt x="896919" y="9072"/>
                        <a:pt x="896822" y="4501"/>
                        <a:pt x="895542" y="0"/>
                      </a:cubicBezTo>
                      <a:close/>
                      <a:moveTo>
                        <a:pt x="260757" y="0"/>
                      </a:moveTo>
                      <a:lnTo>
                        <a:pt x="259379" y="13666"/>
                      </a:lnTo>
                      <a:cubicBezTo>
                        <a:pt x="259379" y="158696"/>
                        <a:pt x="356232" y="281104"/>
                        <a:pt x="489208" y="318293"/>
                      </a:cubicBezTo>
                      <a:lnTo>
                        <a:pt x="272100" y="1005450"/>
                      </a:lnTo>
                      <a:lnTo>
                        <a:pt x="0" y="1005450"/>
                      </a:lnTo>
                      <a:lnTo>
                        <a:pt x="0" y="344064"/>
                      </a:lnTo>
                      <a:cubicBezTo>
                        <a:pt x="0" y="179921"/>
                        <a:pt x="109996" y="41469"/>
                        <a:pt x="260757" y="0"/>
                      </a:cubicBezTo>
                      <a:close/>
                    </a:path>
                  </a:pathLst>
                </a:custGeom>
                <a:solidFill>
                  <a:srgbClr val="7030A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  <p:grpSp>
            <p:nvGrpSpPr>
              <p:cNvPr id="1444" name="グループ化 1443">
                <a:extLst>
                  <a:ext uri="{FF2B5EF4-FFF2-40B4-BE49-F238E27FC236}">
                    <a16:creationId xmlns:a16="http://schemas.microsoft.com/office/drawing/2014/main" id="{C4396B6C-1F1A-4FD9-98CC-B207FE44187F}"/>
                  </a:ext>
                </a:extLst>
              </p:cNvPr>
              <p:cNvGrpSpPr/>
              <p:nvPr/>
            </p:nvGrpSpPr>
            <p:grpSpPr>
              <a:xfrm>
                <a:off x="503881" y="3609489"/>
                <a:ext cx="1395292" cy="1480274"/>
                <a:chOff x="1395996" y="245036"/>
                <a:chExt cx="860611" cy="913028"/>
              </a:xfrm>
            </p:grpSpPr>
            <p:sp>
              <p:nvSpPr>
                <p:cNvPr id="1445" name="雲 391">
                  <a:extLst>
                    <a:ext uri="{FF2B5EF4-FFF2-40B4-BE49-F238E27FC236}">
                      <a16:creationId xmlns:a16="http://schemas.microsoft.com/office/drawing/2014/main" id="{7D6A3A02-9886-4EAD-A7C0-A9EA520BFF9E}"/>
                    </a:ext>
                  </a:extLst>
                </p:cNvPr>
                <p:cNvSpPr/>
                <p:nvPr/>
              </p:nvSpPr>
              <p:spPr>
                <a:xfrm>
                  <a:off x="1395996" y="245036"/>
                  <a:ext cx="860611" cy="62482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28791" h="684142">
                      <a:moveTo>
                        <a:pt x="390797" y="508"/>
                      </a:moveTo>
                      <a:cubicBezTo>
                        <a:pt x="396003" y="-92"/>
                        <a:pt x="401215" y="35"/>
                        <a:pt x="406166" y="2032"/>
                      </a:cubicBezTo>
                      <a:cubicBezTo>
                        <a:pt x="406732" y="1224"/>
                        <a:pt x="407453" y="1069"/>
                        <a:pt x="408176" y="930"/>
                      </a:cubicBezTo>
                      <a:cubicBezTo>
                        <a:pt x="429611" y="-3209"/>
                        <a:pt x="451022" y="6582"/>
                        <a:pt x="464396" y="28234"/>
                      </a:cubicBezTo>
                      <a:cubicBezTo>
                        <a:pt x="477769" y="6582"/>
                        <a:pt x="499181" y="-3209"/>
                        <a:pt x="520615" y="930"/>
                      </a:cubicBezTo>
                      <a:cubicBezTo>
                        <a:pt x="521339" y="1069"/>
                        <a:pt x="522059" y="1224"/>
                        <a:pt x="522625" y="2032"/>
                      </a:cubicBezTo>
                      <a:cubicBezTo>
                        <a:pt x="535574" y="-1254"/>
                        <a:pt x="549192" y="1211"/>
                        <a:pt x="561945" y="8686"/>
                      </a:cubicBezTo>
                      <a:lnTo>
                        <a:pt x="590055" y="37923"/>
                      </a:lnTo>
                      <a:cubicBezTo>
                        <a:pt x="628400" y="2229"/>
                        <a:pt x="683194" y="20259"/>
                        <a:pt x="706518" y="80110"/>
                      </a:cubicBezTo>
                      <a:cubicBezTo>
                        <a:pt x="749907" y="45522"/>
                        <a:pt x="805137" y="56745"/>
                        <a:pt x="839202" y="107099"/>
                      </a:cubicBezTo>
                      <a:cubicBezTo>
                        <a:pt x="860762" y="138980"/>
                        <a:pt x="870767" y="182290"/>
                        <a:pt x="866477" y="225236"/>
                      </a:cubicBezTo>
                      <a:cubicBezTo>
                        <a:pt x="866667" y="225964"/>
                        <a:pt x="866872" y="226676"/>
                        <a:pt x="867062" y="227404"/>
                      </a:cubicBezTo>
                      <a:cubicBezTo>
                        <a:pt x="899007" y="231900"/>
                        <a:pt x="924429" y="266060"/>
                        <a:pt x="928291" y="309671"/>
                      </a:cubicBezTo>
                      <a:cubicBezTo>
                        <a:pt x="931584" y="346918"/>
                        <a:pt x="918414" y="383279"/>
                        <a:pt x="894764" y="402227"/>
                      </a:cubicBezTo>
                      <a:cubicBezTo>
                        <a:pt x="911433" y="426383"/>
                        <a:pt x="917464" y="460670"/>
                        <a:pt x="910641" y="492440"/>
                      </a:cubicBezTo>
                      <a:cubicBezTo>
                        <a:pt x="901223" y="536351"/>
                        <a:pt x="869801" y="564607"/>
                        <a:pt x="836337" y="559273"/>
                      </a:cubicBezTo>
                      <a:cubicBezTo>
                        <a:pt x="802272" y="640431"/>
                        <a:pt x="726036" y="667516"/>
                        <a:pt x="667340" y="619330"/>
                      </a:cubicBezTo>
                      <a:cubicBezTo>
                        <a:pt x="642472" y="670096"/>
                        <a:pt x="597072" y="694347"/>
                        <a:pt x="553572" y="680116"/>
                      </a:cubicBezTo>
                      <a:cubicBezTo>
                        <a:pt x="520921" y="669433"/>
                        <a:pt x="494102" y="638537"/>
                        <a:pt x="483380" y="596366"/>
                      </a:cubicBezTo>
                      <a:cubicBezTo>
                        <a:pt x="476530" y="595229"/>
                        <a:pt x="469962" y="592400"/>
                        <a:pt x="464396" y="587273"/>
                      </a:cubicBezTo>
                      <a:cubicBezTo>
                        <a:pt x="458829" y="592400"/>
                        <a:pt x="452261" y="595229"/>
                        <a:pt x="445411" y="596366"/>
                      </a:cubicBezTo>
                      <a:cubicBezTo>
                        <a:pt x="434690" y="638537"/>
                        <a:pt x="407871" y="669433"/>
                        <a:pt x="375219" y="680116"/>
                      </a:cubicBezTo>
                      <a:cubicBezTo>
                        <a:pt x="331719" y="694347"/>
                        <a:pt x="286320" y="670096"/>
                        <a:pt x="261452" y="619330"/>
                      </a:cubicBezTo>
                      <a:cubicBezTo>
                        <a:pt x="202755" y="667516"/>
                        <a:pt x="126520" y="640431"/>
                        <a:pt x="92454" y="559273"/>
                      </a:cubicBezTo>
                      <a:cubicBezTo>
                        <a:pt x="58991" y="564607"/>
                        <a:pt x="27569" y="536351"/>
                        <a:pt x="18150" y="492440"/>
                      </a:cubicBezTo>
                      <a:cubicBezTo>
                        <a:pt x="11328" y="460670"/>
                        <a:pt x="17359" y="426383"/>
                        <a:pt x="34027" y="402227"/>
                      </a:cubicBezTo>
                      <a:cubicBezTo>
                        <a:pt x="10378" y="383279"/>
                        <a:pt x="-2793" y="346918"/>
                        <a:pt x="500" y="309671"/>
                      </a:cubicBezTo>
                      <a:cubicBezTo>
                        <a:pt x="4363" y="266060"/>
                        <a:pt x="29785" y="231900"/>
                        <a:pt x="61729" y="227404"/>
                      </a:cubicBezTo>
                      <a:cubicBezTo>
                        <a:pt x="61919" y="226676"/>
                        <a:pt x="62125" y="225964"/>
                        <a:pt x="62315" y="225236"/>
                      </a:cubicBezTo>
                      <a:cubicBezTo>
                        <a:pt x="58025" y="182290"/>
                        <a:pt x="68029" y="138980"/>
                        <a:pt x="89589" y="107099"/>
                      </a:cubicBezTo>
                      <a:cubicBezTo>
                        <a:pt x="123655" y="56745"/>
                        <a:pt x="178884" y="45522"/>
                        <a:pt x="222273" y="80110"/>
                      </a:cubicBezTo>
                      <a:cubicBezTo>
                        <a:pt x="245597" y="20259"/>
                        <a:pt x="300392" y="2229"/>
                        <a:pt x="338736" y="37923"/>
                      </a:cubicBezTo>
                      <a:lnTo>
                        <a:pt x="366846" y="8686"/>
                      </a:lnTo>
                      <a:cubicBezTo>
                        <a:pt x="374611" y="4135"/>
                        <a:pt x="382696" y="1441"/>
                        <a:pt x="390797" y="508"/>
                      </a:cubicBezTo>
                      <a:close/>
                    </a:path>
                  </a:pathLst>
                </a:custGeom>
                <a:solidFill>
                  <a:srgbClr val="7030A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grpSp>
              <p:nvGrpSpPr>
                <p:cNvPr id="1446" name="グループ化 1445">
                  <a:extLst>
                    <a:ext uri="{FF2B5EF4-FFF2-40B4-BE49-F238E27FC236}">
                      <a16:creationId xmlns:a16="http://schemas.microsoft.com/office/drawing/2014/main" id="{EE63EF6B-6634-452C-ADDA-2614E0A696AA}"/>
                    </a:ext>
                  </a:extLst>
                </p:cNvPr>
                <p:cNvGrpSpPr/>
                <p:nvPr/>
              </p:nvGrpSpPr>
              <p:grpSpPr>
                <a:xfrm>
                  <a:off x="1409018" y="370664"/>
                  <a:ext cx="834570" cy="787400"/>
                  <a:chOff x="2791855" y="2017486"/>
                  <a:chExt cx="1150919" cy="1045028"/>
                </a:xfrm>
                <a:solidFill>
                  <a:srgbClr val="FFCC99"/>
                </a:solidFill>
              </p:grpSpPr>
              <p:grpSp>
                <p:nvGrpSpPr>
                  <p:cNvPr id="1454" name="グループ化 1453">
                    <a:extLst>
                      <a:ext uri="{FF2B5EF4-FFF2-40B4-BE49-F238E27FC236}">
                        <a16:creationId xmlns:a16="http://schemas.microsoft.com/office/drawing/2014/main" id="{B4DABD30-AED0-4B73-BC8F-25F5D37C433C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1459" name="円/楕円 256">
                      <a:extLst>
                        <a:ext uri="{FF2B5EF4-FFF2-40B4-BE49-F238E27FC236}">
                          <a16:creationId xmlns:a16="http://schemas.microsoft.com/office/drawing/2014/main" id="{C66111DE-57ED-4847-A8BE-5A19246D17C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1460" name="円/楕円 257">
                      <a:extLst>
                        <a:ext uri="{FF2B5EF4-FFF2-40B4-BE49-F238E27FC236}">
                          <a16:creationId xmlns:a16="http://schemas.microsoft.com/office/drawing/2014/main" id="{3BBA0BB9-BF3E-4ADF-B390-05C84B244FA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1455" name="グループ化 1454">
                    <a:extLst>
                      <a:ext uri="{FF2B5EF4-FFF2-40B4-BE49-F238E27FC236}">
                        <a16:creationId xmlns:a16="http://schemas.microsoft.com/office/drawing/2014/main" id="{4C27CAC0-765A-4FA0-BAD5-7358E0D4DC2B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1457" name="円/楕円 254">
                      <a:extLst>
                        <a:ext uri="{FF2B5EF4-FFF2-40B4-BE49-F238E27FC236}">
                          <a16:creationId xmlns:a16="http://schemas.microsoft.com/office/drawing/2014/main" id="{C7576729-7072-4BD6-966E-5BBF2256F05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1458" name="円/楕円 255">
                      <a:extLst>
                        <a:ext uri="{FF2B5EF4-FFF2-40B4-BE49-F238E27FC236}">
                          <a16:creationId xmlns:a16="http://schemas.microsoft.com/office/drawing/2014/main" id="{B1111C13-FFD6-4988-BB4C-7FDDCAABFBB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1456" name="円/楕円 253">
                    <a:extLst>
                      <a:ext uri="{FF2B5EF4-FFF2-40B4-BE49-F238E27FC236}">
                        <a16:creationId xmlns:a16="http://schemas.microsoft.com/office/drawing/2014/main" id="{F140BC15-E229-4DF6-A653-24D279DA6590}"/>
                      </a:ext>
                    </a:extLst>
                  </p:cNvPr>
                  <p:cNvSpPr/>
                  <p:nvPr/>
                </p:nvSpPr>
                <p:spPr>
                  <a:xfrm>
                    <a:off x="2902857" y="2017486"/>
                    <a:ext cx="928914" cy="1045028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sp>
              <p:nvSpPr>
                <p:cNvPr id="1447" name="円/楕円 27">
                  <a:extLst>
                    <a:ext uri="{FF2B5EF4-FFF2-40B4-BE49-F238E27FC236}">
                      <a16:creationId xmlns:a16="http://schemas.microsoft.com/office/drawing/2014/main" id="{EAB5BC50-7DFF-41EF-8B39-C5AE65FC5AD2}"/>
                    </a:ext>
                  </a:extLst>
                </p:cNvPr>
                <p:cNvSpPr/>
                <p:nvPr/>
              </p:nvSpPr>
              <p:spPr>
                <a:xfrm rot="10800000">
                  <a:off x="1752890" y="1026388"/>
                  <a:ext cx="150835" cy="77688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  <a:gd name="connsiteX0" fmla="*/ 58 w 3210476"/>
                    <a:gd name="connsiteY0" fmla="*/ 32883 h 379168"/>
                    <a:gd name="connsiteX1" fmla="*/ 1572867 w 3210476"/>
                    <a:gd name="connsiteY1" fmla="*/ 69227 h 379168"/>
                    <a:gd name="connsiteX2" fmla="*/ 3210476 w 3210476"/>
                    <a:gd name="connsiteY2" fmla="*/ 32883 h 379168"/>
                    <a:gd name="connsiteX3" fmla="*/ 1605267 w 3210476"/>
                    <a:gd name="connsiteY3" fmla="*/ 379168 h 379168"/>
                    <a:gd name="connsiteX4" fmla="*/ 58 w 3210476"/>
                    <a:gd name="connsiteY4" fmla="*/ 32883 h 3791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79168">
                      <a:moveTo>
                        <a:pt x="58" y="32883"/>
                      </a:moveTo>
                      <a:cubicBezTo>
                        <a:pt x="7704" y="-43355"/>
                        <a:pt x="686335" y="69227"/>
                        <a:pt x="1572867" y="69227"/>
                      </a:cubicBezTo>
                      <a:cubicBezTo>
                        <a:pt x="2459399" y="69227"/>
                        <a:pt x="3210476" y="-58359"/>
                        <a:pt x="3210476" y="32883"/>
                      </a:cubicBezTo>
                      <a:cubicBezTo>
                        <a:pt x="3210476" y="124125"/>
                        <a:pt x="2491799" y="379168"/>
                        <a:pt x="1605267" y="379168"/>
                      </a:cubicBezTo>
                      <a:cubicBezTo>
                        <a:pt x="718735" y="379168"/>
                        <a:pt x="-7588" y="109121"/>
                        <a:pt x="58" y="32883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448" name="円/楕円 27">
                  <a:extLst>
                    <a:ext uri="{FF2B5EF4-FFF2-40B4-BE49-F238E27FC236}">
                      <a16:creationId xmlns:a16="http://schemas.microsoft.com/office/drawing/2014/main" id="{6BD6527D-3D2A-4367-A956-0C6F928B0B35}"/>
                    </a:ext>
                  </a:extLst>
                </p:cNvPr>
                <p:cNvSpPr/>
                <p:nvPr/>
              </p:nvSpPr>
              <p:spPr>
                <a:xfrm rot="11700000">
                  <a:off x="1552351" y="575934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449" name="円/楕円 27">
                  <a:extLst>
                    <a:ext uri="{FF2B5EF4-FFF2-40B4-BE49-F238E27FC236}">
                      <a16:creationId xmlns:a16="http://schemas.microsoft.com/office/drawing/2014/main" id="{C513F78C-E6F4-44B1-9FCE-B33F659E5D8B}"/>
                    </a:ext>
                  </a:extLst>
                </p:cNvPr>
                <p:cNvSpPr/>
                <p:nvPr/>
              </p:nvSpPr>
              <p:spPr>
                <a:xfrm rot="9900000">
                  <a:off x="1944193" y="575934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450" name="円/楕円 247">
                  <a:extLst>
                    <a:ext uri="{FF2B5EF4-FFF2-40B4-BE49-F238E27FC236}">
                      <a16:creationId xmlns:a16="http://schemas.microsoft.com/office/drawing/2014/main" id="{1FEA83E3-89EE-470F-B985-81DD79894D76}"/>
                    </a:ext>
                  </a:extLst>
                </p:cNvPr>
                <p:cNvSpPr/>
                <p:nvPr/>
              </p:nvSpPr>
              <p:spPr>
                <a:xfrm>
                  <a:off x="1766176" y="892206"/>
                  <a:ext cx="118869" cy="69275"/>
                </a:xfrm>
                <a:prstGeom prst="ellipse">
                  <a:avLst/>
                </a:pr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451" name="フリーフォーム 248">
                  <a:extLst>
                    <a:ext uri="{FF2B5EF4-FFF2-40B4-BE49-F238E27FC236}">
                      <a16:creationId xmlns:a16="http://schemas.microsoft.com/office/drawing/2014/main" id="{F889C6A0-984D-4201-8BF0-C01982CC82CF}"/>
                    </a:ext>
                  </a:extLst>
                </p:cNvPr>
                <p:cNvSpPr/>
                <p:nvPr/>
              </p:nvSpPr>
              <p:spPr>
                <a:xfrm>
                  <a:off x="1796291" y="832418"/>
                  <a:ext cx="59058" cy="139533"/>
                </a:xfrm>
                <a:custGeom>
                  <a:avLst/>
                  <a:gdLst>
                    <a:gd name="connsiteX0" fmla="*/ 11873 w 59058"/>
                    <a:gd name="connsiteY0" fmla="*/ 0 h 139533"/>
                    <a:gd name="connsiteX1" fmla="*/ 47185 w 59058"/>
                    <a:gd name="connsiteY1" fmla="*/ 0 h 139533"/>
                    <a:gd name="connsiteX2" fmla="*/ 50409 w 59058"/>
                    <a:gd name="connsiteY2" fmla="*/ 5768 h 139533"/>
                    <a:gd name="connsiteX3" fmla="*/ 59058 w 59058"/>
                    <a:gd name="connsiteY3" fmla="*/ 61175 h 139533"/>
                    <a:gd name="connsiteX4" fmla="*/ 29529 w 59058"/>
                    <a:gd name="connsiteY4" fmla="*/ 139533 h 139533"/>
                    <a:gd name="connsiteX5" fmla="*/ 0 w 59058"/>
                    <a:gd name="connsiteY5" fmla="*/ 61175 h 139533"/>
                    <a:gd name="connsiteX6" fmla="*/ 8649 w 59058"/>
                    <a:gd name="connsiteY6" fmla="*/ 5768 h 139533"/>
                    <a:gd name="connsiteX0" fmla="*/ 11873 w 103313"/>
                    <a:gd name="connsiteY0" fmla="*/ 0 h 139533"/>
                    <a:gd name="connsiteX1" fmla="*/ 47185 w 103313"/>
                    <a:gd name="connsiteY1" fmla="*/ 0 h 139533"/>
                    <a:gd name="connsiteX2" fmla="*/ 50409 w 103313"/>
                    <a:gd name="connsiteY2" fmla="*/ 5768 h 139533"/>
                    <a:gd name="connsiteX3" fmla="*/ 59058 w 103313"/>
                    <a:gd name="connsiteY3" fmla="*/ 61175 h 139533"/>
                    <a:gd name="connsiteX4" fmla="*/ 29529 w 103313"/>
                    <a:gd name="connsiteY4" fmla="*/ 139533 h 139533"/>
                    <a:gd name="connsiteX5" fmla="*/ 0 w 103313"/>
                    <a:gd name="connsiteY5" fmla="*/ 61175 h 139533"/>
                    <a:gd name="connsiteX6" fmla="*/ 8649 w 103313"/>
                    <a:gd name="connsiteY6" fmla="*/ 5768 h 139533"/>
                    <a:gd name="connsiteX7" fmla="*/ 103313 w 103313"/>
                    <a:gd name="connsiteY7" fmla="*/ 91440 h 139533"/>
                    <a:gd name="connsiteX0" fmla="*/ 11873 w 59058"/>
                    <a:gd name="connsiteY0" fmla="*/ 0 h 139533"/>
                    <a:gd name="connsiteX1" fmla="*/ 47185 w 59058"/>
                    <a:gd name="connsiteY1" fmla="*/ 0 h 139533"/>
                    <a:gd name="connsiteX2" fmla="*/ 50409 w 59058"/>
                    <a:gd name="connsiteY2" fmla="*/ 5768 h 139533"/>
                    <a:gd name="connsiteX3" fmla="*/ 59058 w 59058"/>
                    <a:gd name="connsiteY3" fmla="*/ 61175 h 139533"/>
                    <a:gd name="connsiteX4" fmla="*/ 29529 w 59058"/>
                    <a:gd name="connsiteY4" fmla="*/ 139533 h 139533"/>
                    <a:gd name="connsiteX5" fmla="*/ 0 w 59058"/>
                    <a:gd name="connsiteY5" fmla="*/ 61175 h 139533"/>
                    <a:gd name="connsiteX6" fmla="*/ 8649 w 59058"/>
                    <a:gd name="connsiteY6" fmla="*/ 5768 h 139533"/>
                    <a:gd name="connsiteX0" fmla="*/ 11873 w 59058"/>
                    <a:gd name="connsiteY0" fmla="*/ 0 h 139533"/>
                    <a:gd name="connsiteX1" fmla="*/ 47185 w 59058"/>
                    <a:gd name="connsiteY1" fmla="*/ 0 h 139533"/>
                    <a:gd name="connsiteX2" fmla="*/ 59058 w 59058"/>
                    <a:gd name="connsiteY2" fmla="*/ 61175 h 139533"/>
                    <a:gd name="connsiteX3" fmla="*/ 29529 w 59058"/>
                    <a:gd name="connsiteY3" fmla="*/ 139533 h 139533"/>
                    <a:gd name="connsiteX4" fmla="*/ 0 w 59058"/>
                    <a:gd name="connsiteY4" fmla="*/ 61175 h 139533"/>
                    <a:gd name="connsiteX5" fmla="*/ 8649 w 59058"/>
                    <a:gd name="connsiteY5" fmla="*/ 5768 h 139533"/>
                    <a:gd name="connsiteX0" fmla="*/ 102360 w 102360"/>
                    <a:gd name="connsiteY0" fmla="*/ 0 h 251452"/>
                    <a:gd name="connsiteX1" fmla="*/ 47185 w 102360"/>
                    <a:gd name="connsiteY1" fmla="*/ 111919 h 251452"/>
                    <a:gd name="connsiteX2" fmla="*/ 59058 w 102360"/>
                    <a:gd name="connsiteY2" fmla="*/ 173094 h 251452"/>
                    <a:gd name="connsiteX3" fmla="*/ 29529 w 102360"/>
                    <a:gd name="connsiteY3" fmla="*/ 251452 h 251452"/>
                    <a:gd name="connsiteX4" fmla="*/ 0 w 102360"/>
                    <a:gd name="connsiteY4" fmla="*/ 173094 h 251452"/>
                    <a:gd name="connsiteX5" fmla="*/ 8649 w 102360"/>
                    <a:gd name="connsiteY5" fmla="*/ 117687 h 251452"/>
                    <a:gd name="connsiteX0" fmla="*/ 47185 w 59058"/>
                    <a:gd name="connsiteY0" fmla="*/ 0 h 139533"/>
                    <a:gd name="connsiteX1" fmla="*/ 59058 w 59058"/>
                    <a:gd name="connsiteY1" fmla="*/ 61175 h 139533"/>
                    <a:gd name="connsiteX2" fmla="*/ 29529 w 59058"/>
                    <a:gd name="connsiteY2" fmla="*/ 139533 h 139533"/>
                    <a:gd name="connsiteX3" fmla="*/ 0 w 59058"/>
                    <a:gd name="connsiteY3" fmla="*/ 61175 h 139533"/>
                    <a:gd name="connsiteX4" fmla="*/ 8649 w 59058"/>
                    <a:gd name="connsiteY4" fmla="*/ 5768 h 1395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9058" h="139533">
                      <a:moveTo>
                        <a:pt x="47185" y="0"/>
                      </a:moveTo>
                      <a:lnTo>
                        <a:pt x="59058" y="61175"/>
                      </a:lnTo>
                      <a:cubicBezTo>
                        <a:pt x="59058" y="104451"/>
                        <a:pt x="45837" y="139533"/>
                        <a:pt x="29529" y="139533"/>
                      </a:cubicBezTo>
                      <a:cubicBezTo>
                        <a:pt x="13221" y="139533"/>
                        <a:pt x="0" y="104451"/>
                        <a:pt x="0" y="61175"/>
                      </a:cubicBezTo>
                      <a:cubicBezTo>
                        <a:pt x="0" y="39537"/>
                        <a:pt x="3305" y="19948"/>
                        <a:pt x="8649" y="5768"/>
                      </a:cubicBezTo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452" name="月 1451">
                  <a:extLst>
                    <a:ext uri="{FF2B5EF4-FFF2-40B4-BE49-F238E27FC236}">
                      <a16:creationId xmlns:a16="http://schemas.microsoft.com/office/drawing/2014/main" id="{C20B7086-3086-4A3D-921F-ED4CA0648DA1}"/>
                    </a:ext>
                  </a:extLst>
                </p:cNvPr>
                <p:cNvSpPr/>
                <p:nvPr/>
              </p:nvSpPr>
              <p:spPr>
                <a:xfrm rot="1800000">
                  <a:off x="1676139" y="933447"/>
                  <a:ext cx="45719" cy="128698"/>
                </a:xfrm>
                <a:prstGeom prst="moon">
                  <a:avLst/>
                </a:pr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453" name="月 1452">
                  <a:extLst>
                    <a:ext uri="{FF2B5EF4-FFF2-40B4-BE49-F238E27FC236}">
                      <a16:creationId xmlns:a16="http://schemas.microsoft.com/office/drawing/2014/main" id="{8010EA50-D065-46EF-803C-EF0CDAF6076E}"/>
                    </a:ext>
                  </a:extLst>
                </p:cNvPr>
                <p:cNvSpPr/>
                <p:nvPr/>
              </p:nvSpPr>
              <p:spPr>
                <a:xfrm rot="19800000" flipH="1">
                  <a:off x="1921334" y="933447"/>
                  <a:ext cx="45719" cy="128698"/>
                </a:xfrm>
                <a:prstGeom prst="moon">
                  <a:avLst/>
                </a:pr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</p:grpSp>
        <p:grpSp>
          <p:nvGrpSpPr>
            <p:cNvPr id="1434" name="グループ化 1433">
              <a:extLst>
                <a:ext uri="{FF2B5EF4-FFF2-40B4-BE49-F238E27FC236}">
                  <a16:creationId xmlns:a16="http://schemas.microsoft.com/office/drawing/2014/main" id="{85692640-545D-40A6-AC19-358EA53E2212}"/>
                </a:ext>
              </a:extLst>
            </p:cNvPr>
            <p:cNvGrpSpPr/>
            <p:nvPr/>
          </p:nvGrpSpPr>
          <p:grpSpPr>
            <a:xfrm rot="21196694">
              <a:off x="12713" y="1667166"/>
              <a:ext cx="928031" cy="1732765"/>
              <a:chOff x="6444208" y="4064103"/>
              <a:chExt cx="928031" cy="1732765"/>
            </a:xfrm>
          </p:grpSpPr>
          <p:sp>
            <p:nvSpPr>
              <p:cNvPr id="1441" name="フリーフォーム 188">
                <a:extLst>
                  <a:ext uri="{FF2B5EF4-FFF2-40B4-BE49-F238E27FC236}">
                    <a16:creationId xmlns:a16="http://schemas.microsoft.com/office/drawing/2014/main" id="{50F44352-1B91-429C-909C-A7DB225F5414}"/>
                  </a:ext>
                </a:extLst>
              </p:cNvPr>
              <p:cNvSpPr/>
              <p:nvPr/>
            </p:nvSpPr>
            <p:spPr>
              <a:xfrm rot="17605872">
                <a:off x="6872176" y="4136638"/>
                <a:ext cx="543116" cy="398045"/>
              </a:xfrm>
              <a:custGeom>
                <a:avLst/>
                <a:gdLst>
                  <a:gd name="connsiteX0" fmla="*/ 0 w 543116"/>
                  <a:gd name="connsiteY0" fmla="*/ 141610 h 398045"/>
                  <a:gd name="connsiteX1" fmla="*/ 0 w 543116"/>
                  <a:gd name="connsiteY1" fmla="*/ 141611 h 398045"/>
                  <a:gd name="connsiteX2" fmla="*/ 0 w 543116"/>
                  <a:gd name="connsiteY2" fmla="*/ 141611 h 398045"/>
                  <a:gd name="connsiteX3" fmla="*/ 479443 w 543116"/>
                  <a:gd name="connsiteY3" fmla="*/ 106882 h 398045"/>
                  <a:gd name="connsiteX4" fmla="*/ 489259 w 543116"/>
                  <a:gd name="connsiteY4" fmla="*/ 121664 h 398045"/>
                  <a:gd name="connsiteX5" fmla="*/ 489524 w 543116"/>
                  <a:gd name="connsiteY5" fmla="*/ 123025 h 398045"/>
                  <a:gd name="connsiteX6" fmla="*/ 534955 w 543116"/>
                  <a:gd name="connsiteY6" fmla="*/ 187495 h 398045"/>
                  <a:gd name="connsiteX7" fmla="*/ 524168 w 543116"/>
                  <a:gd name="connsiteY7" fmla="*/ 249762 h 398045"/>
                  <a:gd name="connsiteX8" fmla="*/ 461902 w 543116"/>
                  <a:gd name="connsiteY8" fmla="*/ 238975 h 398045"/>
                  <a:gd name="connsiteX9" fmla="*/ 413142 w 543116"/>
                  <a:gd name="connsiteY9" fmla="*/ 169780 h 398045"/>
                  <a:gd name="connsiteX10" fmla="*/ 354162 w 543116"/>
                  <a:gd name="connsiteY10" fmla="*/ 159562 h 398045"/>
                  <a:gd name="connsiteX11" fmla="*/ 351769 w 543116"/>
                  <a:gd name="connsiteY11" fmla="*/ 163911 h 398045"/>
                  <a:gd name="connsiteX12" fmla="*/ 391714 w 543116"/>
                  <a:gd name="connsiteY12" fmla="*/ 182392 h 398045"/>
                  <a:gd name="connsiteX13" fmla="*/ 396222 w 543116"/>
                  <a:gd name="connsiteY13" fmla="*/ 187282 h 398045"/>
                  <a:gd name="connsiteX14" fmla="*/ 399922 w 543116"/>
                  <a:gd name="connsiteY14" fmla="*/ 187433 h 398045"/>
                  <a:gd name="connsiteX15" fmla="*/ 420296 w 543116"/>
                  <a:gd name="connsiteY15" fmla="*/ 209533 h 398045"/>
                  <a:gd name="connsiteX16" fmla="*/ 451011 w 543116"/>
                  <a:gd name="connsiteY16" fmla="*/ 293142 h 398045"/>
                  <a:gd name="connsiteX17" fmla="*/ 427689 w 543116"/>
                  <a:gd name="connsiteY17" fmla="*/ 343550 h 398045"/>
                  <a:gd name="connsiteX18" fmla="*/ 377281 w 543116"/>
                  <a:gd name="connsiteY18" fmla="*/ 320228 h 398045"/>
                  <a:gd name="connsiteX19" fmla="*/ 351626 w 543116"/>
                  <a:gd name="connsiteY19" fmla="*/ 250392 h 398045"/>
                  <a:gd name="connsiteX20" fmla="*/ 298036 w 543116"/>
                  <a:gd name="connsiteY20" fmla="*/ 225598 h 398045"/>
                  <a:gd name="connsiteX21" fmla="*/ 324136 w 543116"/>
                  <a:gd name="connsiteY21" fmla="*/ 247365 h 398045"/>
                  <a:gd name="connsiteX22" fmla="*/ 326954 w 543116"/>
                  <a:gd name="connsiteY22" fmla="*/ 252739 h 398045"/>
                  <a:gd name="connsiteX23" fmla="*/ 330180 w 543116"/>
                  <a:gd name="connsiteY23" fmla="*/ 253746 h 398045"/>
                  <a:gd name="connsiteX24" fmla="*/ 342917 w 543116"/>
                  <a:gd name="connsiteY24" fmla="*/ 278036 h 398045"/>
                  <a:gd name="connsiteX25" fmla="*/ 350242 w 543116"/>
                  <a:gd name="connsiteY25" fmla="*/ 358978 h 398045"/>
                  <a:gd name="connsiteX26" fmla="*/ 317783 w 543116"/>
                  <a:gd name="connsiteY26" fmla="*/ 397897 h 398045"/>
                  <a:gd name="connsiteX27" fmla="*/ 278864 w 543116"/>
                  <a:gd name="connsiteY27" fmla="*/ 365438 h 398045"/>
                  <a:gd name="connsiteX28" fmla="*/ 272746 w 543116"/>
                  <a:gd name="connsiteY28" fmla="*/ 297830 h 398045"/>
                  <a:gd name="connsiteX29" fmla="*/ 207078 w 543116"/>
                  <a:gd name="connsiteY29" fmla="*/ 243062 h 398045"/>
                  <a:gd name="connsiteX30" fmla="*/ 130006 w 543116"/>
                  <a:gd name="connsiteY30" fmla="*/ 250037 h 398045"/>
                  <a:gd name="connsiteX31" fmla="*/ 13568 w 543116"/>
                  <a:gd name="connsiteY31" fmla="*/ 187167 h 398045"/>
                  <a:gd name="connsiteX32" fmla="*/ 0 w 543116"/>
                  <a:gd name="connsiteY32" fmla="*/ 141611 h 398045"/>
                  <a:gd name="connsiteX33" fmla="*/ 5169 w 543116"/>
                  <a:gd name="connsiteY33" fmla="*/ 94359 h 398045"/>
                  <a:gd name="connsiteX34" fmla="*/ 108427 w 543116"/>
                  <a:gd name="connsiteY34" fmla="*/ 11605 h 398045"/>
                  <a:gd name="connsiteX35" fmla="*/ 231189 w 543116"/>
                  <a:gd name="connsiteY35" fmla="*/ 494 h 398045"/>
                  <a:gd name="connsiteX36" fmla="*/ 278442 w 543116"/>
                  <a:gd name="connsiteY36" fmla="*/ 5663 h 398045"/>
                  <a:gd name="connsiteX37" fmla="*/ 306049 w 543116"/>
                  <a:gd name="connsiteY37" fmla="*/ 20851 h 398045"/>
                  <a:gd name="connsiteX38" fmla="*/ 365302 w 543116"/>
                  <a:gd name="connsiteY38" fmla="*/ 20851 h 398045"/>
                  <a:gd name="connsiteX39" fmla="*/ 372292 w 543116"/>
                  <a:gd name="connsiteY39" fmla="*/ 23747 h 398045"/>
                  <a:gd name="connsiteX40" fmla="*/ 376186 w 543116"/>
                  <a:gd name="connsiteY40" fmla="*/ 22134 h 398045"/>
                  <a:gd name="connsiteX41" fmla="*/ 407783 w 543116"/>
                  <a:gd name="connsiteY41" fmla="*/ 35222 h 398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543116" h="398045">
                    <a:moveTo>
                      <a:pt x="0" y="141610"/>
                    </a:moveTo>
                    <a:lnTo>
                      <a:pt x="0" y="141611"/>
                    </a:lnTo>
                    <a:lnTo>
                      <a:pt x="0" y="141611"/>
                    </a:lnTo>
                    <a:close/>
                    <a:moveTo>
                      <a:pt x="479443" y="106882"/>
                    </a:moveTo>
                    <a:cubicBezTo>
                      <a:pt x="483806" y="111245"/>
                      <a:pt x="487078" y="116285"/>
                      <a:pt x="489259" y="121664"/>
                    </a:cubicBezTo>
                    <a:lnTo>
                      <a:pt x="489524" y="123025"/>
                    </a:lnTo>
                    <a:lnTo>
                      <a:pt x="534955" y="187495"/>
                    </a:lnTo>
                    <a:cubicBezTo>
                      <a:pt x="549170" y="207668"/>
                      <a:pt x="544341" y="235547"/>
                      <a:pt x="524168" y="249762"/>
                    </a:cubicBezTo>
                    <a:cubicBezTo>
                      <a:pt x="503995" y="263977"/>
                      <a:pt x="476117" y="259147"/>
                      <a:pt x="461902" y="238975"/>
                    </a:cubicBezTo>
                    <a:lnTo>
                      <a:pt x="413142" y="169780"/>
                    </a:lnTo>
                    <a:lnTo>
                      <a:pt x="354162" y="159562"/>
                    </a:lnTo>
                    <a:lnTo>
                      <a:pt x="351769" y="163911"/>
                    </a:lnTo>
                    <a:lnTo>
                      <a:pt x="391714" y="182392"/>
                    </a:lnTo>
                    <a:lnTo>
                      <a:pt x="396222" y="187282"/>
                    </a:lnTo>
                    <a:lnTo>
                      <a:pt x="399922" y="187433"/>
                    </a:lnTo>
                    <a:cubicBezTo>
                      <a:pt x="409044" y="191653"/>
                      <a:pt x="416556" y="199353"/>
                      <a:pt x="420296" y="209533"/>
                    </a:cubicBezTo>
                    <a:lnTo>
                      <a:pt x="451011" y="293142"/>
                    </a:lnTo>
                    <a:cubicBezTo>
                      <a:pt x="458490" y="313501"/>
                      <a:pt x="448049" y="336071"/>
                      <a:pt x="427689" y="343550"/>
                    </a:cubicBezTo>
                    <a:cubicBezTo>
                      <a:pt x="407329" y="351029"/>
                      <a:pt x="384761" y="340587"/>
                      <a:pt x="377281" y="320228"/>
                    </a:cubicBezTo>
                    <a:lnTo>
                      <a:pt x="351626" y="250392"/>
                    </a:lnTo>
                    <a:lnTo>
                      <a:pt x="298036" y="225598"/>
                    </a:lnTo>
                    <a:lnTo>
                      <a:pt x="324136" y="247365"/>
                    </a:lnTo>
                    <a:lnTo>
                      <a:pt x="326954" y="252739"/>
                    </a:lnTo>
                    <a:lnTo>
                      <a:pt x="330180" y="253746"/>
                    </a:lnTo>
                    <a:cubicBezTo>
                      <a:pt x="337223" y="259620"/>
                      <a:pt x="342025" y="268180"/>
                      <a:pt x="342917" y="278036"/>
                    </a:cubicBezTo>
                    <a:lnTo>
                      <a:pt x="350242" y="358978"/>
                    </a:lnTo>
                    <a:cubicBezTo>
                      <a:pt x="352026" y="378688"/>
                      <a:pt x="337494" y="396114"/>
                      <a:pt x="317783" y="397897"/>
                    </a:cubicBezTo>
                    <a:cubicBezTo>
                      <a:pt x="298073" y="399681"/>
                      <a:pt x="280648" y="385148"/>
                      <a:pt x="278864" y="365438"/>
                    </a:cubicBezTo>
                    <a:lnTo>
                      <a:pt x="272746" y="297830"/>
                    </a:lnTo>
                    <a:lnTo>
                      <a:pt x="207078" y="243062"/>
                    </a:lnTo>
                    <a:lnTo>
                      <a:pt x="130006" y="250037"/>
                    </a:lnTo>
                    <a:cubicBezTo>
                      <a:pt x="80625" y="254506"/>
                      <a:pt x="35539" y="228318"/>
                      <a:pt x="13568" y="187167"/>
                    </a:cubicBezTo>
                    <a:lnTo>
                      <a:pt x="0" y="141611"/>
                    </a:lnTo>
                    <a:lnTo>
                      <a:pt x="5169" y="94359"/>
                    </a:lnTo>
                    <a:cubicBezTo>
                      <a:pt x="19394" y="49932"/>
                      <a:pt x="59045" y="16074"/>
                      <a:pt x="108427" y="11605"/>
                    </a:cubicBezTo>
                    <a:lnTo>
                      <a:pt x="231189" y="494"/>
                    </a:lnTo>
                    <a:cubicBezTo>
                      <a:pt x="247649" y="-996"/>
                      <a:pt x="263633" y="921"/>
                      <a:pt x="278442" y="5663"/>
                    </a:cubicBezTo>
                    <a:lnTo>
                      <a:pt x="306049" y="20851"/>
                    </a:lnTo>
                    <a:lnTo>
                      <a:pt x="365302" y="20851"/>
                    </a:lnTo>
                    <a:lnTo>
                      <a:pt x="372292" y="23747"/>
                    </a:lnTo>
                    <a:lnTo>
                      <a:pt x="376186" y="22134"/>
                    </a:lnTo>
                    <a:cubicBezTo>
                      <a:pt x="387622" y="22134"/>
                      <a:pt x="399057" y="26497"/>
                      <a:pt x="407783" y="35222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442" name="フリーフォーム 190">
                <a:extLst>
                  <a:ext uri="{FF2B5EF4-FFF2-40B4-BE49-F238E27FC236}">
                    <a16:creationId xmlns:a16="http://schemas.microsoft.com/office/drawing/2014/main" id="{3732423F-F981-4236-B30E-E22E382F26A8}"/>
                  </a:ext>
                </a:extLst>
              </p:cNvPr>
              <p:cNvSpPr/>
              <p:nvPr/>
            </p:nvSpPr>
            <p:spPr>
              <a:xfrm rot="12795583">
                <a:off x="6444208" y="4573893"/>
                <a:ext cx="928031" cy="1222975"/>
              </a:xfrm>
              <a:custGeom>
                <a:avLst/>
                <a:gdLst>
                  <a:gd name="connsiteX0" fmla="*/ 1199901 w 1199901"/>
                  <a:gd name="connsiteY0" fmla="*/ 972391 h 972391"/>
                  <a:gd name="connsiteX1" fmla="*/ 876051 w 1199901"/>
                  <a:gd name="connsiteY1" fmla="*/ 972391 h 972391"/>
                  <a:gd name="connsiteX2" fmla="*/ 876051 w 1199901"/>
                  <a:gd name="connsiteY2" fmla="*/ 330200 h 972391"/>
                  <a:gd name="connsiteX3" fmla="*/ 165100 w 1199901"/>
                  <a:gd name="connsiteY3" fmla="*/ 330200 h 972391"/>
                  <a:gd name="connsiteX4" fmla="*/ 0 w 1199901"/>
                  <a:gd name="connsiteY4" fmla="*/ 165100 h 972391"/>
                  <a:gd name="connsiteX5" fmla="*/ 165100 w 1199901"/>
                  <a:gd name="connsiteY5" fmla="*/ 0 h 972391"/>
                  <a:gd name="connsiteX6" fmla="*/ 1030848 w 1199901"/>
                  <a:gd name="connsiteY6" fmla="*/ 0 h 972391"/>
                  <a:gd name="connsiteX7" fmla="*/ 1095112 w 1199901"/>
                  <a:gd name="connsiteY7" fmla="*/ 12974 h 972391"/>
                  <a:gd name="connsiteX8" fmla="*/ 1100435 w 1199901"/>
                  <a:gd name="connsiteY8" fmla="*/ 16563 h 972391"/>
                  <a:gd name="connsiteX9" fmla="*/ 1101005 w 1199901"/>
                  <a:gd name="connsiteY9" fmla="*/ 16678 h 972391"/>
                  <a:gd name="connsiteX10" fmla="*/ 1199901 w 1199901"/>
                  <a:gd name="connsiteY10" fmla="*/ 165878 h 972391"/>
                  <a:gd name="connsiteX0" fmla="*/ 0 w 1199901"/>
                  <a:gd name="connsiteY0" fmla="*/ 165100 h 972391"/>
                  <a:gd name="connsiteX1" fmla="*/ 165100 w 1199901"/>
                  <a:gd name="connsiteY1" fmla="*/ 0 h 972391"/>
                  <a:gd name="connsiteX2" fmla="*/ 1030848 w 1199901"/>
                  <a:gd name="connsiteY2" fmla="*/ 0 h 972391"/>
                  <a:gd name="connsiteX3" fmla="*/ 1095112 w 1199901"/>
                  <a:gd name="connsiteY3" fmla="*/ 12974 h 972391"/>
                  <a:gd name="connsiteX4" fmla="*/ 1100435 w 1199901"/>
                  <a:gd name="connsiteY4" fmla="*/ 16563 h 972391"/>
                  <a:gd name="connsiteX5" fmla="*/ 1101005 w 1199901"/>
                  <a:gd name="connsiteY5" fmla="*/ 16678 h 972391"/>
                  <a:gd name="connsiteX6" fmla="*/ 1199901 w 1199901"/>
                  <a:gd name="connsiteY6" fmla="*/ 165878 h 972391"/>
                  <a:gd name="connsiteX7" fmla="*/ 1199901 w 1199901"/>
                  <a:gd name="connsiteY7" fmla="*/ 972391 h 972391"/>
                  <a:gd name="connsiteX8" fmla="*/ 876051 w 1199901"/>
                  <a:gd name="connsiteY8" fmla="*/ 972391 h 972391"/>
                  <a:gd name="connsiteX9" fmla="*/ 876051 w 1199901"/>
                  <a:gd name="connsiteY9" fmla="*/ 330200 h 972391"/>
                  <a:gd name="connsiteX10" fmla="*/ 165100 w 1199901"/>
                  <a:gd name="connsiteY10" fmla="*/ 330200 h 972391"/>
                  <a:gd name="connsiteX11" fmla="*/ 91440 w 1199901"/>
                  <a:gd name="connsiteY11" fmla="*/ 256540 h 972391"/>
                  <a:gd name="connsiteX0" fmla="*/ 115501 w 1150302"/>
                  <a:gd name="connsiteY0" fmla="*/ 0 h 972391"/>
                  <a:gd name="connsiteX1" fmla="*/ 981249 w 1150302"/>
                  <a:gd name="connsiteY1" fmla="*/ 0 h 972391"/>
                  <a:gd name="connsiteX2" fmla="*/ 1045513 w 1150302"/>
                  <a:gd name="connsiteY2" fmla="*/ 12974 h 972391"/>
                  <a:gd name="connsiteX3" fmla="*/ 1050836 w 1150302"/>
                  <a:gd name="connsiteY3" fmla="*/ 16563 h 972391"/>
                  <a:gd name="connsiteX4" fmla="*/ 1051406 w 1150302"/>
                  <a:gd name="connsiteY4" fmla="*/ 16678 h 972391"/>
                  <a:gd name="connsiteX5" fmla="*/ 1150302 w 1150302"/>
                  <a:gd name="connsiteY5" fmla="*/ 165878 h 972391"/>
                  <a:gd name="connsiteX6" fmla="*/ 1150302 w 1150302"/>
                  <a:gd name="connsiteY6" fmla="*/ 972391 h 972391"/>
                  <a:gd name="connsiteX7" fmla="*/ 826452 w 1150302"/>
                  <a:gd name="connsiteY7" fmla="*/ 972391 h 972391"/>
                  <a:gd name="connsiteX8" fmla="*/ 826452 w 1150302"/>
                  <a:gd name="connsiteY8" fmla="*/ 330200 h 972391"/>
                  <a:gd name="connsiteX9" fmla="*/ 115501 w 1150302"/>
                  <a:gd name="connsiteY9" fmla="*/ 330200 h 972391"/>
                  <a:gd name="connsiteX10" fmla="*/ 41841 w 1150302"/>
                  <a:gd name="connsiteY10" fmla="*/ 256540 h 972391"/>
                  <a:gd name="connsiteX0" fmla="*/ 0 w 1034801"/>
                  <a:gd name="connsiteY0" fmla="*/ 0 h 972391"/>
                  <a:gd name="connsiteX1" fmla="*/ 865748 w 1034801"/>
                  <a:gd name="connsiteY1" fmla="*/ 0 h 972391"/>
                  <a:gd name="connsiteX2" fmla="*/ 930012 w 1034801"/>
                  <a:gd name="connsiteY2" fmla="*/ 12974 h 972391"/>
                  <a:gd name="connsiteX3" fmla="*/ 935335 w 1034801"/>
                  <a:gd name="connsiteY3" fmla="*/ 16563 h 972391"/>
                  <a:gd name="connsiteX4" fmla="*/ 935905 w 1034801"/>
                  <a:gd name="connsiteY4" fmla="*/ 16678 h 972391"/>
                  <a:gd name="connsiteX5" fmla="*/ 1034801 w 1034801"/>
                  <a:gd name="connsiteY5" fmla="*/ 165878 h 972391"/>
                  <a:gd name="connsiteX6" fmla="*/ 1034801 w 1034801"/>
                  <a:gd name="connsiteY6" fmla="*/ 972391 h 972391"/>
                  <a:gd name="connsiteX7" fmla="*/ 710951 w 1034801"/>
                  <a:gd name="connsiteY7" fmla="*/ 972391 h 972391"/>
                  <a:gd name="connsiteX8" fmla="*/ 710951 w 1034801"/>
                  <a:gd name="connsiteY8" fmla="*/ 330200 h 972391"/>
                  <a:gd name="connsiteX9" fmla="*/ 0 w 1034801"/>
                  <a:gd name="connsiteY9" fmla="*/ 330200 h 972391"/>
                  <a:gd name="connsiteX0" fmla="*/ 0 w 1034801"/>
                  <a:gd name="connsiteY0" fmla="*/ 0 h 972391"/>
                  <a:gd name="connsiteX1" fmla="*/ 865748 w 1034801"/>
                  <a:gd name="connsiteY1" fmla="*/ 0 h 972391"/>
                  <a:gd name="connsiteX2" fmla="*/ 930012 w 1034801"/>
                  <a:gd name="connsiteY2" fmla="*/ 12974 h 972391"/>
                  <a:gd name="connsiteX3" fmla="*/ 935335 w 1034801"/>
                  <a:gd name="connsiteY3" fmla="*/ 16563 h 972391"/>
                  <a:gd name="connsiteX4" fmla="*/ 935905 w 1034801"/>
                  <a:gd name="connsiteY4" fmla="*/ 16678 h 972391"/>
                  <a:gd name="connsiteX5" fmla="*/ 1034801 w 1034801"/>
                  <a:gd name="connsiteY5" fmla="*/ 165878 h 972391"/>
                  <a:gd name="connsiteX6" fmla="*/ 1034801 w 1034801"/>
                  <a:gd name="connsiteY6" fmla="*/ 972391 h 972391"/>
                  <a:gd name="connsiteX7" fmla="*/ 710951 w 1034801"/>
                  <a:gd name="connsiteY7" fmla="*/ 972391 h 972391"/>
                  <a:gd name="connsiteX8" fmla="*/ 710951 w 1034801"/>
                  <a:gd name="connsiteY8" fmla="*/ 330200 h 972391"/>
                  <a:gd name="connsiteX9" fmla="*/ 101028 w 1034801"/>
                  <a:gd name="connsiteY9" fmla="*/ 332445 h 972391"/>
                  <a:gd name="connsiteX0" fmla="*/ 0 w 1142564"/>
                  <a:gd name="connsiteY0" fmla="*/ 0 h 972391"/>
                  <a:gd name="connsiteX1" fmla="*/ 973511 w 1142564"/>
                  <a:gd name="connsiteY1" fmla="*/ 0 h 972391"/>
                  <a:gd name="connsiteX2" fmla="*/ 1037775 w 1142564"/>
                  <a:gd name="connsiteY2" fmla="*/ 12974 h 972391"/>
                  <a:gd name="connsiteX3" fmla="*/ 1043098 w 1142564"/>
                  <a:gd name="connsiteY3" fmla="*/ 16563 h 972391"/>
                  <a:gd name="connsiteX4" fmla="*/ 1043668 w 1142564"/>
                  <a:gd name="connsiteY4" fmla="*/ 16678 h 972391"/>
                  <a:gd name="connsiteX5" fmla="*/ 1142564 w 1142564"/>
                  <a:gd name="connsiteY5" fmla="*/ 165878 h 972391"/>
                  <a:gd name="connsiteX6" fmla="*/ 1142564 w 1142564"/>
                  <a:gd name="connsiteY6" fmla="*/ 972391 h 972391"/>
                  <a:gd name="connsiteX7" fmla="*/ 818714 w 1142564"/>
                  <a:gd name="connsiteY7" fmla="*/ 972391 h 972391"/>
                  <a:gd name="connsiteX8" fmla="*/ 818714 w 1142564"/>
                  <a:gd name="connsiteY8" fmla="*/ 330200 h 972391"/>
                  <a:gd name="connsiteX9" fmla="*/ 208791 w 1142564"/>
                  <a:gd name="connsiteY9" fmla="*/ 332445 h 972391"/>
                  <a:gd name="connsiteX0" fmla="*/ 0 w 1142564"/>
                  <a:gd name="connsiteY0" fmla="*/ 0 h 972391"/>
                  <a:gd name="connsiteX1" fmla="*/ 973511 w 1142564"/>
                  <a:gd name="connsiteY1" fmla="*/ 0 h 972391"/>
                  <a:gd name="connsiteX2" fmla="*/ 1037775 w 1142564"/>
                  <a:gd name="connsiteY2" fmla="*/ 12974 h 972391"/>
                  <a:gd name="connsiteX3" fmla="*/ 1043098 w 1142564"/>
                  <a:gd name="connsiteY3" fmla="*/ 16563 h 972391"/>
                  <a:gd name="connsiteX4" fmla="*/ 1043668 w 1142564"/>
                  <a:gd name="connsiteY4" fmla="*/ 16678 h 972391"/>
                  <a:gd name="connsiteX5" fmla="*/ 1142564 w 1142564"/>
                  <a:gd name="connsiteY5" fmla="*/ 165878 h 972391"/>
                  <a:gd name="connsiteX6" fmla="*/ 1142564 w 1142564"/>
                  <a:gd name="connsiteY6" fmla="*/ 972391 h 972391"/>
                  <a:gd name="connsiteX7" fmla="*/ 818714 w 1142564"/>
                  <a:gd name="connsiteY7" fmla="*/ 972391 h 972391"/>
                  <a:gd name="connsiteX8" fmla="*/ 818714 w 1142564"/>
                  <a:gd name="connsiteY8" fmla="*/ 330200 h 972391"/>
                  <a:gd name="connsiteX9" fmla="*/ 314575 w 1142564"/>
                  <a:gd name="connsiteY9" fmla="*/ 317740 h 972391"/>
                  <a:gd name="connsiteX0" fmla="*/ 0 w 1142564"/>
                  <a:gd name="connsiteY0" fmla="*/ 0 h 972391"/>
                  <a:gd name="connsiteX1" fmla="*/ 973511 w 1142564"/>
                  <a:gd name="connsiteY1" fmla="*/ 0 h 972391"/>
                  <a:gd name="connsiteX2" fmla="*/ 1037775 w 1142564"/>
                  <a:gd name="connsiteY2" fmla="*/ 12974 h 972391"/>
                  <a:gd name="connsiteX3" fmla="*/ 1043098 w 1142564"/>
                  <a:gd name="connsiteY3" fmla="*/ 16563 h 972391"/>
                  <a:gd name="connsiteX4" fmla="*/ 1043668 w 1142564"/>
                  <a:gd name="connsiteY4" fmla="*/ 16678 h 972391"/>
                  <a:gd name="connsiteX5" fmla="*/ 1142564 w 1142564"/>
                  <a:gd name="connsiteY5" fmla="*/ 165878 h 972391"/>
                  <a:gd name="connsiteX6" fmla="*/ 1142564 w 1142564"/>
                  <a:gd name="connsiteY6" fmla="*/ 972391 h 972391"/>
                  <a:gd name="connsiteX7" fmla="*/ 818714 w 1142564"/>
                  <a:gd name="connsiteY7" fmla="*/ 972391 h 972391"/>
                  <a:gd name="connsiteX8" fmla="*/ 818714 w 1142564"/>
                  <a:gd name="connsiteY8" fmla="*/ 330200 h 972391"/>
                  <a:gd name="connsiteX9" fmla="*/ 314575 w 1142564"/>
                  <a:gd name="connsiteY9" fmla="*/ 317740 h 972391"/>
                  <a:gd name="connsiteX0" fmla="*/ 0 w 957602"/>
                  <a:gd name="connsiteY0" fmla="*/ 0 h 1023838"/>
                  <a:gd name="connsiteX1" fmla="*/ 788549 w 957602"/>
                  <a:gd name="connsiteY1" fmla="*/ 51447 h 1023838"/>
                  <a:gd name="connsiteX2" fmla="*/ 852813 w 957602"/>
                  <a:gd name="connsiteY2" fmla="*/ 64421 h 1023838"/>
                  <a:gd name="connsiteX3" fmla="*/ 858136 w 957602"/>
                  <a:gd name="connsiteY3" fmla="*/ 68010 h 1023838"/>
                  <a:gd name="connsiteX4" fmla="*/ 858706 w 957602"/>
                  <a:gd name="connsiteY4" fmla="*/ 68125 h 1023838"/>
                  <a:gd name="connsiteX5" fmla="*/ 957602 w 957602"/>
                  <a:gd name="connsiteY5" fmla="*/ 217325 h 1023838"/>
                  <a:gd name="connsiteX6" fmla="*/ 957602 w 957602"/>
                  <a:gd name="connsiteY6" fmla="*/ 1023838 h 1023838"/>
                  <a:gd name="connsiteX7" fmla="*/ 633752 w 957602"/>
                  <a:gd name="connsiteY7" fmla="*/ 1023838 h 1023838"/>
                  <a:gd name="connsiteX8" fmla="*/ 633752 w 957602"/>
                  <a:gd name="connsiteY8" fmla="*/ 381647 h 1023838"/>
                  <a:gd name="connsiteX9" fmla="*/ 129613 w 957602"/>
                  <a:gd name="connsiteY9" fmla="*/ 369187 h 1023838"/>
                  <a:gd name="connsiteX0" fmla="*/ 0 w 897921"/>
                  <a:gd name="connsiteY0" fmla="*/ 0 h 1117523"/>
                  <a:gd name="connsiteX1" fmla="*/ 728868 w 897921"/>
                  <a:gd name="connsiteY1" fmla="*/ 145132 h 1117523"/>
                  <a:gd name="connsiteX2" fmla="*/ 793132 w 897921"/>
                  <a:gd name="connsiteY2" fmla="*/ 158106 h 1117523"/>
                  <a:gd name="connsiteX3" fmla="*/ 798455 w 897921"/>
                  <a:gd name="connsiteY3" fmla="*/ 161695 h 1117523"/>
                  <a:gd name="connsiteX4" fmla="*/ 799025 w 897921"/>
                  <a:gd name="connsiteY4" fmla="*/ 161810 h 1117523"/>
                  <a:gd name="connsiteX5" fmla="*/ 897921 w 897921"/>
                  <a:gd name="connsiteY5" fmla="*/ 311010 h 1117523"/>
                  <a:gd name="connsiteX6" fmla="*/ 897921 w 897921"/>
                  <a:gd name="connsiteY6" fmla="*/ 1117523 h 1117523"/>
                  <a:gd name="connsiteX7" fmla="*/ 574071 w 897921"/>
                  <a:gd name="connsiteY7" fmla="*/ 1117523 h 1117523"/>
                  <a:gd name="connsiteX8" fmla="*/ 574071 w 897921"/>
                  <a:gd name="connsiteY8" fmla="*/ 475332 h 1117523"/>
                  <a:gd name="connsiteX9" fmla="*/ 69932 w 897921"/>
                  <a:gd name="connsiteY9" fmla="*/ 462872 h 1117523"/>
                  <a:gd name="connsiteX0" fmla="*/ 0 w 897921"/>
                  <a:gd name="connsiteY0" fmla="*/ 0 h 1117523"/>
                  <a:gd name="connsiteX1" fmla="*/ 728868 w 897921"/>
                  <a:gd name="connsiteY1" fmla="*/ 145132 h 1117523"/>
                  <a:gd name="connsiteX2" fmla="*/ 793132 w 897921"/>
                  <a:gd name="connsiteY2" fmla="*/ 158106 h 1117523"/>
                  <a:gd name="connsiteX3" fmla="*/ 798455 w 897921"/>
                  <a:gd name="connsiteY3" fmla="*/ 161695 h 1117523"/>
                  <a:gd name="connsiteX4" fmla="*/ 799025 w 897921"/>
                  <a:gd name="connsiteY4" fmla="*/ 161810 h 1117523"/>
                  <a:gd name="connsiteX5" fmla="*/ 897921 w 897921"/>
                  <a:gd name="connsiteY5" fmla="*/ 311010 h 1117523"/>
                  <a:gd name="connsiteX6" fmla="*/ 897921 w 897921"/>
                  <a:gd name="connsiteY6" fmla="*/ 1117523 h 1117523"/>
                  <a:gd name="connsiteX7" fmla="*/ 574071 w 897921"/>
                  <a:gd name="connsiteY7" fmla="*/ 1117523 h 1117523"/>
                  <a:gd name="connsiteX8" fmla="*/ 574071 w 897921"/>
                  <a:gd name="connsiteY8" fmla="*/ 475332 h 1117523"/>
                  <a:gd name="connsiteX9" fmla="*/ 69932 w 897921"/>
                  <a:gd name="connsiteY9" fmla="*/ 462872 h 1117523"/>
                  <a:gd name="connsiteX0" fmla="*/ 30110 w 928031"/>
                  <a:gd name="connsiteY0" fmla="*/ 0 h 1117523"/>
                  <a:gd name="connsiteX1" fmla="*/ 758978 w 928031"/>
                  <a:gd name="connsiteY1" fmla="*/ 145132 h 1117523"/>
                  <a:gd name="connsiteX2" fmla="*/ 823242 w 928031"/>
                  <a:gd name="connsiteY2" fmla="*/ 158106 h 1117523"/>
                  <a:gd name="connsiteX3" fmla="*/ 828565 w 928031"/>
                  <a:gd name="connsiteY3" fmla="*/ 161695 h 1117523"/>
                  <a:gd name="connsiteX4" fmla="*/ 829135 w 928031"/>
                  <a:gd name="connsiteY4" fmla="*/ 161810 h 1117523"/>
                  <a:gd name="connsiteX5" fmla="*/ 928031 w 928031"/>
                  <a:gd name="connsiteY5" fmla="*/ 311010 h 1117523"/>
                  <a:gd name="connsiteX6" fmla="*/ 928031 w 928031"/>
                  <a:gd name="connsiteY6" fmla="*/ 1117523 h 1117523"/>
                  <a:gd name="connsiteX7" fmla="*/ 604181 w 928031"/>
                  <a:gd name="connsiteY7" fmla="*/ 1117523 h 1117523"/>
                  <a:gd name="connsiteX8" fmla="*/ 604181 w 928031"/>
                  <a:gd name="connsiteY8" fmla="*/ 475332 h 1117523"/>
                  <a:gd name="connsiteX9" fmla="*/ 0 w 928031"/>
                  <a:gd name="connsiteY9" fmla="*/ 331839 h 1117523"/>
                  <a:gd name="connsiteX0" fmla="*/ 30110 w 928031"/>
                  <a:gd name="connsiteY0" fmla="*/ 0 h 1117523"/>
                  <a:gd name="connsiteX1" fmla="*/ 758978 w 928031"/>
                  <a:gd name="connsiteY1" fmla="*/ 145132 h 1117523"/>
                  <a:gd name="connsiteX2" fmla="*/ 823242 w 928031"/>
                  <a:gd name="connsiteY2" fmla="*/ 158106 h 1117523"/>
                  <a:gd name="connsiteX3" fmla="*/ 828565 w 928031"/>
                  <a:gd name="connsiteY3" fmla="*/ 161695 h 1117523"/>
                  <a:gd name="connsiteX4" fmla="*/ 829135 w 928031"/>
                  <a:gd name="connsiteY4" fmla="*/ 161810 h 1117523"/>
                  <a:gd name="connsiteX5" fmla="*/ 928031 w 928031"/>
                  <a:gd name="connsiteY5" fmla="*/ 311010 h 1117523"/>
                  <a:gd name="connsiteX6" fmla="*/ 928031 w 928031"/>
                  <a:gd name="connsiteY6" fmla="*/ 1117523 h 1117523"/>
                  <a:gd name="connsiteX7" fmla="*/ 604181 w 928031"/>
                  <a:gd name="connsiteY7" fmla="*/ 1117523 h 1117523"/>
                  <a:gd name="connsiteX8" fmla="*/ 604181 w 928031"/>
                  <a:gd name="connsiteY8" fmla="*/ 475332 h 1117523"/>
                  <a:gd name="connsiteX9" fmla="*/ 0 w 928031"/>
                  <a:gd name="connsiteY9" fmla="*/ 331839 h 1117523"/>
                  <a:gd name="connsiteX0" fmla="*/ 15215 w 928031"/>
                  <a:gd name="connsiteY0" fmla="*/ 0 h 1147348"/>
                  <a:gd name="connsiteX1" fmla="*/ 758978 w 928031"/>
                  <a:gd name="connsiteY1" fmla="*/ 174957 h 1147348"/>
                  <a:gd name="connsiteX2" fmla="*/ 823242 w 928031"/>
                  <a:gd name="connsiteY2" fmla="*/ 187931 h 1147348"/>
                  <a:gd name="connsiteX3" fmla="*/ 828565 w 928031"/>
                  <a:gd name="connsiteY3" fmla="*/ 191520 h 1147348"/>
                  <a:gd name="connsiteX4" fmla="*/ 829135 w 928031"/>
                  <a:gd name="connsiteY4" fmla="*/ 191635 h 1147348"/>
                  <a:gd name="connsiteX5" fmla="*/ 928031 w 928031"/>
                  <a:gd name="connsiteY5" fmla="*/ 340835 h 1147348"/>
                  <a:gd name="connsiteX6" fmla="*/ 928031 w 928031"/>
                  <a:gd name="connsiteY6" fmla="*/ 1147348 h 1147348"/>
                  <a:gd name="connsiteX7" fmla="*/ 604181 w 928031"/>
                  <a:gd name="connsiteY7" fmla="*/ 1147348 h 1147348"/>
                  <a:gd name="connsiteX8" fmla="*/ 604181 w 928031"/>
                  <a:gd name="connsiteY8" fmla="*/ 505157 h 1147348"/>
                  <a:gd name="connsiteX9" fmla="*/ 0 w 928031"/>
                  <a:gd name="connsiteY9" fmla="*/ 361664 h 1147348"/>
                  <a:gd name="connsiteX0" fmla="*/ 15215 w 928031"/>
                  <a:gd name="connsiteY0" fmla="*/ 0 h 1147348"/>
                  <a:gd name="connsiteX1" fmla="*/ 823242 w 928031"/>
                  <a:gd name="connsiteY1" fmla="*/ 187931 h 1147348"/>
                  <a:gd name="connsiteX2" fmla="*/ 828565 w 928031"/>
                  <a:gd name="connsiteY2" fmla="*/ 191520 h 1147348"/>
                  <a:gd name="connsiteX3" fmla="*/ 829135 w 928031"/>
                  <a:gd name="connsiteY3" fmla="*/ 191635 h 1147348"/>
                  <a:gd name="connsiteX4" fmla="*/ 928031 w 928031"/>
                  <a:gd name="connsiteY4" fmla="*/ 340835 h 1147348"/>
                  <a:gd name="connsiteX5" fmla="*/ 928031 w 928031"/>
                  <a:gd name="connsiteY5" fmla="*/ 1147348 h 1147348"/>
                  <a:gd name="connsiteX6" fmla="*/ 604181 w 928031"/>
                  <a:gd name="connsiteY6" fmla="*/ 1147348 h 1147348"/>
                  <a:gd name="connsiteX7" fmla="*/ 604181 w 928031"/>
                  <a:gd name="connsiteY7" fmla="*/ 505157 h 1147348"/>
                  <a:gd name="connsiteX8" fmla="*/ 0 w 928031"/>
                  <a:gd name="connsiteY8" fmla="*/ 361664 h 1147348"/>
                  <a:gd name="connsiteX0" fmla="*/ 15215 w 928031"/>
                  <a:gd name="connsiteY0" fmla="*/ 0 h 1147348"/>
                  <a:gd name="connsiteX1" fmla="*/ 828565 w 928031"/>
                  <a:gd name="connsiteY1" fmla="*/ 191520 h 1147348"/>
                  <a:gd name="connsiteX2" fmla="*/ 829135 w 928031"/>
                  <a:gd name="connsiteY2" fmla="*/ 191635 h 1147348"/>
                  <a:gd name="connsiteX3" fmla="*/ 928031 w 928031"/>
                  <a:gd name="connsiteY3" fmla="*/ 340835 h 1147348"/>
                  <a:gd name="connsiteX4" fmla="*/ 928031 w 928031"/>
                  <a:gd name="connsiteY4" fmla="*/ 1147348 h 1147348"/>
                  <a:gd name="connsiteX5" fmla="*/ 604181 w 928031"/>
                  <a:gd name="connsiteY5" fmla="*/ 1147348 h 1147348"/>
                  <a:gd name="connsiteX6" fmla="*/ 604181 w 928031"/>
                  <a:gd name="connsiteY6" fmla="*/ 505157 h 1147348"/>
                  <a:gd name="connsiteX7" fmla="*/ 0 w 928031"/>
                  <a:gd name="connsiteY7" fmla="*/ 361664 h 1147348"/>
                  <a:gd name="connsiteX0" fmla="*/ 15215 w 928031"/>
                  <a:gd name="connsiteY0" fmla="*/ 0 h 1221875"/>
                  <a:gd name="connsiteX1" fmla="*/ 828565 w 928031"/>
                  <a:gd name="connsiteY1" fmla="*/ 191520 h 1221875"/>
                  <a:gd name="connsiteX2" fmla="*/ 829135 w 928031"/>
                  <a:gd name="connsiteY2" fmla="*/ 191635 h 1221875"/>
                  <a:gd name="connsiteX3" fmla="*/ 928031 w 928031"/>
                  <a:gd name="connsiteY3" fmla="*/ 340835 h 1221875"/>
                  <a:gd name="connsiteX4" fmla="*/ 890722 w 928031"/>
                  <a:gd name="connsiteY4" fmla="*/ 1221875 h 1221875"/>
                  <a:gd name="connsiteX5" fmla="*/ 604181 w 928031"/>
                  <a:gd name="connsiteY5" fmla="*/ 1147348 h 1221875"/>
                  <a:gd name="connsiteX6" fmla="*/ 604181 w 928031"/>
                  <a:gd name="connsiteY6" fmla="*/ 505157 h 1221875"/>
                  <a:gd name="connsiteX7" fmla="*/ 0 w 928031"/>
                  <a:gd name="connsiteY7" fmla="*/ 361664 h 1221875"/>
                  <a:gd name="connsiteX0" fmla="*/ 15215 w 928031"/>
                  <a:gd name="connsiteY0" fmla="*/ 0 h 1222975"/>
                  <a:gd name="connsiteX1" fmla="*/ 828565 w 928031"/>
                  <a:gd name="connsiteY1" fmla="*/ 191520 h 1222975"/>
                  <a:gd name="connsiteX2" fmla="*/ 829135 w 928031"/>
                  <a:gd name="connsiteY2" fmla="*/ 191635 h 1222975"/>
                  <a:gd name="connsiteX3" fmla="*/ 928031 w 928031"/>
                  <a:gd name="connsiteY3" fmla="*/ 340835 h 1222975"/>
                  <a:gd name="connsiteX4" fmla="*/ 890722 w 928031"/>
                  <a:gd name="connsiteY4" fmla="*/ 1221875 h 1222975"/>
                  <a:gd name="connsiteX5" fmla="*/ 639288 w 928031"/>
                  <a:gd name="connsiteY5" fmla="*/ 1222975 h 1222975"/>
                  <a:gd name="connsiteX6" fmla="*/ 604181 w 928031"/>
                  <a:gd name="connsiteY6" fmla="*/ 505157 h 1222975"/>
                  <a:gd name="connsiteX7" fmla="*/ 0 w 928031"/>
                  <a:gd name="connsiteY7" fmla="*/ 361664 h 12229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928031" h="1222975">
                    <a:moveTo>
                      <a:pt x="15215" y="0"/>
                    </a:moveTo>
                    <a:lnTo>
                      <a:pt x="828565" y="191520"/>
                    </a:lnTo>
                    <a:lnTo>
                      <a:pt x="829135" y="191635"/>
                    </a:lnTo>
                    <a:cubicBezTo>
                      <a:pt x="887252" y="216216"/>
                      <a:pt x="928031" y="273763"/>
                      <a:pt x="928031" y="340835"/>
                    </a:cubicBezTo>
                    <a:lnTo>
                      <a:pt x="890722" y="1221875"/>
                    </a:lnTo>
                    <a:lnTo>
                      <a:pt x="639288" y="1222975"/>
                    </a:lnTo>
                    <a:lnTo>
                      <a:pt x="604181" y="505157"/>
                    </a:lnTo>
                    <a:lnTo>
                      <a:pt x="0" y="361664"/>
                    </a:lnTo>
                  </a:path>
                </a:pathLst>
              </a:custGeom>
              <a:solidFill>
                <a:srgbClr val="7030A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</p:grpSp>
        <p:grpSp>
          <p:nvGrpSpPr>
            <p:cNvPr id="1435" name="グループ化 1434">
              <a:extLst>
                <a:ext uri="{FF2B5EF4-FFF2-40B4-BE49-F238E27FC236}">
                  <a16:creationId xmlns:a16="http://schemas.microsoft.com/office/drawing/2014/main" id="{E809F9FC-4063-4704-B75C-C016BF0E9DE9}"/>
                </a:ext>
              </a:extLst>
            </p:cNvPr>
            <p:cNvGrpSpPr/>
            <p:nvPr/>
          </p:nvGrpSpPr>
          <p:grpSpPr>
            <a:xfrm rot="403306" flipH="1">
              <a:off x="1462956" y="1667165"/>
              <a:ext cx="928031" cy="1732765"/>
              <a:chOff x="6444208" y="4064103"/>
              <a:chExt cx="928031" cy="1732765"/>
            </a:xfrm>
          </p:grpSpPr>
          <p:sp>
            <p:nvSpPr>
              <p:cNvPr id="1439" name="フリーフォーム 188">
                <a:extLst>
                  <a:ext uri="{FF2B5EF4-FFF2-40B4-BE49-F238E27FC236}">
                    <a16:creationId xmlns:a16="http://schemas.microsoft.com/office/drawing/2014/main" id="{38F640BD-E3C2-47FC-8F24-C745402FE41C}"/>
                  </a:ext>
                </a:extLst>
              </p:cNvPr>
              <p:cNvSpPr/>
              <p:nvPr/>
            </p:nvSpPr>
            <p:spPr>
              <a:xfrm rot="17605872">
                <a:off x="6872176" y="4136638"/>
                <a:ext cx="543116" cy="398045"/>
              </a:xfrm>
              <a:custGeom>
                <a:avLst/>
                <a:gdLst>
                  <a:gd name="connsiteX0" fmla="*/ 0 w 543116"/>
                  <a:gd name="connsiteY0" fmla="*/ 141610 h 398045"/>
                  <a:gd name="connsiteX1" fmla="*/ 0 w 543116"/>
                  <a:gd name="connsiteY1" fmla="*/ 141611 h 398045"/>
                  <a:gd name="connsiteX2" fmla="*/ 0 w 543116"/>
                  <a:gd name="connsiteY2" fmla="*/ 141611 h 398045"/>
                  <a:gd name="connsiteX3" fmla="*/ 479443 w 543116"/>
                  <a:gd name="connsiteY3" fmla="*/ 106882 h 398045"/>
                  <a:gd name="connsiteX4" fmla="*/ 489259 w 543116"/>
                  <a:gd name="connsiteY4" fmla="*/ 121664 h 398045"/>
                  <a:gd name="connsiteX5" fmla="*/ 489524 w 543116"/>
                  <a:gd name="connsiteY5" fmla="*/ 123025 h 398045"/>
                  <a:gd name="connsiteX6" fmla="*/ 534955 w 543116"/>
                  <a:gd name="connsiteY6" fmla="*/ 187495 h 398045"/>
                  <a:gd name="connsiteX7" fmla="*/ 524168 w 543116"/>
                  <a:gd name="connsiteY7" fmla="*/ 249762 h 398045"/>
                  <a:gd name="connsiteX8" fmla="*/ 461902 w 543116"/>
                  <a:gd name="connsiteY8" fmla="*/ 238975 h 398045"/>
                  <a:gd name="connsiteX9" fmla="*/ 413142 w 543116"/>
                  <a:gd name="connsiteY9" fmla="*/ 169780 h 398045"/>
                  <a:gd name="connsiteX10" fmla="*/ 354162 w 543116"/>
                  <a:gd name="connsiteY10" fmla="*/ 159562 h 398045"/>
                  <a:gd name="connsiteX11" fmla="*/ 351769 w 543116"/>
                  <a:gd name="connsiteY11" fmla="*/ 163911 h 398045"/>
                  <a:gd name="connsiteX12" fmla="*/ 391714 w 543116"/>
                  <a:gd name="connsiteY12" fmla="*/ 182392 h 398045"/>
                  <a:gd name="connsiteX13" fmla="*/ 396222 w 543116"/>
                  <a:gd name="connsiteY13" fmla="*/ 187282 h 398045"/>
                  <a:gd name="connsiteX14" fmla="*/ 399922 w 543116"/>
                  <a:gd name="connsiteY14" fmla="*/ 187433 h 398045"/>
                  <a:gd name="connsiteX15" fmla="*/ 420296 w 543116"/>
                  <a:gd name="connsiteY15" fmla="*/ 209533 h 398045"/>
                  <a:gd name="connsiteX16" fmla="*/ 451011 w 543116"/>
                  <a:gd name="connsiteY16" fmla="*/ 293142 h 398045"/>
                  <a:gd name="connsiteX17" fmla="*/ 427689 w 543116"/>
                  <a:gd name="connsiteY17" fmla="*/ 343550 h 398045"/>
                  <a:gd name="connsiteX18" fmla="*/ 377281 w 543116"/>
                  <a:gd name="connsiteY18" fmla="*/ 320228 h 398045"/>
                  <a:gd name="connsiteX19" fmla="*/ 351626 w 543116"/>
                  <a:gd name="connsiteY19" fmla="*/ 250392 h 398045"/>
                  <a:gd name="connsiteX20" fmla="*/ 298036 w 543116"/>
                  <a:gd name="connsiteY20" fmla="*/ 225598 h 398045"/>
                  <a:gd name="connsiteX21" fmla="*/ 324136 w 543116"/>
                  <a:gd name="connsiteY21" fmla="*/ 247365 h 398045"/>
                  <a:gd name="connsiteX22" fmla="*/ 326954 w 543116"/>
                  <a:gd name="connsiteY22" fmla="*/ 252739 h 398045"/>
                  <a:gd name="connsiteX23" fmla="*/ 330180 w 543116"/>
                  <a:gd name="connsiteY23" fmla="*/ 253746 h 398045"/>
                  <a:gd name="connsiteX24" fmla="*/ 342917 w 543116"/>
                  <a:gd name="connsiteY24" fmla="*/ 278036 h 398045"/>
                  <a:gd name="connsiteX25" fmla="*/ 350242 w 543116"/>
                  <a:gd name="connsiteY25" fmla="*/ 358978 h 398045"/>
                  <a:gd name="connsiteX26" fmla="*/ 317783 w 543116"/>
                  <a:gd name="connsiteY26" fmla="*/ 397897 h 398045"/>
                  <a:gd name="connsiteX27" fmla="*/ 278864 w 543116"/>
                  <a:gd name="connsiteY27" fmla="*/ 365438 h 398045"/>
                  <a:gd name="connsiteX28" fmla="*/ 272746 w 543116"/>
                  <a:gd name="connsiteY28" fmla="*/ 297830 h 398045"/>
                  <a:gd name="connsiteX29" fmla="*/ 207078 w 543116"/>
                  <a:gd name="connsiteY29" fmla="*/ 243062 h 398045"/>
                  <a:gd name="connsiteX30" fmla="*/ 130006 w 543116"/>
                  <a:gd name="connsiteY30" fmla="*/ 250037 h 398045"/>
                  <a:gd name="connsiteX31" fmla="*/ 13568 w 543116"/>
                  <a:gd name="connsiteY31" fmla="*/ 187167 h 398045"/>
                  <a:gd name="connsiteX32" fmla="*/ 0 w 543116"/>
                  <a:gd name="connsiteY32" fmla="*/ 141611 h 398045"/>
                  <a:gd name="connsiteX33" fmla="*/ 5169 w 543116"/>
                  <a:gd name="connsiteY33" fmla="*/ 94359 h 398045"/>
                  <a:gd name="connsiteX34" fmla="*/ 108427 w 543116"/>
                  <a:gd name="connsiteY34" fmla="*/ 11605 h 398045"/>
                  <a:gd name="connsiteX35" fmla="*/ 231189 w 543116"/>
                  <a:gd name="connsiteY35" fmla="*/ 494 h 398045"/>
                  <a:gd name="connsiteX36" fmla="*/ 278442 w 543116"/>
                  <a:gd name="connsiteY36" fmla="*/ 5663 h 398045"/>
                  <a:gd name="connsiteX37" fmla="*/ 306049 w 543116"/>
                  <a:gd name="connsiteY37" fmla="*/ 20851 h 398045"/>
                  <a:gd name="connsiteX38" fmla="*/ 365302 w 543116"/>
                  <a:gd name="connsiteY38" fmla="*/ 20851 h 398045"/>
                  <a:gd name="connsiteX39" fmla="*/ 372292 w 543116"/>
                  <a:gd name="connsiteY39" fmla="*/ 23747 h 398045"/>
                  <a:gd name="connsiteX40" fmla="*/ 376186 w 543116"/>
                  <a:gd name="connsiteY40" fmla="*/ 22134 h 398045"/>
                  <a:gd name="connsiteX41" fmla="*/ 407783 w 543116"/>
                  <a:gd name="connsiteY41" fmla="*/ 35222 h 398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543116" h="398045">
                    <a:moveTo>
                      <a:pt x="0" y="141610"/>
                    </a:moveTo>
                    <a:lnTo>
                      <a:pt x="0" y="141611"/>
                    </a:lnTo>
                    <a:lnTo>
                      <a:pt x="0" y="141611"/>
                    </a:lnTo>
                    <a:close/>
                    <a:moveTo>
                      <a:pt x="479443" y="106882"/>
                    </a:moveTo>
                    <a:cubicBezTo>
                      <a:pt x="483806" y="111245"/>
                      <a:pt x="487078" y="116285"/>
                      <a:pt x="489259" y="121664"/>
                    </a:cubicBezTo>
                    <a:lnTo>
                      <a:pt x="489524" y="123025"/>
                    </a:lnTo>
                    <a:lnTo>
                      <a:pt x="534955" y="187495"/>
                    </a:lnTo>
                    <a:cubicBezTo>
                      <a:pt x="549170" y="207668"/>
                      <a:pt x="544341" y="235547"/>
                      <a:pt x="524168" y="249762"/>
                    </a:cubicBezTo>
                    <a:cubicBezTo>
                      <a:pt x="503995" y="263977"/>
                      <a:pt x="476117" y="259147"/>
                      <a:pt x="461902" y="238975"/>
                    </a:cubicBezTo>
                    <a:lnTo>
                      <a:pt x="413142" y="169780"/>
                    </a:lnTo>
                    <a:lnTo>
                      <a:pt x="354162" y="159562"/>
                    </a:lnTo>
                    <a:lnTo>
                      <a:pt x="351769" y="163911"/>
                    </a:lnTo>
                    <a:lnTo>
                      <a:pt x="391714" y="182392"/>
                    </a:lnTo>
                    <a:lnTo>
                      <a:pt x="396222" y="187282"/>
                    </a:lnTo>
                    <a:lnTo>
                      <a:pt x="399922" y="187433"/>
                    </a:lnTo>
                    <a:cubicBezTo>
                      <a:pt x="409044" y="191653"/>
                      <a:pt x="416556" y="199353"/>
                      <a:pt x="420296" y="209533"/>
                    </a:cubicBezTo>
                    <a:lnTo>
                      <a:pt x="451011" y="293142"/>
                    </a:lnTo>
                    <a:cubicBezTo>
                      <a:pt x="458490" y="313501"/>
                      <a:pt x="448049" y="336071"/>
                      <a:pt x="427689" y="343550"/>
                    </a:cubicBezTo>
                    <a:cubicBezTo>
                      <a:pt x="407329" y="351029"/>
                      <a:pt x="384761" y="340587"/>
                      <a:pt x="377281" y="320228"/>
                    </a:cubicBezTo>
                    <a:lnTo>
                      <a:pt x="351626" y="250392"/>
                    </a:lnTo>
                    <a:lnTo>
                      <a:pt x="298036" y="225598"/>
                    </a:lnTo>
                    <a:lnTo>
                      <a:pt x="324136" y="247365"/>
                    </a:lnTo>
                    <a:lnTo>
                      <a:pt x="326954" y="252739"/>
                    </a:lnTo>
                    <a:lnTo>
                      <a:pt x="330180" y="253746"/>
                    </a:lnTo>
                    <a:cubicBezTo>
                      <a:pt x="337223" y="259620"/>
                      <a:pt x="342025" y="268180"/>
                      <a:pt x="342917" y="278036"/>
                    </a:cubicBezTo>
                    <a:lnTo>
                      <a:pt x="350242" y="358978"/>
                    </a:lnTo>
                    <a:cubicBezTo>
                      <a:pt x="352026" y="378688"/>
                      <a:pt x="337494" y="396114"/>
                      <a:pt x="317783" y="397897"/>
                    </a:cubicBezTo>
                    <a:cubicBezTo>
                      <a:pt x="298073" y="399681"/>
                      <a:pt x="280648" y="385148"/>
                      <a:pt x="278864" y="365438"/>
                    </a:cubicBezTo>
                    <a:lnTo>
                      <a:pt x="272746" y="297830"/>
                    </a:lnTo>
                    <a:lnTo>
                      <a:pt x="207078" y="243062"/>
                    </a:lnTo>
                    <a:lnTo>
                      <a:pt x="130006" y="250037"/>
                    </a:lnTo>
                    <a:cubicBezTo>
                      <a:pt x="80625" y="254506"/>
                      <a:pt x="35539" y="228318"/>
                      <a:pt x="13568" y="187167"/>
                    </a:cubicBezTo>
                    <a:lnTo>
                      <a:pt x="0" y="141611"/>
                    </a:lnTo>
                    <a:lnTo>
                      <a:pt x="5169" y="94359"/>
                    </a:lnTo>
                    <a:cubicBezTo>
                      <a:pt x="19394" y="49932"/>
                      <a:pt x="59045" y="16074"/>
                      <a:pt x="108427" y="11605"/>
                    </a:cubicBezTo>
                    <a:lnTo>
                      <a:pt x="231189" y="494"/>
                    </a:lnTo>
                    <a:cubicBezTo>
                      <a:pt x="247649" y="-996"/>
                      <a:pt x="263633" y="921"/>
                      <a:pt x="278442" y="5663"/>
                    </a:cubicBezTo>
                    <a:lnTo>
                      <a:pt x="306049" y="20851"/>
                    </a:lnTo>
                    <a:lnTo>
                      <a:pt x="365302" y="20851"/>
                    </a:lnTo>
                    <a:lnTo>
                      <a:pt x="372292" y="23747"/>
                    </a:lnTo>
                    <a:lnTo>
                      <a:pt x="376186" y="22134"/>
                    </a:lnTo>
                    <a:cubicBezTo>
                      <a:pt x="387622" y="22134"/>
                      <a:pt x="399057" y="26497"/>
                      <a:pt x="407783" y="35222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440" name="フリーフォーム 190">
                <a:extLst>
                  <a:ext uri="{FF2B5EF4-FFF2-40B4-BE49-F238E27FC236}">
                    <a16:creationId xmlns:a16="http://schemas.microsoft.com/office/drawing/2014/main" id="{A3C707C6-931C-4800-9D00-FC75475C02B2}"/>
                  </a:ext>
                </a:extLst>
              </p:cNvPr>
              <p:cNvSpPr/>
              <p:nvPr/>
            </p:nvSpPr>
            <p:spPr>
              <a:xfrm rot="12795583">
                <a:off x="6444208" y="4573893"/>
                <a:ext cx="928031" cy="1222975"/>
              </a:xfrm>
              <a:custGeom>
                <a:avLst/>
                <a:gdLst>
                  <a:gd name="connsiteX0" fmla="*/ 1199901 w 1199901"/>
                  <a:gd name="connsiteY0" fmla="*/ 972391 h 972391"/>
                  <a:gd name="connsiteX1" fmla="*/ 876051 w 1199901"/>
                  <a:gd name="connsiteY1" fmla="*/ 972391 h 972391"/>
                  <a:gd name="connsiteX2" fmla="*/ 876051 w 1199901"/>
                  <a:gd name="connsiteY2" fmla="*/ 330200 h 972391"/>
                  <a:gd name="connsiteX3" fmla="*/ 165100 w 1199901"/>
                  <a:gd name="connsiteY3" fmla="*/ 330200 h 972391"/>
                  <a:gd name="connsiteX4" fmla="*/ 0 w 1199901"/>
                  <a:gd name="connsiteY4" fmla="*/ 165100 h 972391"/>
                  <a:gd name="connsiteX5" fmla="*/ 165100 w 1199901"/>
                  <a:gd name="connsiteY5" fmla="*/ 0 h 972391"/>
                  <a:gd name="connsiteX6" fmla="*/ 1030848 w 1199901"/>
                  <a:gd name="connsiteY6" fmla="*/ 0 h 972391"/>
                  <a:gd name="connsiteX7" fmla="*/ 1095112 w 1199901"/>
                  <a:gd name="connsiteY7" fmla="*/ 12974 h 972391"/>
                  <a:gd name="connsiteX8" fmla="*/ 1100435 w 1199901"/>
                  <a:gd name="connsiteY8" fmla="*/ 16563 h 972391"/>
                  <a:gd name="connsiteX9" fmla="*/ 1101005 w 1199901"/>
                  <a:gd name="connsiteY9" fmla="*/ 16678 h 972391"/>
                  <a:gd name="connsiteX10" fmla="*/ 1199901 w 1199901"/>
                  <a:gd name="connsiteY10" fmla="*/ 165878 h 972391"/>
                  <a:gd name="connsiteX0" fmla="*/ 0 w 1199901"/>
                  <a:gd name="connsiteY0" fmla="*/ 165100 h 972391"/>
                  <a:gd name="connsiteX1" fmla="*/ 165100 w 1199901"/>
                  <a:gd name="connsiteY1" fmla="*/ 0 h 972391"/>
                  <a:gd name="connsiteX2" fmla="*/ 1030848 w 1199901"/>
                  <a:gd name="connsiteY2" fmla="*/ 0 h 972391"/>
                  <a:gd name="connsiteX3" fmla="*/ 1095112 w 1199901"/>
                  <a:gd name="connsiteY3" fmla="*/ 12974 h 972391"/>
                  <a:gd name="connsiteX4" fmla="*/ 1100435 w 1199901"/>
                  <a:gd name="connsiteY4" fmla="*/ 16563 h 972391"/>
                  <a:gd name="connsiteX5" fmla="*/ 1101005 w 1199901"/>
                  <a:gd name="connsiteY5" fmla="*/ 16678 h 972391"/>
                  <a:gd name="connsiteX6" fmla="*/ 1199901 w 1199901"/>
                  <a:gd name="connsiteY6" fmla="*/ 165878 h 972391"/>
                  <a:gd name="connsiteX7" fmla="*/ 1199901 w 1199901"/>
                  <a:gd name="connsiteY7" fmla="*/ 972391 h 972391"/>
                  <a:gd name="connsiteX8" fmla="*/ 876051 w 1199901"/>
                  <a:gd name="connsiteY8" fmla="*/ 972391 h 972391"/>
                  <a:gd name="connsiteX9" fmla="*/ 876051 w 1199901"/>
                  <a:gd name="connsiteY9" fmla="*/ 330200 h 972391"/>
                  <a:gd name="connsiteX10" fmla="*/ 165100 w 1199901"/>
                  <a:gd name="connsiteY10" fmla="*/ 330200 h 972391"/>
                  <a:gd name="connsiteX11" fmla="*/ 91440 w 1199901"/>
                  <a:gd name="connsiteY11" fmla="*/ 256540 h 972391"/>
                  <a:gd name="connsiteX0" fmla="*/ 115501 w 1150302"/>
                  <a:gd name="connsiteY0" fmla="*/ 0 h 972391"/>
                  <a:gd name="connsiteX1" fmla="*/ 981249 w 1150302"/>
                  <a:gd name="connsiteY1" fmla="*/ 0 h 972391"/>
                  <a:gd name="connsiteX2" fmla="*/ 1045513 w 1150302"/>
                  <a:gd name="connsiteY2" fmla="*/ 12974 h 972391"/>
                  <a:gd name="connsiteX3" fmla="*/ 1050836 w 1150302"/>
                  <a:gd name="connsiteY3" fmla="*/ 16563 h 972391"/>
                  <a:gd name="connsiteX4" fmla="*/ 1051406 w 1150302"/>
                  <a:gd name="connsiteY4" fmla="*/ 16678 h 972391"/>
                  <a:gd name="connsiteX5" fmla="*/ 1150302 w 1150302"/>
                  <a:gd name="connsiteY5" fmla="*/ 165878 h 972391"/>
                  <a:gd name="connsiteX6" fmla="*/ 1150302 w 1150302"/>
                  <a:gd name="connsiteY6" fmla="*/ 972391 h 972391"/>
                  <a:gd name="connsiteX7" fmla="*/ 826452 w 1150302"/>
                  <a:gd name="connsiteY7" fmla="*/ 972391 h 972391"/>
                  <a:gd name="connsiteX8" fmla="*/ 826452 w 1150302"/>
                  <a:gd name="connsiteY8" fmla="*/ 330200 h 972391"/>
                  <a:gd name="connsiteX9" fmla="*/ 115501 w 1150302"/>
                  <a:gd name="connsiteY9" fmla="*/ 330200 h 972391"/>
                  <a:gd name="connsiteX10" fmla="*/ 41841 w 1150302"/>
                  <a:gd name="connsiteY10" fmla="*/ 256540 h 972391"/>
                  <a:gd name="connsiteX0" fmla="*/ 0 w 1034801"/>
                  <a:gd name="connsiteY0" fmla="*/ 0 h 972391"/>
                  <a:gd name="connsiteX1" fmla="*/ 865748 w 1034801"/>
                  <a:gd name="connsiteY1" fmla="*/ 0 h 972391"/>
                  <a:gd name="connsiteX2" fmla="*/ 930012 w 1034801"/>
                  <a:gd name="connsiteY2" fmla="*/ 12974 h 972391"/>
                  <a:gd name="connsiteX3" fmla="*/ 935335 w 1034801"/>
                  <a:gd name="connsiteY3" fmla="*/ 16563 h 972391"/>
                  <a:gd name="connsiteX4" fmla="*/ 935905 w 1034801"/>
                  <a:gd name="connsiteY4" fmla="*/ 16678 h 972391"/>
                  <a:gd name="connsiteX5" fmla="*/ 1034801 w 1034801"/>
                  <a:gd name="connsiteY5" fmla="*/ 165878 h 972391"/>
                  <a:gd name="connsiteX6" fmla="*/ 1034801 w 1034801"/>
                  <a:gd name="connsiteY6" fmla="*/ 972391 h 972391"/>
                  <a:gd name="connsiteX7" fmla="*/ 710951 w 1034801"/>
                  <a:gd name="connsiteY7" fmla="*/ 972391 h 972391"/>
                  <a:gd name="connsiteX8" fmla="*/ 710951 w 1034801"/>
                  <a:gd name="connsiteY8" fmla="*/ 330200 h 972391"/>
                  <a:gd name="connsiteX9" fmla="*/ 0 w 1034801"/>
                  <a:gd name="connsiteY9" fmla="*/ 330200 h 972391"/>
                  <a:gd name="connsiteX0" fmla="*/ 0 w 1034801"/>
                  <a:gd name="connsiteY0" fmla="*/ 0 h 972391"/>
                  <a:gd name="connsiteX1" fmla="*/ 865748 w 1034801"/>
                  <a:gd name="connsiteY1" fmla="*/ 0 h 972391"/>
                  <a:gd name="connsiteX2" fmla="*/ 930012 w 1034801"/>
                  <a:gd name="connsiteY2" fmla="*/ 12974 h 972391"/>
                  <a:gd name="connsiteX3" fmla="*/ 935335 w 1034801"/>
                  <a:gd name="connsiteY3" fmla="*/ 16563 h 972391"/>
                  <a:gd name="connsiteX4" fmla="*/ 935905 w 1034801"/>
                  <a:gd name="connsiteY4" fmla="*/ 16678 h 972391"/>
                  <a:gd name="connsiteX5" fmla="*/ 1034801 w 1034801"/>
                  <a:gd name="connsiteY5" fmla="*/ 165878 h 972391"/>
                  <a:gd name="connsiteX6" fmla="*/ 1034801 w 1034801"/>
                  <a:gd name="connsiteY6" fmla="*/ 972391 h 972391"/>
                  <a:gd name="connsiteX7" fmla="*/ 710951 w 1034801"/>
                  <a:gd name="connsiteY7" fmla="*/ 972391 h 972391"/>
                  <a:gd name="connsiteX8" fmla="*/ 710951 w 1034801"/>
                  <a:gd name="connsiteY8" fmla="*/ 330200 h 972391"/>
                  <a:gd name="connsiteX9" fmla="*/ 101028 w 1034801"/>
                  <a:gd name="connsiteY9" fmla="*/ 332445 h 972391"/>
                  <a:gd name="connsiteX0" fmla="*/ 0 w 1142564"/>
                  <a:gd name="connsiteY0" fmla="*/ 0 h 972391"/>
                  <a:gd name="connsiteX1" fmla="*/ 973511 w 1142564"/>
                  <a:gd name="connsiteY1" fmla="*/ 0 h 972391"/>
                  <a:gd name="connsiteX2" fmla="*/ 1037775 w 1142564"/>
                  <a:gd name="connsiteY2" fmla="*/ 12974 h 972391"/>
                  <a:gd name="connsiteX3" fmla="*/ 1043098 w 1142564"/>
                  <a:gd name="connsiteY3" fmla="*/ 16563 h 972391"/>
                  <a:gd name="connsiteX4" fmla="*/ 1043668 w 1142564"/>
                  <a:gd name="connsiteY4" fmla="*/ 16678 h 972391"/>
                  <a:gd name="connsiteX5" fmla="*/ 1142564 w 1142564"/>
                  <a:gd name="connsiteY5" fmla="*/ 165878 h 972391"/>
                  <a:gd name="connsiteX6" fmla="*/ 1142564 w 1142564"/>
                  <a:gd name="connsiteY6" fmla="*/ 972391 h 972391"/>
                  <a:gd name="connsiteX7" fmla="*/ 818714 w 1142564"/>
                  <a:gd name="connsiteY7" fmla="*/ 972391 h 972391"/>
                  <a:gd name="connsiteX8" fmla="*/ 818714 w 1142564"/>
                  <a:gd name="connsiteY8" fmla="*/ 330200 h 972391"/>
                  <a:gd name="connsiteX9" fmla="*/ 208791 w 1142564"/>
                  <a:gd name="connsiteY9" fmla="*/ 332445 h 972391"/>
                  <a:gd name="connsiteX0" fmla="*/ 0 w 1142564"/>
                  <a:gd name="connsiteY0" fmla="*/ 0 h 972391"/>
                  <a:gd name="connsiteX1" fmla="*/ 973511 w 1142564"/>
                  <a:gd name="connsiteY1" fmla="*/ 0 h 972391"/>
                  <a:gd name="connsiteX2" fmla="*/ 1037775 w 1142564"/>
                  <a:gd name="connsiteY2" fmla="*/ 12974 h 972391"/>
                  <a:gd name="connsiteX3" fmla="*/ 1043098 w 1142564"/>
                  <a:gd name="connsiteY3" fmla="*/ 16563 h 972391"/>
                  <a:gd name="connsiteX4" fmla="*/ 1043668 w 1142564"/>
                  <a:gd name="connsiteY4" fmla="*/ 16678 h 972391"/>
                  <a:gd name="connsiteX5" fmla="*/ 1142564 w 1142564"/>
                  <a:gd name="connsiteY5" fmla="*/ 165878 h 972391"/>
                  <a:gd name="connsiteX6" fmla="*/ 1142564 w 1142564"/>
                  <a:gd name="connsiteY6" fmla="*/ 972391 h 972391"/>
                  <a:gd name="connsiteX7" fmla="*/ 818714 w 1142564"/>
                  <a:gd name="connsiteY7" fmla="*/ 972391 h 972391"/>
                  <a:gd name="connsiteX8" fmla="*/ 818714 w 1142564"/>
                  <a:gd name="connsiteY8" fmla="*/ 330200 h 972391"/>
                  <a:gd name="connsiteX9" fmla="*/ 314575 w 1142564"/>
                  <a:gd name="connsiteY9" fmla="*/ 317740 h 972391"/>
                  <a:gd name="connsiteX0" fmla="*/ 0 w 1142564"/>
                  <a:gd name="connsiteY0" fmla="*/ 0 h 972391"/>
                  <a:gd name="connsiteX1" fmla="*/ 973511 w 1142564"/>
                  <a:gd name="connsiteY1" fmla="*/ 0 h 972391"/>
                  <a:gd name="connsiteX2" fmla="*/ 1037775 w 1142564"/>
                  <a:gd name="connsiteY2" fmla="*/ 12974 h 972391"/>
                  <a:gd name="connsiteX3" fmla="*/ 1043098 w 1142564"/>
                  <a:gd name="connsiteY3" fmla="*/ 16563 h 972391"/>
                  <a:gd name="connsiteX4" fmla="*/ 1043668 w 1142564"/>
                  <a:gd name="connsiteY4" fmla="*/ 16678 h 972391"/>
                  <a:gd name="connsiteX5" fmla="*/ 1142564 w 1142564"/>
                  <a:gd name="connsiteY5" fmla="*/ 165878 h 972391"/>
                  <a:gd name="connsiteX6" fmla="*/ 1142564 w 1142564"/>
                  <a:gd name="connsiteY6" fmla="*/ 972391 h 972391"/>
                  <a:gd name="connsiteX7" fmla="*/ 818714 w 1142564"/>
                  <a:gd name="connsiteY7" fmla="*/ 972391 h 972391"/>
                  <a:gd name="connsiteX8" fmla="*/ 818714 w 1142564"/>
                  <a:gd name="connsiteY8" fmla="*/ 330200 h 972391"/>
                  <a:gd name="connsiteX9" fmla="*/ 314575 w 1142564"/>
                  <a:gd name="connsiteY9" fmla="*/ 317740 h 972391"/>
                  <a:gd name="connsiteX0" fmla="*/ 0 w 957602"/>
                  <a:gd name="connsiteY0" fmla="*/ 0 h 1023838"/>
                  <a:gd name="connsiteX1" fmla="*/ 788549 w 957602"/>
                  <a:gd name="connsiteY1" fmla="*/ 51447 h 1023838"/>
                  <a:gd name="connsiteX2" fmla="*/ 852813 w 957602"/>
                  <a:gd name="connsiteY2" fmla="*/ 64421 h 1023838"/>
                  <a:gd name="connsiteX3" fmla="*/ 858136 w 957602"/>
                  <a:gd name="connsiteY3" fmla="*/ 68010 h 1023838"/>
                  <a:gd name="connsiteX4" fmla="*/ 858706 w 957602"/>
                  <a:gd name="connsiteY4" fmla="*/ 68125 h 1023838"/>
                  <a:gd name="connsiteX5" fmla="*/ 957602 w 957602"/>
                  <a:gd name="connsiteY5" fmla="*/ 217325 h 1023838"/>
                  <a:gd name="connsiteX6" fmla="*/ 957602 w 957602"/>
                  <a:gd name="connsiteY6" fmla="*/ 1023838 h 1023838"/>
                  <a:gd name="connsiteX7" fmla="*/ 633752 w 957602"/>
                  <a:gd name="connsiteY7" fmla="*/ 1023838 h 1023838"/>
                  <a:gd name="connsiteX8" fmla="*/ 633752 w 957602"/>
                  <a:gd name="connsiteY8" fmla="*/ 381647 h 1023838"/>
                  <a:gd name="connsiteX9" fmla="*/ 129613 w 957602"/>
                  <a:gd name="connsiteY9" fmla="*/ 369187 h 1023838"/>
                  <a:gd name="connsiteX0" fmla="*/ 0 w 897921"/>
                  <a:gd name="connsiteY0" fmla="*/ 0 h 1117523"/>
                  <a:gd name="connsiteX1" fmla="*/ 728868 w 897921"/>
                  <a:gd name="connsiteY1" fmla="*/ 145132 h 1117523"/>
                  <a:gd name="connsiteX2" fmla="*/ 793132 w 897921"/>
                  <a:gd name="connsiteY2" fmla="*/ 158106 h 1117523"/>
                  <a:gd name="connsiteX3" fmla="*/ 798455 w 897921"/>
                  <a:gd name="connsiteY3" fmla="*/ 161695 h 1117523"/>
                  <a:gd name="connsiteX4" fmla="*/ 799025 w 897921"/>
                  <a:gd name="connsiteY4" fmla="*/ 161810 h 1117523"/>
                  <a:gd name="connsiteX5" fmla="*/ 897921 w 897921"/>
                  <a:gd name="connsiteY5" fmla="*/ 311010 h 1117523"/>
                  <a:gd name="connsiteX6" fmla="*/ 897921 w 897921"/>
                  <a:gd name="connsiteY6" fmla="*/ 1117523 h 1117523"/>
                  <a:gd name="connsiteX7" fmla="*/ 574071 w 897921"/>
                  <a:gd name="connsiteY7" fmla="*/ 1117523 h 1117523"/>
                  <a:gd name="connsiteX8" fmla="*/ 574071 w 897921"/>
                  <a:gd name="connsiteY8" fmla="*/ 475332 h 1117523"/>
                  <a:gd name="connsiteX9" fmla="*/ 69932 w 897921"/>
                  <a:gd name="connsiteY9" fmla="*/ 462872 h 1117523"/>
                  <a:gd name="connsiteX0" fmla="*/ 0 w 897921"/>
                  <a:gd name="connsiteY0" fmla="*/ 0 h 1117523"/>
                  <a:gd name="connsiteX1" fmla="*/ 728868 w 897921"/>
                  <a:gd name="connsiteY1" fmla="*/ 145132 h 1117523"/>
                  <a:gd name="connsiteX2" fmla="*/ 793132 w 897921"/>
                  <a:gd name="connsiteY2" fmla="*/ 158106 h 1117523"/>
                  <a:gd name="connsiteX3" fmla="*/ 798455 w 897921"/>
                  <a:gd name="connsiteY3" fmla="*/ 161695 h 1117523"/>
                  <a:gd name="connsiteX4" fmla="*/ 799025 w 897921"/>
                  <a:gd name="connsiteY4" fmla="*/ 161810 h 1117523"/>
                  <a:gd name="connsiteX5" fmla="*/ 897921 w 897921"/>
                  <a:gd name="connsiteY5" fmla="*/ 311010 h 1117523"/>
                  <a:gd name="connsiteX6" fmla="*/ 897921 w 897921"/>
                  <a:gd name="connsiteY6" fmla="*/ 1117523 h 1117523"/>
                  <a:gd name="connsiteX7" fmla="*/ 574071 w 897921"/>
                  <a:gd name="connsiteY7" fmla="*/ 1117523 h 1117523"/>
                  <a:gd name="connsiteX8" fmla="*/ 574071 w 897921"/>
                  <a:gd name="connsiteY8" fmla="*/ 475332 h 1117523"/>
                  <a:gd name="connsiteX9" fmla="*/ 69932 w 897921"/>
                  <a:gd name="connsiteY9" fmla="*/ 462872 h 1117523"/>
                  <a:gd name="connsiteX0" fmla="*/ 30110 w 928031"/>
                  <a:gd name="connsiteY0" fmla="*/ 0 h 1117523"/>
                  <a:gd name="connsiteX1" fmla="*/ 758978 w 928031"/>
                  <a:gd name="connsiteY1" fmla="*/ 145132 h 1117523"/>
                  <a:gd name="connsiteX2" fmla="*/ 823242 w 928031"/>
                  <a:gd name="connsiteY2" fmla="*/ 158106 h 1117523"/>
                  <a:gd name="connsiteX3" fmla="*/ 828565 w 928031"/>
                  <a:gd name="connsiteY3" fmla="*/ 161695 h 1117523"/>
                  <a:gd name="connsiteX4" fmla="*/ 829135 w 928031"/>
                  <a:gd name="connsiteY4" fmla="*/ 161810 h 1117523"/>
                  <a:gd name="connsiteX5" fmla="*/ 928031 w 928031"/>
                  <a:gd name="connsiteY5" fmla="*/ 311010 h 1117523"/>
                  <a:gd name="connsiteX6" fmla="*/ 928031 w 928031"/>
                  <a:gd name="connsiteY6" fmla="*/ 1117523 h 1117523"/>
                  <a:gd name="connsiteX7" fmla="*/ 604181 w 928031"/>
                  <a:gd name="connsiteY7" fmla="*/ 1117523 h 1117523"/>
                  <a:gd name="connsiteX8" fmla="*/ 604181 w 928031"/>
                  <a:gd name="connsiteY8" fmla="*/ 475332 h 1117523"/>
                  <a:gd name="connsiteX9" fmla="*/ 0 w 928031"/>
                  <a:gd name="connsiteY9" fmla="*/ 331839 h 1117523"/>
                  <a:gd name="connsiteX0" fmla="*/ 30110 w 928031"/>
                  <a:gd name="connsiteY0" fmla="*/ 0 h 1117523"/>
                  <a:gd name="connsiteX1" fmla="*/ 758978 w 928031"/>
                  <a:gd name="connsiteY1" fmla="*/ 145132 h 1117523"/>
                  <a:gd name="connsiteX2" fmla="*/ 823242 w 928031"/>
                  <a:gd name="connsiteY2" fmla="*/ 158106 h 1117523"/>
                  <a:gd name="connsiteX3" fmla="*/ 828565 w 928031"/>
                  <a:gd name="connsiteY3" fmla="*/ 161695 h 1117523"/>
                  <a:gd name="connsiteX4" fmla="*/ 829135 w 928031"/>
                  <a:gd name="connsiteY4" fmla="*/ 161810 h 1117523"/>
                  <a:gd name="connsiteX5" fmla="*/ 928031 w 928031"/>
                  <a:gd name="connsiteY5" fmla="*/ 311010 h 1117523"/>
                  <a:gd name="connsiteX6" fmla="*/ 928031 w 928031"/>
                  <a:gd name="connsiteY6" fmla="*/ 1117523 h 1117523"/>
                  <a:gd name="connsiteX7" fmla="*/ 604181 w 928031"/>
                  <a:gd name="connsiteY7" fmla="*/ 1117523 h 1117523"/>
                  <a:gd name="connsiteX8" fmla="*/ 604181 w 928031"/>
                  <a:gd name="connsiteY8" fmla="*/ 475332 h 1117523"/>
                  <a:gd name="connsiteX9" fmla="*/ 0 w 928031"/>
                  <a:gd name="connsiteY9" fmla="*/ 331839 h 1117523"/>
                  <a:gd name="connsiteX0" fmla="*/ 15215 w 928031"/>
                  <a:gd name="connsiteY0" fmla="*/ 0 h 1147348"/>
                  <a:gd name="connsiteX1" fmla="*/ 758978 w 928031"/>
                  <a:gd name="connsiteY1" fmla="*/ 174957 h 1147348"/>
                  <a:gd name="connsiteX2" fmla="*/ 823242 w 928031"/>
                  <a:gd name="connsiteY2" fmla="*/ 187931 h 1147348"/>
                  <a:gd name="connsiteX3" fmla="*/ 828565 w 928031"/>
                  <a:gd name="connsiteY3" fmla="*/ 191520 h 1147348"/>
                  <a:gd name="connsiteX4" fmla="*/ 829135 w 928031"/>
                  <a:gd name="connsiteY4" fmla="*/ 191635 h 1147348"/>
                  <a:gd name="connsiteX5" fmla="*/ 928031 w 928031"/>
                  <a:gd name="connsiteY5" fmla="*/ 340835 h 1147348"/>
                  <a:gd name="connsiteX6" fmla="*/ 928031 w 928031"/>
                  <a:gd name="connsiteY6" fmla="*/ 1147348 h 1147348"/>
                  <a:gd name="connsiteX7" fmla="*/ 604181 w 928031"/>
                  <a:gd name="connsiteY7" fmla="*/ 1147348 h 1147348"/>
                  <a:gd name="connsiteX8" fmla="*/ 604181 w 928031"/>
                  <a:gd name="connsiteY8" fmla="*/ 505157 h 1147348"/>
                  <a:gd name="connsiteX9" fmla="*/ 0 w 928031"/>
                  <a:gd name="connsiteY9" fmla="*/ 361664 h 1147348"/>
                  <a:gd name="connsiteX0" fmla="*/ 15215 w 928031"/>
                  <a:gd name="connsiteY0" fmla="*/ 0 h 1147348"/>
                  <a:gd name="connsiteX1" fmla="*/ 823242 w 928031"/>
                  <a:gd name="connsiteY1" fmla="*/ 187931 h 1147348"/>
                  <a:gd name="connsiteX2" fmla="*/ 828565 w 928031"/>
                  <a:gd name="connsiteY2" fmla="*/ 191520 h 1147348"/>
                  <a:gd name="connsiteX3" fmla="*/ 829135 w 928031"/>
                  <a:gd name="connsiteY3" fmla="*/ 191635 h 1147348"/>
                  <a:gd name="connsiteX4" fmla="*/ 928031 w 928031"/>
                  <a:gd name="connsiteY4" fmla="*/ 340835 h 1147348"/>
                  <a:gd name="connsiteX5" fmla="*/ 928031 w 928031"/>
                  <a:gd name="connsiteY5" fmla="*/ 1147348 h 1147348"/>
                  <a:gd name="connsiteX6" fmla="*/ 604181 w 928031"/>
                  <a:gd name="connsiteY6" fmla="*/ 1147348 h 1147348"/>
                  <a:gd name="connsiteX7" fmla="*/ 604181 w 928031"/>
                  <a:gd name="connsiteY7" fmla="*/ 505157 h 1147348"/>
                  <a:gd name="connsiteX8" fmla="*/ 0 w 928031"/>
                  <a:gd name="connsiteY8" fmla="*/ 361664 h 1147348"/>
                  <a:gd name="connsiteX0" fmla="*/ 15215 w 928031"/>
                  <a:gd name="connsiteY0" fmla="*/ 0 h 1147348"/>
                  <a:gd name="connsiteX1" fmla="*/ 828565 w 928031"/>
                  <a:gd name="connsiteY1" fmla="*/ 191520 h 1147348"/>
                  <a:gd name="connsiteX2" fmla="*/ 829135 w 928031"/>
                  <a:gd name="connsiteY2" fmla="*/ 191635 h 1147348"/>
                  <a:gd name="connsiteX3" fmla="*/ 928031 w 928031"/>
                  <a:gd name="connsiteY3" fmla="*/ 340835 h 1147348"/>
                  <a:gd name="connsiteX4" fmla="*/ 928031 w 928031"/>
                  <a:gd name="connsiteY4" fmla="*/ 1147348 h 1147348"/>
                  <a:gd name="connsiteX5" fmla="*/ 604181 w 928031"/>
                  <a:gd name="connsiteY5" fmla="*/ 1147348 h 1147348"/>
                  <a:gd name="connsiteX6" fmla="*/ 604181 w 928031"/>
                  <a:gd name="connsiteY6" fmla="*/ 505157 h 1147348"/>
                  <a:gd name="connsiteX7" fmla="*/ 0 w 928031"/>
                  <a:gd name="connsiteY7" fmla="*/ 361664 h 1147348"/>
                  <a:gd name="connsiteX0" fmla="*/ 15215 w 928031"/>
                  <a:gd name="connsiteY0" fmla="*/ 0 h 1221875"/>
                  <a:gd name="connsiteX1" fmla="*/ 828565 w 928031"/>
                  <a:gd name="connsiteY1" fmla="*/ 191520 h 1221875"/>
                  <a:gd name="connsiteX2" fmla="*/ 829135 w 928031"/>
                  <a:gd name="connsiteY2" fmla="*/ 191635 h 1221875"/>
                  <a:gd name="connsiteX3" fmla="*/ 928031 w 928031"/>
                  <a:gd name="connsiteY3" fmla="*/ 340835 h 1221875"/>
                  <a:gd name="connsiteX4" fmla="*/ 890722 w 928031"/>
                  <a:gd name="connsiteY4" fmla="*/ 1221875 h 1221875"/>
                  <a:gd name="connsiteX5" fmla="*/ 604181 w 928031"/>
                  <a:gd name="connsiteY5" fmla="*/ 1147348 h 1221875"/>
                  <a:gd name="connsiteX6" fmla="*/ 604181 w 928031"/>
                  <a:gd name="connsiteY6" fmla="*/ 505157 h 1221875"/>
                  <a:gd name="connsiteX7" fmla="*/ 0 w 928031"/>
                  <a:gd name="connsiteY7" fmla="*/ 361664 h 1221875"/>
                  <a:gd name="connsiteX0" fmla="*/ 15215 w 928031"/>
                  <a:gd name="connsiteY0" fmla="*/ 0 h 1222975"/>
                  <a:gd name="connsiteX1" fmla="*/ 828565 w 928031"/>
                  <a:gd name="connsiteY1" fmla="*/ 191520 h 1222975"/>
                  <a:gd name="connsiteX2" fmla="*/ 829135 w 928031"/>
                  <a:gd name="connsiteY2" fmla="*/ 191635 h 1222975"/>
                  <a:gd name="connsiteX3" fmla="*/ 928031 w 928031"/>
                  <a:gd name="connsiteY3" fmla="*/ 340835 h 1222975"/>
                  <a:gd name="connsiteX4" fmla="*/ 890722 w 928031"/>
                  <a:gd name="connsiteY4" fmla="*/ 1221875 h 1222975"/>
                  <a:gd name="connsiteX5" fmla="*/ 639288 w 928031"/>
                  <a:gd name="connsiteY5" fmla="*/ 1222975 h 1222975"/>
                  <a:gd name="connsiteX6" fmla="*/ 604181 w 928031"/>
                  <a:gd name="connsiteY6" fmla="*/ 505157 h 1222975"/>
                  <a:gd name="connsiteX7" fmla="*/ 0 w 928031"/>
                  <a:gd name="connsiteY7" fmla="*/ 361664 h 12229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928031" h="1222975">
                    <a:moveTo>
                      <a:pt x="15215" y="0"/>
                    </a:moveTo>
                    <a:lnTo>
                      <a:pt x="828565" y="191520"/>
                    </a:lnTo>
                    <a:lnTo>
                      <a:pt x="829135" y="191635"/>
                    </a:lnTo>
                    <a:cubicBezTo>
                      <a:pt x="887252" y="216216"/>
                      <a:pt x="928031" y="273763"/>
                      <a:pt x="928031" y="340835"/>
                    </a:cubicBezTo>
                    <a:lnTo>
                      <a:pt x="890722" y="1221875"/>
                    </a:lnTo>
                    <a:lnTo>
                      <a:pt x="639288" y="1222975"/>
                    </a:lnTo>
                    <a:lnTo>
                      <a:pt x="604181" y="505157"/>
                    </a:lnTo>
                    <a:lnTo>
                      <a:pt x="0" y="361664"/>
                    </a:lnTo>
                  </a:path>
                </a:pathLst>
              </a:custGeom>
              <a:solidFill>
                <a:srgbClr val="7030A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</p:grpSp>
        <p:sp>
          <p:nvSpPr>
            <p:cNvPr id="1436" name="フリーフォーム: 図形 1435">
              <a:extLst>
                <a:ext uri="{FF2B5EF4-FFF2-40B4-BE49-F238E27FC236}">
                  <a16:creationId xmlns:a16="http://schemas.microsoft.com/office/drawing/2014/main" id="{58967841-4034-4BBF-88F8-5B8DCFEB3C2C}"/>
                </a:ext>
              </a:extLst>
            </p:cNvPr>
            <p:cNvSpPr/>
            <p:nvPr/>
          </p:nvSpPr>
          <p:spPr>
            <a:xfrm>
              <a:off x="822758" y="2279641"/>
              <a:ext cx="136068" cy="232513"/>
            </a:xfrm>
            <a:custGeom>
              <a:avLst/>
              <a:gdLst>
                <a:gd name="connsiteX0" fmla="*/ 20686 w 136068"/>
                <a:gd name="connsiteY0" fmla="*/ 0 h 232513"/>
                <a:gd name="connsiteX1" fmla="*/ 23968 w 136068"/>
                <a:gd name="connsiteY1" fmla="*/ 51769 h 232513"/>
                <a:gd name="connsiteX2" fmla="*/ 24824 w 136068"/>
                <a:gd name="connsiteY2" fmla="*/ 52684 h 232513"/>
                <a:gd name="connsiteX3" fmla="*/ 45463 w 136068"/>
                <a:gd name="connsiteY3" fmla="*/ 29468 h 232513"/>
                <a:gd name="connsiteX4" fmla="*/ 50736 w 136068"/>
                <a:gd name="connsiteY4" fmla="*/ 27714 h 232513"/>
                <a:gd name="connsiteX5" fmla="*/ 109196 w 136068"/>
                <a:gd name="connsiteY5" fmla="*/ 43378 h 232513"/>
                <a:gd name="connsiteX6" fmla="*/ 117014 w 136068"/>
                <a:gd name="connsiteY6" fmla="*/ 51948 h 232513"/>
                <a:gd name="connsiteX7" fmla="*/ 136068 w 136068"/>
                <a:gd name="connsiteY7" fmla="*/ 126741 h 232513"/>
                <a:gd name="connsiteX8" fmla="*/ 71013 w 136068"/>
                <a:gd name="connsiteY8" fmla="*/ 232513 h 232513"/>
                <a:gd name="connsiteX9" fmla="*/ 5957 w 136068"/>
                <a:gd name="connsiteY9" fmla="*/ 126741 h 232513"/>
                <a:gd name="connsiteX10" fmla="*/ 19798 w 136068"/>
                <a:gd name="connsiteY10" fmla="*/ 72412 h 232513"/>
                <a:gd name="connsiteX11" fmla="*/ 6657 w 136068"/>
                <a:gd name="connsiteY11" fmla="*/ 61763 h 232513"/>
                <a:gd name="connsiteX12" fmla="*/ 20686 w 136068"/>
                <a:gd name="connsiteY12" fmla="*/ 0 h 23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36068" h="232513">
                  <a:moveTo>
                    <a:pt x="20686" y="0"/>
                  </a:moveTo>
                  <a:cubicBezTo>
                    <a:pt x="13397" y="16163"/>
                    <a:pt x="14629" y="35592"/>
                    <a:pt x="23968" y="51769"/>
                  </a:cubicBezTo>
                  <a:lnTo>
                    <a:pt x="24824" y="52684"/>
                  </a:lnTo>
                  <a:cubicBezTo>
                    <a:pt x="30629" y="42874"/>
                    <a:pt x="37636" y="34945"/>
                    <a:pt x="45463" y="29468"/>
                  </a:cubicBezTo>
                  <a:lnTo>
                    <a:pt x="50736" y="27714"/>
                  </a:lnTo>
                  <a:lnTo>
                    <a:pt x="109196" y="43378"/>
                  </a:lnTo>
                  <a:lnTo>
                    <a:pt x="117014" y="51948"/>
                  </a:lnTo>
                  <a:cubicBezTo>
                    <a:pt x="128787" y="71089"/>
                    <a:pt x="136068" y="97533"/>
                    <a:pt x="136068" y="126741"/>
                  </a:cubicBezTo>
                  <a:cubicBezTo>
                    <a:pt x="136068" y="185157"/>
                    <a:pt x="106942" y="232513"/>
                    <a:pt x="71013" y="232513"/>
                  </a:cubicBezTo>
                  <a:cubicBezTo>
                    <a:pt x="35083" y="232513"/>
                    <a:pt x="5957" y="185157"/>
                    <a:pt x="5957" y="126741"/>
                  </a:cubicBezTo>
                  <a:lnTo>
                    <a:pt x="19798" y="72412"/>
                  </a:lnTo>
                  <a:cubicBezTo>
                    <a:pt x="13399" y="71355"/>
                    <a:pt x="9642" y="66933"/>
                    <a:pt x="6657" y="61763"/>
                  </a:cubicBezTo>
                  <a:cubicBezTo>
                    <a:pt x="-6177" y="39535"/>
                    <a:pt x="104" y="11883"/>
                    <a:pt x="20686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sp>
          <p:nvSpPr>
            <p:cNvPr id="1437" name="フリーフォーム: 図形 1436">
              <a:extLst>
                <a:ext uri="{FF2B5EF4-FFF2-40B4-BE49-F238E27FC236}">
                  <a16:creationId xmlns:a16="http://schemas.microsoft.com/office/drawing/2014/main" id="{F4359733-74BF-48F0-B185-755AC661AE0B}"/>
                </a:ext>
              </a:extLst>
            </p:cNvPr>
            <p:cNvSpPr/>
            <p:nvPr/>
          </p:nvSpPr>
          <p:spPr>
            <a:xfrm>
              <a:off x="1468316" y="2279641"/>
              <a:ext cx="136068" cy="232513"/>
            </a:xfrm>
            <a:custGeom>
              <a:avLst/>
              <a:gdLst>
                <a:gd name="connsiteX0" fmla="*/ 20686 w 136068"/>
                <a:gd name="connsiteY0" fmla="*/ 0 h 232513"/>
                <a:gd name="connsiteX1" fmla="*/ 23967 w 136068"/>
                <a:gd name="connsiteY1" fmla="*/ 51769 h 232513"/>
                <a:gd name="connsiteX2" fmla="*/ 24824 w 136068"/>
                <a:gd name="connsiteY2" fmla="*/ 52684 h 232513"/>
                <a:gd name="connsiteX3" fmla="*/ 42530 w 136068"/>
                <a:gd name="connsiteY3" fmla="*/ 32767 h 232513"/>
                <a:gd name="connsiteX4" fmla="*/ 89164 w 136068"/>
                <a:gd name="connsiteY4" fmla="*/ 26927 h 232513"/>
                <a:gd name="connsiteX5" fmla="*/ 96335 w 136068"/>
                <a:gd name="connsiteY5" fmla="*/ 29280 h 232513"/>
                <a:gd name="connsiteX6" fmla="*/ 136068 w 136068"/>
                <a:gd name="connsiteY6" fmla="*/ 126741 h 232513"/>
                <a:gd name="connsiteX7" fmla="*/ 71012 w 136068"/>
                <a:gd name="connsiteY7" fmla="*/ 232513 h 232513"/>
                <a:gd name="connsiteX8" fmla="*/ 5957 w 136068"/>
                <a:gd name="connsiteY8" fmla="*/ 126741 h 232513"/>
                <a:gd name="connsiteX9" fmla="*/ 19798 w 136068"/>
                <a:gd name="connsiteY9" fmla="*/ 72412 h 232513"/>
                <a:gd name="connsiteX10" fmla="*/ 6657 w 136068"/>
                <a:gd name="connsiteY10" fmla="*/ 61763 h 232513"/>
                <a:gd name="connsiteX11" fmla="*/ 20686 w 136068"/>
                <a:gd name="connsiteY11" fmla="*/ 0 h 23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36068" h="232513">
                  <a:moveTo>
                    <a:pt x="20686" y="0"/>
                  </a:moveTo>
                  <a:cubicBezTo>
                    <a:pt x="13397" y="16163"/>
                    <a:pt x="14629" y="35592"/>
                    <a:pt x="23967" y="51769"/>
                  </a:cubicBezTo>
                  <a:lnTo>
                    <a:pt x="24824" y="52684"/>
                  </a:lnTo>
                  <a:lnTo>
                    <a:pt x="42530" y="32767"/>
                  </a:lnTo>
                  <a:lnTo>
                    <a:pt x="89164" y="26927"/>
                  </a:lnTo>
                  <a:lnTo>
                    <a:pt x="96335" y="29280"/>
                  </a:lnTo>
                  <a:cubicBezTo>
                    <a:pt x="119685" y="45338"/>
                    <a:pt x="136068" y="82928"/>
                    <a:pt x="136068" y="126741"/>
                  </a:cubicBezTo>
                  <a:cubicBezTo>
                    <a:pt x="136068" y="185157"/>
                    <a:pt x="106942" y="232513"/>
                    <a:pt x="71012" y="232513"/>
                  </a:cubicBezTo>
                  <a:cubicBezTo>
                    <a:pt x="35083" y="232513"/>
                    <a:pt x="5957" y="185157"/>
                    <a:pt x="5957" y="126741"/>
                  </a:cubicBezTo>
                  <a:lnTo>
                    <a:pt x="19798" y="72412"/>
                  </a:lnTo>
                  <a:cubicBezTo>
                    <a:pt x="13398" y="71355"/>
                    <a:pt x="9642" y="66933"/>
                    <a:pt x="6657" y="61763"/>
                  </a:cubicBezTo>
                  <a:cubicBezTo>
                    <a:pt x="-6177" y="39535"/>
                    <a:pt x="104" y="11883"/>
                    <a:pt x="20686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sp>
          <p:nvSpPr>
            <p:cNvPr id="1438" name="フリーフォーム: 図形 1437">
              <a:extLst>
                <a:ext uri="{FF2B5EF4-FFF2-40B4-BE49-F238E27FC236}">
                  <a16:creationId xmlns:a16="http://schemas.microsoft.com/office/drawing/2014/main" id="{7C441BE9-A256-43C4-9CB0-484A825D88CB}"/>
                </a:ext>
              </a:extLst>
            </p:cNvPr>
            <p:cNvSpPr/>
            <p:nvPr/>
          </p:nvSpPr>
          <p:spPr>
            <a:xfrm rot="18900000" flipV="1">
              <a:off x="1227033" y="1460862"/>
              <a:ext cx="293246" cy="292722"/>
            </a:xfrm>
            <a:custGeom>
              <a:avLst/>
              <a:gdLst>
                <a:gd name="connsiteX0" fmla="*/ 187883 w 419227"/>
                <a:gd name="connsiteY0" fmla="*/ 187883 h 418481"/>
                <a:gd name="connsiteX1" fmla="*/ 187882 w 419227"/>
                <a:gd name="connsiteY1" fmla="*/ 0 h 418481"/>
                <a:gd name="connsiteX2" fmla="*/ 121323 w 419227"/>
                <a:gd name="connsiteY2" fmla="*/ 0 h 418481"/>
                <a:gd name="connsiteX3" fmla="*/ 121323 w 419227"/>
                <a:gd name="connsiteY3" fmla="*/ 121323 h 418481"/>
                <a:gd name="connsiteX4" fmla="*/ 0 w 419227"/>
                <a:gd name="connsiteY4" fmla="*/ 121323 h 418481"/>
                <a:gd name="connsiteX5" fmla="*/ 0 w 419227"/>
                <a:gd name="connsiteY5" fmla="*/ 187882 h 418481"/>
                <a:gd name="connsiteX6" fmla="*/ 187883 w 419227"/>
                <a:gd name="connsiteY6" fmla="*/ 230598 h 418481"/>
                <a:gd name="connsiteX7" fmla="*/ 0 w 419227"/>
                <a:gd name="connsiteY7" fmla="*/ 230599 h 418481"/>
                <a:gd name="connsiteX8" fmla="*/ 0 w 419227"/>
                <a:gd name="connsiteY8" fmla="*/ 297158 h 418481"/>
                <a:gd name="connsiteX9" fmla="*/ 121323 w 419227"/>
                <a:gd name="connsiteY9" fmla="*/ 297158 h 418481"/>
                <a:gd name="connsiteX10" fmla="*/ 121323 w 419227"/>
                <a:gd name="connsiteY10" fmla="*/ 418481 h 418481"/>
                <a:gd name="connsiteX11" fmla="*/ 187882 w 419227"/>
                <a:gd name="connsiteY11" fmla="*/ 418481 h 418481"/>
                <a:gd name="connsiteX12" fmla="*/ 187883 w 419227"/>
                <a:gd name="connsiteY12" fmla="*/ 230598 h 418481"/>
                <a:gd name="connsiteX13" fmla="*/ 419227 w 419227"/>
                <a:gd name="connsiteY13" fmla="*/ 187882 h 418481"/>
                <a:gd name="connsiteX14" fmla="*/ 419227 w 419227"/>
                <a:gd name="connsiteY14" fmla="*/ 121323 h 418481"/>
                <a:gd name="connsiteX15" fmla="*/ 297904 w 419227"/>
                <a:gd name="connsiteY15" fmla="*/ 121323 h 418481"/>
                <a:gd name="connsiteX16" fmla="*/ 297904 w 419227"/>
                <a:gd name="connsiteY16" fmla="*/ 0 h 418481"/>
                <a:gd name="connsiteX17" fmla="*/ 231345 w 419227"/>
                <a:gd name="connsiteY17" fmla="*/ 0 h 418481"/>
                <a:gd name="connsiteX18" fmla="*/ 231344 w 419227"/>
                <a:gd name="connsiteY18" fmla="*/ 187883 h 418481"/>
                <a:gd name="connsiteX19" fmla="*/ 419227 w 419227"/>
                <a:gd name="connsiteY19" fmla="*/ 297158 h 418481"/>
                <a:gd name="connsiteX20" fmla="*/ 419227 w 419227"/>
                <a:gd name="connsiteY20" fmla="*/ 230599 h 418481"/>
                <a:gd name="connsiteX21" fmla="*/ 231344 w 419227"/>
                <a:gd name="connsiteY21" fmla="*/ 230598 h 418481"/>
                <a:gd name="connsiteX22" fmla="*/ 231345 w 419227"/>
                <a:gd name="connsiteY22" fmla="*/ 418481 h 418481"/>
                <a:gd name="connsiteX23" fmla="*/ 297904 w 419227"/>
                <a:gd name="connsiteY23" fmla="*/ 418481 h 418481"/>
                <a:gd name="connsiteX24" fmla="*/ 297904 w 419227"/>
                <a:gd name="connsiteY24" fmla="*/ 297158 h 4184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419227" h="418481">
                  <a:moveTo>
                    <a:pt x="187883" y="187883"/>
                  </a:moveTo>
                  <a:cubicBezTo>
                    <a:pt x="187883" y="125255"/>
                    <a:pt x="187882" y="62628"/>
                    <a:pt x="187882" y="0"/>
                  </a:cubicBezTo>
                  <a:lnTo>
                    <a:pt x="121323" y="0"/>
                  </a:lnTo>
                  <a:lnTo>
                    <a:pt x="121323" y="121323"/>
                  </a:lnTo>
                  <a:lnTo>
                    <a:pt x="0" y="121323"/>
                  </a:lnTo>
                  <a:lnTo>
                    <a:pt x="0" y="187882"/>
                  </a:lnTo>
                  <a:close/>
                  <a:moveTo>
                    <a:pt x="187883" y="230598"/>
                  </a:moveTo>
                  <a:lnTo>
                    <a:pt x="0" y="230599"/>
                  </a:lnTo>
                  <a:lnTo>
                    <a:pt x="0" y="297158"/>
                  </a:lnTo>
                  <a:lnTo>
                    <a:pt x="121323" y="297158"/>
                  </a:lnTo>
                  <a:lnTo>
                    <a:pt x="121323" y="418481"/>
                  </a:lnTo>
                  <a:lnTo>
                    <a:pt x="187882" y="418481"/>
                  </a:lnTo>
                  <a:cubicBezTo>
                    <a:pt x="187882" y="355853"/>
                    <a:pt x="187883" y="293226"/>
                    <a:pt x="187883" y="230598"/>
                  </a:cubicBezTo>
                  <a:close/>
                  <a:moveTo>
                    <a:pt x="419227" y="187882"/>
                  </a:moveTo>
                  <a:lnTo>
                    <a:pt x="419227" y="121323"/>
                  </a:lnTo>
                  <a:lnTo>
                    <a:pt x="297904" y="121323"/>
                  </a:lnTo>
                  <a:lnTo>
                    <a:pt x="297904" y="0"/>
                  </a:lnTo>
                  <a:lnTo>
                    <a:pt x="231345" y="0"/>
                  </a:lnTo>
                  <a:cubicBezTo>
                    <a:pt x="231345" y="62628"/>
                    <a:pt x="231344" y="125255"/>
                    <a:pt x="231344" y="187883"/>
                  </a:cubicBezTo>
                  <a:close/>
                  <a:moveTo>
                    <a:pt x="419227" y="297158"/>
                  </a:moveTo>
                  <a:lnTo>
                    <a:pt x="419227" y="230599"/>
                  </a:lnTo>
                  <a:lnTo>
                    <a:pt x="231344" y="230598"/>
                  </a:lnTo>
                  <a:cubicBezTo>
                    <a:pt x="231344" y="293226"/>
                    <a:pt x="231345" y="355853"/>
                    <a:pt x="231345" y="418481"/>
                  </a:cubicBezTo>
                  <a:lnTo>
                    <a:pt x="297904" y="418481"/>
                  </a:lnTo>
                  <a:lnTo>
                    <a:pt x="297904" y="297158"/>
                  </a:ln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</p:grpSp>
      <p:grpSp>
        <p:nvGrpSpPr>
          <p:cNvPr id="1464" name="グループ化 1463">
            <a:extLst>
              <a:ext uri="{FF2B5EF4-FFF2-40B4-BE49-F238E27FC236}">
                <a16:creationId xmlns:a16="http://schemas.microsoft.com/office/drawing/2014/main" id="{8C9F0AAE-D271-40C6-ADB8-44A29D9CD4F3}"/>
              </a:ext>
            </a:extLst>
          </p:cNvPr>
          <p:cNvGrpSpPr/>
          <p:nvPr/>
        </p:nvGrpSpPr>
        <p:grpSpPr>
          <a:xfrm>
            <a:off x="7967839" y="2635106"/>
            <a:ext cx="1480942" cy="1739670"/>
            <a:chOff x="8628025" y="1460862"/>
            <a:chExt cx="2318604" cy="2723675"/>
          </a:xfrm>
        </p:grpSpPr>
        <p:sp>
          <p:nvSpPr>
            <p:cNvPr id="1465" name="フリーフォーム: 図形 1464">
              <a:extLst>
                <a:ext uri="{FF2B5EF4-FFF2-40B4-BE49-F238E27FC236}">
                  <a16:creationId xmlns:a16="http://schemas.microsoft.com/office/drawing/2014/main" id="{6E5730DD-2342-4E9B-9D95-E3D004198AEB}"/>
                </a:ext>
              </a:extLst>
            </p:cNvPr>
            <p:cNvSpPr/>
            <p:nvPr/>
          </p:nvSpPr>
          <p:spPr>
            <a:xfrm>
              <a:off x="9019444" y="1571612"/>
              <a:ext cx="1417985" cy="1806747"/>
            </a:xfrm>
            <a:custGeom>
              <a:avLst/>
              <a:gdLst>
                <a:gd name="connsiteX0" fmla="*/ 184285 w 1417985"/>
                <a:gd name="connsiteY0" fmla="*/ 0 h 1806747"/>
                <a:gd name="connsiteX1" fmla="*/ 277707 w 1417985"/>
                <a:gd name="connsiteY1" fmla="*/ 254864 h 1806747"/>
                <a:gd name="connsiteX2" fmla="*/ 288213 w 1417985"/>
                <a:gd name="connsiteY2" fmla="*/ 261157 h 1806747"/>
                <a:gd name="connsiteX3" fmla="*/ 298558 w 1417985"/>
                <a:gd name="connsiteY3" fmla="*/ 248004 h 1806747"/>
                <a:gd name="connsiteX4" fmla="*/ 762240 w 1417985"/>
                <a:gd name="connsiteY4" fmla="*/ 46537 h 1806747"/>
                <a:gd name="connsiteX5" fmla="*/ 1417985 w 1417985"/>
                <a:gd name="connsiteY5" fmla="*/ 734389 h 1806747"/>
                <a:gd name="connsiteX6" fmla="*/ 1366454 w 1417985"/>
                <a:gd name="connsiteY6" fmla="*/ 1002133 h 1806747"/>
                <a:gd name="connsiteX7" fmla="*/ 1341648 w 1417985"/>
                <a:gd name="connsiteY7" fmla="*/ 1050071 h 1806747"/>
                <a:gd name="connsiteX8" fmla="*/ 1351289 w 1417985"/>
                <a:gd name="connsiteY8" fmla="*/ 1155760 h 1806747"/>
                <a:gd name="connsiteX9" fmla="*/ 762240 w 1417985"/>
                <a:gd name="connsiteY9" fmla="*/ 1806747 h 1806747"/>
                <a:gd name="connsiteX10" fmla="*/ 173191 w 1417985"/>
                <a:gd name="connsiteY10" fmla="*/ 1155759 h 1806747"/>
                <a:gd name="connsiteX11" fmla="*/ 182833 w 1417985"/>
                <a:gd name="connsiteY11" fmla="*/ 1050071 h 1806747"/>
                <a:gd name="connsiteX12" fmla="*/ 158026 w 1417985"/>
                <a:gd name="connsiteY12" fmla="*/ 1002134 h 1806747"/>
                <a:gd name="connsiteX13" fmla="*/ 106495 w 1417985"/>
                <a:gd name="connsiteY13" fmla="*/ 734389 h 1806747"/>
                <a:gd name="connsiteX14" fmla="*/ 158026 w 1417985"/>
                <a:gd name="connsiteY14" fmla="*/ 466647 h 1806747"/>
                <a:gd name="connsiteX15" fmla="*/ 191722 w 1417985"/>
                <a:gd name="connsiteY15" fmla="*/ 401529 h 1806747"/>
                <a:gd name="connsiteX16" fmla="*/ 187902 w 1417985"/>
                <a:gd name="connsiteY16" fmla="*/ 402369 h 1806747"/>
                <a:gd name="connsiteX17" fmla="*/ 135283 w 1417985"/>
                <a:gd name="connsiteY17" fmla="*/ 398066 h 1806747"/>
                <a:gd name="connsiteX18" fmla="*/ 4728 w 1417985"/>
                <a:gd name="connsiteY18" fmla="*/ 186904 h 1806747"/>
                <a:gd name="connsiteX19" fmla="*/ 161344 w 1417985"/>
                <a:gd name="connsiteY19" fmla="*/ 287585 h 1806747"/>
                <a:gd name="connsiteX20" fmla="*/ 162226 w 1417985"/>
                <a:gd name="connsiteY20" fmla="*/ 287642 h 1806747"/>
                <a:gd name="connsiteX21" fmla="*/ 120030 w 1417985"/>
                <a:gd name="connsiteY21" fmla="*/ 239802 h 1806747"/>
                <a:gd name="connsiteX22" fmla="*/ 184285 w 1417985"/>
                <a:gd name="connsiteY22" fmla="*/ 0 h 18067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1417985" h="1806747">
                  <a:moveTo>
                    <a:pt x="184285" y="0"/>
                  </a:moveTo>
                  <a:cubicBezTo>
                    <a:pt x="168968" y="97540"/>
                    <a:pt x="206274" y="193173"/>
                    <a:pt x="277707" y="254864"/>
                  </a:cubicBezTo>
                  <a:lnTo>
                    <a:pt x="288213" y="261157"/>
                  </a:lnTo>
                  <a:lnTo>
                    <a:pt x="298558" y="248004"/>
                  </a:lnTo>
                  <a:cubicBezTo>
                    <a:pt x="417225" y="123528"/>
                    <a:pt x="581161" y="46538"/>
                    <a:pt x="762240" y="46537"/>
                  </a:cubicBezTo>
                  <a:cubicBezTo>
                    <a:pt x="1124399" y="46538"/>
                    <a:pt x="1417984" y="354499"/>
                    <a:pt x="1417985" y="734389"/>
                  </a:cubicBezTo>
                  <a:cubicBezTo>
                    <a:pt x="1417985" y="829362"/>
                    <a:pt x="1399635" y="919839"/>
                    <a:pt x="1366454" y="1002133"/>
                  </a:cubicBezTo>
                  <a:lnTo>
                    <a:pt x="1341648" y="1050071"/>
                  </a:lnTo>
                  <a:lnTo>
                    <a:pt x="1351289" y="1155760"/>
                  </a:lnTo>
                  <a:cubicBezTo>
                    <a:pt x="1351289" y="1515289"/>
                    <a:pt x="1087562" y="1806747"/>
                    <a:pt x="762240" y="1806747"/>
                  </a:cubicBezTo>
                  <a:cubicBezTo>
                    <a:pt x="436917" y="1806746"/>
                    <a:pt x="173192" y="1515290"/>
                    <a:pt x="173191" y="1155759"/>
                  </a:cubicBezTo>
                  <a:lnTo>
                    <a:pt x="182833" y="1050071"/>
                  </a:lnTo>
                  <a:lnTo>
                    <a:pt x="158026" y="1002134"/>
                  </a:lnTo>
                  <a:cubicBezTo>
                    <a:pt x="124845" y="919839"/>
                    <a:pt x="106495" y="829362"/>
                    <a:pt x="106495" y="734389"/>
                  </a:cubicBezTo>
                  <a:cubicBezTo>
                    <a:pt x="106495" y="639417"/>
                    <a:pt x="124845" y="548940"/>
                    <a:pt x="158026" y="466647"/>
                  </a:cubicBezTo>
                  <a:lnTo>
                    <a:pt x="191722" y="401529"/>
                  </a:lnTo>
                  <a:lnTo>
                    <a:pt x="187902" y="402369"/>
                  </a:lnTo>
                  <a:cubicBezTo>
                    <a:pt x="170675" y="403576"/>
                    <a:pt x="152977" y="402239"/>
                    <a:pt x="135283" y="398066"/>
                  </a:cubicBezTo>
                  <a:cubicBezTo>
                    <a:pt x="40920" y="375807"/>
                    <a:pt x="-17531" y="281267"/>
                    <a:pt x="4728" y="186904"/>
                  </a:cubicBezTo>
                  <a:cubicBezTo>
                    <a:pt x="45073" y="238913"/>
                    <a:pt x="100835" y="273312"/>
                    <a:pt x="161344" y="287585"/>
                  </a:cubicBezTo>
                  <a:lnTo>
                    <a:pt x="162226" y="287642"/>
                  </a:lnTo>
                  <a:lnTo>
                    <a:pt x="120030" y="239802"/>
                  </a:lnTo>
                  <a:cubicBezTo>
                    <a:pt x="71554" y="155839"/>
                    <a:pt x="100321" y="48476"/>
                    <a:pt x="184285" y="0"/>
                  </a:cubicBezTo>
                  <a:close/>
                </a:path>
              </a:pathLst>
            </a:custGeom>
            <a:solidFill>
              <a:srgbClr val="ED7D31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sp>
          <p:nvSpPr>
            <p:cNvPr id="1466" name="片側の 2 つの角を丸めた四角形 5">
              <a:extLst>
                <a:ext uri="{FF2B5EF4-FFF2-40B4-BE49-F238E27FC236}">
                  <a16:creationId xmlns:a16="http://schemas.microsoft.com/office/drawing/2014/main" id="{35176081-3183-4CD1-A822-A36676AB295F}"/>
                </a:ext>
              </a:extLst>
            </p:cNvPr>
            <p:cNvSpPr/>
            <p:nvPr/>
          </p:nvSpPr>
          <p:spPr>
            <a:xfrm>
              <a:off x="9206112" y="3163611"/>
              <a:ext cx="1156298" cy="1020926"/>
            </a:xfrm>
            <a:prstGeom prst="round2SameRect">
              <a:avLst>
                <a:gd name="adj1" fmla="val 35217"/>
                <a:gd name="adj2" fmla="val 0"/>
              </a:avLst>
            </a:prstGeom>
            <a:pattFill prst="plaid">
              <a:fgClr>
                <a:srgbClr val="FF7C80"/>
              </a:fgClr>
              <a:bgClr>
                <a:srgbClr val="FF0066"/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grpSp>
          <p:nvGrpSpPr>
            <p:cNvPr id="1467" name="グループ化 1466">
              <a:extLst>
                <a:ext uri="{FF2B5EF4-FFF2-40B4-BE49-F238E27FC236}">
                  <a16:creationId xmlns:a16="http://schemas.microsoft.com/office/drawing/2014/main" id="{5D6CC30C-55EF-4347-9126-278090975A67}"/>
                </a:ext>
              </a:extLst>
            </p:cNvPr>
            <p:cNvGrpSpPr/>
            <p:nvPr/>
          </p:nvGrpSpPr>
          <p:grpSpPr>
            <a:xfrm rot="20700000">
              <a:off x="9101930" y="2251354"/>
              <a:ext cx="261000" cy="406799"/>
              <a:chOff x="2680607" y="2825750"/>
              <a:chExt cx="157843" cy="236764"/>
            </a:xfrm>
            <a:solidFill>
              <a:srgbClr val="FFCC99"/>
            </a:solidFill>
          </p:grpSpPr>
          <p:sp>
            <p:nvSpPr>
              <p:cNvPr id="1487" name="円/楕円 177">
                <a:extLst>
                  <a:ext uri="{FF2B5EF4-FFF2-40B4-BE49-F238E27FC236}">
                    <a16:creationId xmlns:a16="http://schemas.microsoft.com/office/drawing/2014/main" id="{7C806758-7D14-4E69-AAD8-92DAD374D5E3}"/>
                  </a:ext>
                </a:extLst>
              </p:cNvPr>
              <p:cNvSpPr/>
              <p:nvPr/>
            </p:nvSpPr>
            <p:spPr>
              <a:xfrm>
                <a:off x="2680607" y="2825750"/>
                <a:ext cx="157843" cy="236764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488" name="円/楕円 178">
                <a:extLst>
                  <a:ext uri="{FF2B5EF4-FFF2-40B4-BE49-F238E27FC236}">
                    <a16:creationId xmlns:a16="http://schemas.microsoft.com/office/drawing/2014/main" id="{683E95C3-D4A0-4A16-ABCA-D823AE588518}"/>
                  </a:ext>
                </a:extLst>
              </p:cNvPr>
              <p:cNvSpPr/>
              <p:nvPr/>
            </p:nvSpPr>
            <p:spPr>
              <a:xfrm>
                <a:off x="2709182" y="2867025"/>
                <a:ext cx="100694" cy="154214"/>
              </a:xfrm>
              <a:prstGeom prst="ellipse">
                <a:avLst/>
              </a:pr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</p:grpSp>
        <p:grpSp>
          <p:nvGrpSpPr>
            <p:cNvPr id="1468" name="グループ化 1467">
              <a:extLst>
                <a:ext uri="{FF2B5EF4-FFF2-40B4-BE49-F238E27FC236}">
                  <a16:creationId xmlns:a16="http://schemas.microsoft.com/office/drawing/2014/main" id="{781C5960-A416-4FDF-833B-4117713A9D73}"/>
                </a:ext>
              </a:extLst>
            </p:cNvPr>
            <p:cNvGrpSpPr/>
            <p:nvPr/>
          </p:nvGrpSpPr>
          <p:grpSpPr>
            <a:xfrm rot="900000" flipH="1">
              <a:off x="10194002" y="2251354"/>
              <a:ext cx="261000" cy="406799"/>
              <a:chOff x="2680607" y="2825750"/>
              <a:chExt cx="157843" cy="236764"/>
            </a:xfrm>
            <a:solidFill>
              <a:srgbClr val="FFCC99"/>
            </a:solidFill>
          </p:grpSpPr>
          <p:sp>
            <p:nvSpPr>
              <p:cNvPr id="1485" name="円/楕円 175">
                <a:extLst>
                  <a:ext uri="{FF2B5EF4-FFF2-40B4-BE49-F238E27FC236}">
                    <a16:creationId xmlns:a16="http://schemas.microsoft.com/office/drawing/2014/main" id="{E2485ED2-0A85-4D92-A538-3760D0085459}"/>
                  </a:ext>
                </a:extLst>
              </p:cNvPr>
              <p:cNvSpPr/>
              <p:nvPr/>
            </p:nvSpPr>
            <p:spPr>
              <a:xfrm>
                <a:off x="2680607" y="2825750"/>
                <a:ext cx="157843" cy="236764"/>
              </a:xfrm>
              <a:prstGeom prst="ellipse">
                <a:avLst/>
              </a:pr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486" name="円/楕円 176">
                <a:extLst>
                  <a:ext uri="{FF2B5EF4-FFF2-40B4-BE49-F238E27FC236}">
                    <a16:creationId xmlns:a16="http://schemas.microsoft.com/office/drawing/2014/main" id="{C63F054C-0BDC-44AF-A52B-7EE71991D045}"/>
                  </a:ext>
                </a:extLst>
              </p:cNvPr>
              <p:cNvSpPr/>
              <p:nvPr/>
            </p:nvSpPr>
            <p:spPr>
              <a:xfrm>
                <a:off x="2709182" y="2867025"/>
                <a:ext cx="100694" cy="154214"/>
              </a:xfrm>
              <a:prstGeom prst="ellipse">
                <a:avLst/>
              </a:pr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</p:grpSp>
        <p:sp>
          <p:nvSpPr>
            <p:cNvPr id="1469" name="フリーフォーム 188">
              <a:extLst>
                <a:ext uri="{FF2B5EF4-FFF2-40B4-BE49-F238E27FC236}">
                  <a16:creationId xmlns:a16="http://schemas.microsoft.com/office/drawing/2014/main" id="{B6D40D01-4323-42FC-8C7A-CFAEA937F7E0}"/>
                </a:ext>
              </a:extLst>
            </p:cNvPr>
            <p:cNvSpPr/>
            <p:nvPr/>
          </p:nvSpPr>
          <p:spPr>
            <a:xfrm rot="16397470">
              <a:off x="8937156" y="1688228"/>
              <a:ext cx="543116" cy="398045"/>
            </a:xfrm>
            <a:custGeom>
              <a:avLst/>
              <a:gdLst>
                <a:gd name="connsiteX0" fmla="*/ 0 w 543116"/>
                <a:gd name="connsiteY0" fmla="*/ 141610 h 398045"/>
                <a:gd name="connsiteX1" fmla="*/ 0 w 543116"/>
                <a:gd name="connsiteY1" fmla="*/ 141611 h 398045"/>
                <a:gd name="connsiteX2" fmla="*/ 0 w 543116"/>
                <a:gd name="connsiteY2" fmla="*/ 141611 h 398045"/>
                <a:gd name="connsiteX3" fmla="*/ 479443 w 543116"/>
                <a:gd name="connsiteY3" fmla="*/ 106882 h 398045"/>
                <a:gd name="connsiteX4" fmla="*/ 489259 w 543116"/>
                <a:gd name="connsiteY4" fmla="*/ 121664 h 398045"/>
                <a:gd name="connsiteX5" fmla="*/ 489524 w 543116"/>
                <a:gd name="connsiteY5" fmla="*/ 123025 h 398045"/>
                <a:gd name="connsiteX6" fmla="*/ 534955 w 543116"/>
                <a:gd name="connsiteY6" fmla="*/ 187495 h 398045"/>
                <a:gd name="connsiteX7" fmla="*/ 524168 w 543116"/>
                <a:gd name="connsiteY7" fmla="*/ 249762 h 398045"/>
                <a:gd name="connsiteX8" fmla="*/ 461902 w 543116"/>
                <a:gd name="connsiteY8" fmla="*/ 238975 h 398045"/>
                <a:gd name="connsiteX9" fmla="*/ 413142 w 543116"/>
                <a:gd name="connsiteY9" fmla="*/ 169780 h 398045"/>
                <a:gd name="connsiteX10" fmla="*/ 354162 w 543116"/>
                <a:gd name="connsiteY10" fmla="*/ 159562 h 398045"/>
                <a:gd name="connsiteX11" fmla="*/ 351769 w 543116"/>
                <a:gd name="connsiteY11" fmla="*/ 163911 h 398045"/>
                <a:gd name="connsiteX12" fmla="*/ 391714 w 543116"/>
                <a:gd name="connsiteY12" fmla="*/ 182392 h 398045"/>
                <a:gd name="connsiteX13" fmla="*/ 396222 w 543116"/>
                <a:gd name="connsiteY13" fmla="*/ 187282 h 398045"/>
                <a:gd name="connsiteX14" fmla="*/ 399922 w 543116"/>
                <a:gd name="connsiteY14" fmla="*/ 187433 h 398045"/>
                <a:gd name="connsiteX15" fmla="*/ 420296 w 543116"/>
                <a:gd name="connsiteY15" fmla="*/ 209533 h 398045"/>
                <a:gd name="connsiteX16" fmla="*/ 451011 w 543116"/>
                <a:gd name="connsiteY16" fmla="*/ 293142 h 398045"/>
                <a:gd name="connsiteX17" fmla="*/ 427689 w 543116"/>
                <a:gd name="connsiteY17" fmla="*/ 343550 h 398045"/>
                <a:gd name="connsiteX18" fmla="*/ 377281 w 543116"/>
                <a:gd name="connsiteY18" fmla="*/ 320228 h 398045"/>
                <a:gd name="connsiteX19" fmla="*/ 351626 w 543116"/>
                <a:gd name="connsiteY19" fmla="*/ 250392 h 398045"/>
                <a:gd name="connsiteX20" fmla="*/ 298036 w 543116"/>
                <a:gd name="connsiteY20" fmla="*/ 225598 h 398045"/>
                <a:gd name="connsiteX21" fmla="*/ 324136 w 543116"/>
                <a:gd name="connsiteY21" fmla="*/ 247365 h 398045"/>
                <a:gd name="connsiteX22" fmla="*/ 326954 w 543116"/>
                <a:gd name="connsiteY22" fmla="*/ 252739 h 398045"/>
                <a:gd name="connsiteX23" fmla="*/ 330180 w 543116"/>
                <a:gd name="connsiteY23" fmla="*/ 253746 h 398045"/>
                <a:gd name="connsiteX24" fmla="*/ 342917 w 543116"/>
                <a:gd name="connsiteY24" fmla="*/ 278036 h 398045"/>
                <a:gd name="connsiteX25" fmla="*/ 350242 w 543116"/>
                <a:gd name="connsiteY25" fmla="*/ 358978 h 398045"/>
                <a:gd name="connsiteX26" fmla="*/ 317783 w 543116"/>
                <a:gd name="connsiteY26" fmla="*/ 397897 h 398045"/>
                <a:gd name="connsiteX27" fmla="*/ 278864 w 543116"/>
                <a:gd name="connsiteY27" fmla="*/ 365438 h 398045"/>
                <a:gd name="connsiteX28" fmla="*/ 272746 w 543116"/>
                <a:gd name="connsiteY28" fmla="*/ 297830 h 398045"/>
                <a:gd name="connsiteX29" fmla="*/ 207078 w 543116"/>
                <a:gd name="connsiteY29" fmla="*/ 243062 h 398045"/>
                <a:gd name="connsiteX30" fmla="*/ 130006 w 543116"/>
                <a:gd name="connsiteY30" fmla="*/ 250037 h 398045"/>
                <a:gd name="connsiteX31" fmla="*/ 13568 w 543116"/>
                <a:gd name="connsiteY31" fmla="*/ 187167 h 398045"/>
                <a:gd name="connsiteX32" fmla="*/ 0 w 543116"/>
                <a:gd name="connsiteY32" fmla="*/ 141611 h 398045"/>
                <a:gd name="connsiteX33" fmla="*/ 5169 w 543116"/>
                <a:gd name="connsiteY33" fmla="*/ 94359 h 398045"/>
                <a:gd name="connsiteX34" fmla="*/ 108427 w 543116"/>
                <a:gd name="connsiteY34" fmla="*/ 11605 h 398045"/>
                <a:gd name="connsiteX35" fmla="*/ 231189 w 543116"/>
                <a:gd name="connsiteY35" fmla="*/ 494 h 398045"/>
                <a:gd name="connsiteX36" fmla="*/ 278442 w 543116"/>
                <a:gd name="connsiteY36" fmla="*/ 5663 h 398045"/>
                <a:gd name="connsiteX37" fmla="*/ 306049 w 543116"/>
                <a:gd name="connsiteY37" fmla="*/ 20851 h 398045"/>
                <a:gd name="connsiteX38" fmla="*/ 365302 w 543116"/>
                <a:gd name="connsiteY38" fmla="*/ 20851 h 398045"/>
                <a:gd name="connsiteX39" fmla="*/ 372292 w 543116"/>
                <a:gd name="connsiteY39" fmla="*/ 23747 h 398045"/>
                <a:gd name="connsiteX40" fmla="*/ 376186 w 543116"/>
                <a:gd name="connsiteY40" fmla="*/ 22134 h 398045"/>
                <a:gd name="connsiteX41" fmla="*/ 407783 w 543116"/>
                <a:gd name="connsiteY41" fmla="*/ 35222 h 3980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543116" h="398045">
                  <a:moveTo>
                    <a:pt x="0" y="141610"/>
                  </a:moveTo>
                  <a:lnTo>
                    <a:pt x="0" y="141611"/>
                  </a:lnTo>
                  <a:lnTo>
                    <a:pt x="0" y="141611"/>
                  </a:lnTo>
                  <a:close/>
                  <a:moveTo>
                    <a:pt x="479443" y="106882"/>
                  </a:moveTo>
                  <a:cubicBezTo>
                    <a:pt x="483806" y="111245"/>
                    <a:pt x="487078" y="116285"/>
                    <a:pt x="489259" y="121664"/>
                  </a:cubicBezTo>
                  <a:lnTo>
                    <a:pt x="489524" y="123025"/>
                  </a:lnTo>
                  <a:lnTo>
                    <a:pt x="534955" y="187495"/>
                  </a:lnTo>
                  <a:cubicBezTo>
                    <a:pt x="549170" y="207668"/>
                    <a:pt x="544341" y="235547"/>
                    <a:pt x="524168" y="249762"/>
                  </a:cubicBezTo>
                  <a:cubicBezTo>
                    <a:pt x="503995" y="263977"/>
                    <a:pt x="476117" y="259147"/>
                    <a:pt x="461902" y="238975"/>
                  </a:cubicBezTo>
                  <a:lnTo>
                    <a:pt x="413142" y="169780"/>
                  </a:lnTo>
                  <a:lnTo>
                    <a:pt x="354162" y="159562"/>
                  </a:lnTo>
                  <a:lnTo>
                    <a:pt x="351769" y="163911"/>
                  </a:lnTo>
                  <a:lnTo>
                    <a:pt x="391714" y="182392"/>
                  </a:lnTo>
                  <a:lnTo>
                    <a:pt x="396222" y="187282"/>
                  </a:lnTo>
                  <a:lnTo>
                    <a:pt x="399922" y="187433"/>
                  </a:lnTo>
                  <a:cubicBezTo>
                    <a:pt x="409044" y="191653"/>
                    <a:pt x="416556" y="199353"/>
                    <a:pt x="420296" y="209533"/>
                  </a:cubicBezTo>
                  <a:lnTo>
                    <a:pt x="451011" y="293142"/>
                  </a:lnTo>
                  <a:cubicBezTo>
                    <a:pt x="458490" y="313501"/>
                    <a:pt x="448049" y="336071"/>
                    <a:pt x="427689" y="343550"/>
                  </a:cubicBezTo>
                  <a:cubicBezTo>
                    <a:pt x="407329" y="351029"/>
                    <a:pt x="384761" y="340587"/>
                    <a:pt x="377281" y="320228"/>
                  </a:cubicBezTo>
                  <a:lnTo>
                    <a:pt x="351626" y="250392"/>
                  </a:lnTo>
                  <a:lnTo>
                    <a:pt x="298036" y="225598"/>
                  </a:lnTo>
                  <a:lnTo>
                    <a:pt x="324136" y="247365"/>
                  </a:lnTo>
                  <a:lnTo>
                    <a:pt x="326954" y="252739"/>
                  </a:lnTo>
                  <a:lnTo>
                    <a:pt x="330180" y="253746"/>
                  </a:lnTo>
                  <a:cubicBezTo>
                    <a:pt x="337223" y="259620"/>
                    <a:pt x="342025" y="268180"/>
                    <a:pt x="342917" y="278036"/>
                  </a:cubicBezTo>
                  <a:lnTo>
                    <a:pt x="350242" y="358978"/>
                  </a:lnTo>
                  <a:cubicBezTo>
                    <a:pt x="352026" y="378688"/>
                    <a:pt x="337494" y="396114"/>
                    <a:pt x="317783" y="397897"/>
                  </a:cubicBezTo>
                  <a:cubicBezTo>
                    <a:pt x="298073" y="399681"/>
                    <a:pt x="280648" y="385148"/>
                    <a:pt x="278864" y="365438"/>
                  </a:cubicBezTo>
                  <a:lnTo>
                    <a:pt x="272746" y="297830"/>
                  </a:lnTo>
                  <a:lnTo>
                    <a:pt x="207078" y="243062"/>
                  </a:lnTo>
                  <a:lnTo>
                    <a:pt x="130006" y="250037"/>
                  </a:lnTo>
                  <a:cubicBezTo>
                    <a:pt x="80625" y="254506"/>
                    <a:pt x="35539" y="228318"/>
                    <a:pt x="13568" y="187167"/>
                  </a:cubicBezTo>
                  <a:lnTo>
                    <a:pt x="0" y="141611"/>
                  </a:lnTo>
                  <a:lnTo>
                    <a:pt x="5169" y="94359"/>
                  </a:lnTo>
                  <a:cubicBezTo>
                    <a:pt x="19394" y="49932"/>
                    <a:pt x="59045" y="16074"/>
                    <a:pt x="108427" y="11605"/>
                  </a:cubicBezTo>
                  <a:lnTo>
                    <a:pt x="231189" y="494"/>
                  </a:lnTo>
                  <a:cubicBezTo>
                    <a:pt x="247649" y="-996"/>
                    <a:pt x="263633" y="921"/>
                    <a:pt x="278442" y="5663"/>
                  </a:cubicBezTo>
                  <a:lnTo>
                    <a:pt x="306049" y="20851"/>
                  </a:lnTo>
                  <a:lnTo>
                    <a:pt x="365302" y="20851"/>
                  </a:lnTo>
                  <a:lnTo>
                    <a:pt x="372292" y="23747"/>
                  </a:lnTo>
                  <a:lnTo>
                    <a:pt x="376186" y="22134"/>
                  </a:lnTo>
                  <a:cubicBezTo>
                    <a:pt x="387622" y="22134"/>
                    <a:pt x="399057" y="26497"/>
                    <a:pt x="407783" y="35222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sp>
          <p:nvSpPr>
            <p:cNvPr id="1470" name="フリーフォーム 188">
              <a:extLst>
                <a:ext uri="{FF2B5EF4-FFF2-40B4-BE49-F238E27FC236}">
                  <a16:creationId xmlns:a16="http://schemas.microsoft.com/office/drawing/2014/main" id="{3994065C-4344-4650-8F1E-49474FF7278D}"/>
                </a:ext>
              </a:extLst>
            </p:cNvPr>
            <p:cNvSpPr/>
            <p:nvPr/>
          </p:nvSpPr>
          <p:spPr>
            <a:xfrm rot="5190522" flipH="1">
              <a:off x="10105910" y="1715071"/>
              <a:ext cx="543116" cy="398045"/>
            </a:xfrm>
            <a:custGeom>
              <a:avLst/>
              <a:gdLst>
                <a:gd name="connsiteX0" fmla="*/ 0 w 543116"/>
                <a:gd name="connsiteY0" fmla="*/ 141610 h 398045"/>
                <a:gd name="connsiteX1" fmla="*/ 0 w 543116"/>
                <a:gd name="connsiteY1" fmla="*/ 141611 h 398045"/>
                <a:gd name="connsiteX2" fmla="*/ 0 w 543116"/>
                <a:gd name="connsiteY2" fmla="*/ 141611 h 398045"/>
                <a:gd name="connsiteX3" fmla="*/ 479443 w 543116"/>
                <a:gd name="connsiteY3" fmla="*/ 106882 h 398045"/>
                <a:gd name="connsiteX4" fmla="*/ 489259 w 543116"/>
                <a:gd name="connsiteY4" fmla="*/ 121664 h 398045"/>
                <a:gd name="connsiteX5" fmla="*/ 489524 w 543116"/>
                <a:gd name="connsiteY5" fmla="*/ 123025 h 398045"/>
                <a:gd name="connsiteX6" fmla="*/ 534955 w 543116"/>
                <a:gd name="connsiteY6" fmla="*/ 187495 h 398045"/>
                <a:gd name="connsiteX7" fmla="*/ 524168 w 543116"/>
                <a:gd name="connsiteY7" fmla="*/ 249762 h 398045"/>
                <a:gd name="connsiteX8" fmla="*/ 461902 w 543116"/>
                <a:gd name="connsiteY8" fmla="*/ 238975 h 398045"/>
                <a:gd name="connsiteX9" fmla="*/ 413142 w 543116"/>
                <a:gd name="connsiteY9" fmla="*/ 169780 h 398045"/>
                <a:gd name="connsiteX10" fmla="*/ 354162 w 543116"/>
                <a:gd name="connsiteY10" fmla="*/ 159562 h 398045"/>
                <a:gd name="connsiteX11" fmla="*/ 351769 w 543116"/>
                <a:gd name="connsiteY11" fmla="*/ 163911 h 398045"/>
                <a:gd name="connsiteX12" fmla="*/ 391714 w 543116"/>
                <a:gd name="connsiteY12" fmla="*/ 182392 h 398045"/>
                <a:gd name="connsiteX13" fmla="*/ 396222 w 543116"/>
                <a:gd name="connsiteY13" fmla="*/ 187282 h 398045"/>
                <a:gd name="connsiteX14" fmla="*/ 399922 w 543116"/>
                <a:gd name="connsiteY14" fmla="*/ 187433 h 398045"/>
                <a:gd name="connsiteX15" fmla="*/ 420296 w 543116"/>
                <a:gd name="connsiteY15" fmla="*/ 209533 h 398045"/>
                <a:gd name="connsiteX16" fmla="*/ 451011 w 543116"/>
                <a:gd name="connsiteY16" fmla="*/ 293142 h 398045"/>
                <a:gd name="connsiteX17" fmla="*/ 427689 w 543116"/>
                <a:gd name="connsiteY17" fmla="*/ 343550 h 398045"/>
                <a:gd name="connsiteX18" fmla="*/ 377281 w 543116"/>
                <a:gd name="connsiteY18" fmla="*/ 320228 h 398045"/>
                <a:gd name="connsiteX19" fmla="*/ 351626 w 543116"/>
                <a:gd name="connsiteY19" fmla="*/ 250392 h 398045"/>
                <a:gd name="connsiteX20" fmla="*/ 298036 w 543116"/>
                <a:gd name="connsiteY20" fmla="*/ 225598 h 398045"/>
                <a:gd name="connsiteX21" fmla="*/ 324136 w 543116"/>
                <a:gd name="connsiteY21" fmla="*/ 247365 h 398045"/>
                <a:gd name="connsiteX22" fmla="*/ 326954 w 543116"/>
                <a:gd name="connsiteY22" fmla="*/ 252739 h 398045"/>
                <a:gd name="connsiteX23" fmla="*/ 330180 w 543116"/>
                <a:gd name="connsiteY23" fmla="*/ 253746 h 398045"/>
                <a:gd name="connsiteX24" fmla="*/ 342917 w 543116"/>
                <a:gd name="connsiteY24" fmla="*/ 278036 h 398045"/>
                <a:gd name="connsiteX25" fmla="*/ 350242 w 543116"/>
                <a:gd name="connsiteY25" fmla="*/ 358978 h 398045"/>
                <a:gd name="connsiteX26" fmla="*/ 317783 w 543116"/>
                <a:gd name="connsiteY26" fmla="*/ 397897 h 398045"/>
                <a:gd name="connsiteX27" fmla="*/ 278864 w 543116"/>
                <a:gd name="connsiteY27" fmla="*/ 365438 h 398045"/>
                <a:gd name="connsiteX28" fmla="*/ 272746 w 543116"/>
                <a:gd name="connsiteY28" fmla="*/ 297830 h 398045"/>
                <a:gd name="connsiteX29" fmla="*/ 207078 w 543116"/>
                <a:gd name="connsiteY29" fmla="*/ 243062 h 398045"/>
                <a:gd name="connsiteX30" fmla="*/ 130006 w 543116"/>
                <a:gd name="connsiteY30" fmla="*/ 250037 h 398045"/>
                <a:gd name="connsiteX31" fmla="*/ 13568 w 543116"/>
                <a:gd name="connsiteY31" fmla="*/ 187167 h 398045"/>
                <a:gd name="connsiteX32" fmla="*/ 0 w 543116"/>
                <a:gd name="connsiteY32" fmla="*/ 141611 h 398045"/>
                <a:gd name="connsiteX33" fmla="*/ 5169 w 543116"/>
                <a:gd name="connsiteY33" fmla="*/ 94359 h 398045"/>
                <a:gd name="connsiteX34" fmla="*/ 108427 w 543116"/>
                <a:gd name="connsiteY34" fmla="*/ 11605 h 398045"/>
                <a:gd name="connsiteX35" fmla="*/ 231189 w 543116"/>
                <a:gd name="connsiteY35" fmla="*/ 494 h 398045"/>
                <a:gd name="connsiteX36" fmla="*/ 278442 w 543116"/>
                <a:gd name="connsiteY36" fmla="*/ 5663 h 398045"/>
                <a:gd name="connsiteX37" fmla="*/ 306049 w 543116"/>
                <a:gd name="connsiteY37" fmla="*/ 20851 h 398045"/>
                <a:gd name="connsiteX38" fmla="*/ 365302 w 543116"/>
                <a:gd name="connsiteY38" fmla="*/ 20851 h 398045"/>
                <a:gd name="connsiteX39" fmla="*/ 372292 w 543116"/>
                <a:gd name="connsiteY39" fmla="*/ 23747 h 398045"/>
                <a:gd name="connsiteX40" fmla="*/ 376186 w 543116"/>
                <a:gd name="connsiteY40" fmla="*/ 22134 h 398045"/>
                <a:gd name="connsiteX41" fmla="*/ 407783 w 543116"/>
                <a:gd name="connsiteY41" fmla="*/ 35222 h 3980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543116" h="398045">
                  <a:moveTo>
                    <a:pt x="0" y="141610"/>
                  </a:moveTo>
                  <a:lnTo>
                    <a:pt x="0" y="141611"/>
                  </a:lnTo>
                  <a:lnTo>
                    <a:pt x="0" y="141611"/>
                  </a:lnTo>
                  <a:close/>
                  <a:moveTo>
                    <a:pt x="479443" y="106882"/>
                  </a:moveTo>
                  <a:cubicBezTo>
                    <a:pt x="483806" y="111245"/>
                    <a:pt x="487078" y="116285"/>
                    <a:pt x="489259" y="121664"/>
                  </a:cubicBezTo>
                  <a:lnTo>
                    <a:pt x="489524" y="123025"/>
                  </a:lnTo>
                  <a:lnTo>
                    <a:pt x="534955" y="187495"/>
                  </a:lnTo>
                  <a:cubicBezTo>
                    <a:pt x="549170" y="207668"/>
                    <a:pt x="544341" y="235547"/>
                    <a:pt x="524168" y="249762"/>
                  </a:cubicBezTo>
                  <a:cubicBezTo>
                    <a:pt x="503995" y="263977"/>
                    <a:pt x="476117" y="259147"/>
                    <a:pt x="461902" y="238975"/>
                  </a:cubicBezTo>
                  <a:lnTo>
                    <a:pt x="413142" y="169780"/>
                  </a:lnTo>
                  <a:lnTo>
                    <a:pt x="354162" y="159562"/>
                  </a:lnTo>
                  <a:lnTo>
                    <a:pt x="351769" y="163911"/>
                  </a:lnTo>
                  <a:lnTo>
                    <a:pt x="391714" y="182392"/>
                  </a:lnTo>
                  <a:lnTo>
                    <a:pt x="396222" y="187282"/>
                  </a:lnTo>
                  <a:lnTo>
                    <a:pt x="399922" y="187433"/>
                  </a:lnTo>
                  <a:cubicBezTo>
                    <a:pt x="409044" y="191653"/>
                    <a:pt x="416556" y="199353"/>
                    <a:pt x="420296" y="209533"/>
                  </a:cubicBezTo>
                  <a:lnTo>
                    <a:pt x="451011" y="293142"/>
                  </a:lnTo>
                  <a:cubicBezTo>
                    <a:pt x="458490" y="313501"/>
                    <a:pt x="448049" y="336071"/>
                    <a:pt x="427689" y="343550"/>
                  </a:cubicBezTo>
                  <a:cubicBezTo>
                    <a:pt x="407329" y="351029"/>
                    <a:pt x="384761" y="340587"/>
                    <a:pt x="377281" y="320228"/>
                  </a:cubicBezTo>
                  <a:lnTo>
                    <a:pt x="351626" y="250392"/>
                  </a:lnTo>
                  <a:lnTo>
                    <a:pt x="298036" y="225598"/>
                  </a:lnTo>
                  <a:lnTo>
                    <a:pt x="324136" y="247365"/>
                  </a:lnTo>
                  <a:lnTo>
                    <a:pt x="326954" y="252739"/>
                  </a:lnTo>
                  <a:lnTo>
                    <a:pt x="330180" y="253746"/>
                  </a:lnTo>
                  <a:cubicBezTo>
                    <a:pt x="337223" y="259620"/>
                    <a:pt x="342025" y="268180"/>
                    <a:pt x="342917" y="278036"/>
                  </a:cubicBezTo>
                  <a:lnTo>
                    <a:pt x="350242" y="358978"/>
                  </a:lnTo>
                  <a:cubicBezTo>
                    <a:pt x="352026" y="378688"/>
                    <a:pt x="337494" y="396114"/>
                    <a:pt x="317783" y="397897"/>
                  </a:cubicBezTo>
                  <a:cubicBezTo>
                    <a:pt x="298073" y="399681"/>
                    <a:pt x="280648" y="385148"/>
                    <a:pt x="278864" y="365438"/>
                  </a:cubicBezTo>
                  <a:lnTo>
                    <a:pt x="272746" y="297830"/>
                  </a:lnTo>
                  <a:lnTo>
                    <a:pt x="207078" y="243062"/>
                  </a:lnTo>
                  <a:lnTo>
                    <a:pt x="130006" y="250037"/>
                  </a:lnTo>
                  <a:cubicBezTo>
                    <a:pt x="80625" y="254506"/>
                    <a:pt x="35539" y="228318"/>
                    <a:pt x="13568" y="187167"/>
                  </a:cubicBezTo>
                  <a:lnTo>
                    <a:pt x="0" y="141611"/>
                  </a:lnTo>
                  <a:lnTo>
                    <a:pt x="5169" y="94359"/>
                  </a:lnTo>
                  <a:cubicBezTo>
                    <a:pt x="19394" y="49932"/>
                    <a:pt x="59045" y="16074"/>
                    <a:pt x="108427" y="11605"/>
                  </a:cubicBezTo>
                  <a:lnTo>
                    <a:pt x="231189" y="494"/>
                  </a:lnTo>
                  <a:cubicBezTo>
                    <a:pt x="247649" y="-996"/>
                    <a:pt x="263633" y="921"/>
                    <a:pt x="278442" y="5663"/>
                  </a:cubicBezTo>
                  <a:lnTo>
                    <a:pt x="306049" y="20851"/>
                  </a:lnTo>
                  <a:lnTo>
                    <a:pt x="365302" y="20851"/>
                  </a:lnTo>
                  <a:lnTo>
                    <a:pt x="372292" y="23747"/>
                  </a:lnTo>
                  <a:lnTo>
                    <a:pt x="376186" y="22134"/>
                  </a:lnTo>
                  <a:cubicBezTo>
                    <a:pt x="387622" y="22134"/>
                    <a:pt x="399057" y="26497"/>
                    <a:pt x="407783" y="35222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sp>
          <p:nvSpPr>
            <p:cNvPr id="1471" name="フリーフォーム: 図形 1470">
              <a:extLst>
                <a:ext uri="{FF2B5EF4-FFF2-40B4-BE49-F238E27FC236}">
                  <a16:creationId xmlns:a16="http://schemas.microsoft.com/office/drawing/2014/main" id="{14407C1A-D058-4E77-8EC2-AF1DF3899B83}"/>
                </a:ext>
              </a:extLst>
            </p:cNvPr>
            <p:cNvSpPr/>
            <p:nvPr/>
          </p:nvSpPr>
          <p:spPr>
            <a:xfrm rot="18900000" flipV="1">
              <a:off x="9909349" y="1460862"/>
              <a:ext cx="293246" cy="292722"/>
            </a:xfrm>
            <a:custGeom>
              <a:avLst/>
              <a:gdLst>
                <a:gd name="connsiteX0" fmla="*/ 187883 w 419227"/>
                <a:gd name="connsiteY0" fmla="*/ 187883 h 418481"/>
                <a:gd name="connsiteX1" fmla="*/ 187882 w 419227"/>
                <a:gd name="connsiteY1" fmla="*/ 0 h 418481"/>
                <a:gd name="connsiteX2" fmla="*/ 121323 w 419227"/>
                <a:gd name="connsiteY2" fmla="*/ 0 h 418481"/>
                <a:gd name="connsiteX3" fmla="*/ 121323 w 419227"/>
                <a:gd name="connsiteY3" fmla="*/ 121323 h 418481"/>
                <a:gd name="connsiteX4" fmla="*/ 0 w 419227"/>
                <a:gd name="connsiteY4" fmla="*/ 121323 h 418481"/>
                <a:gd name="connsiteX5" fmla="*/ 0 w 419227"/>
                <a:gd name="connsiteY5" fmla="*/ 187882 h 418481"/>
                <a:gd name="connsiteX6" fmla="*/ 187883 w 419227"/>
                <a:gd name="connsiteY6" fmla="*/ 230598 h 418481"/>
                <a:gd name="connsiteX7" fmla="*/ 0 w 419227"/>
                <a:gd name="connsiteY7" fmla="*/ 230599 h 418481"/>
                <a:gd name="connsiteX8" fmla="*/ 0 w 419227"/>
                <a:gd name="connsiteY8" fmla="*/ 297158 h 418481"/>
                <a:gd name="connsiteX9" fmla="*/ 121323 w 419227"/>
                <a:gd name="connsiteY9" fmla="*/ 297158 h 418481"/>
                <a:gd name="connsiteX10" fmla="*/ 121323 w 419227"/>
                <a:gd name="connsiteY10" fmla="*/ 418481 h 418481"/>
                <a:gd name="connsiteX11" fmla="*/ 187882 w 419227"/>
                <a:gd name="connsiteY11" fmla="*/ 418481 h 418481"/>
                <a:gd name="connsiteX12" fmla="*/ 187883 w 419227"/>
                <a:gd name="connsiteY12" fmla="*/ 230598 h 418481"/>
                <a:gd name="connsiteX13" fmla="*/ 419227 w 419227"/>
                <a:gd name="connsiteY13" fmla="*/ 187882 h 418481"/>
                <a:gd name="connsiteX14" fmla="*/ 419227 w 419227"/>
                <a:gd name="connsiteY14" fmla="*/ 121323 h 418481"/>
                <a:gd name="connsiteX15" fmla="*/ 297904 w 419227"/>
                <a:gd name="connsiteY15" fmla="*/ 121323 h 418481"/>
                <a:gd name="connsiteX16" fmla="*/ 297904 w 419227"/>
                <a:gd name="connsiteY16" fmla="*/ 0 h 418481"/>
                <a:gd name="connsiteX17" fmla="*/ 231345 w 419227"/>
                <a:gd name="connsiteY17" fmla="*/ 0 h 418481"/>
                <a:gd name="connsiteX18" fmla="*/ 231344 w 419227"/>
                <a:gd name="connsiteY18" fmla="*/ 187883 h 418481"/>
                <a:gd name="connsiteX19" fmla="*/ 419227 w 419227"/>
                <a:gd name="connsiteY19" fmla="*/ 297158 h 418481"/>
                <a:gd name="connsiteX20" fmla="*/ 419227 w 419227"/>
                <a:gd name="connsiteY20" fmla="*/ 230599 h 418481"/>
                <a:gd name="connsiteX21" fmla="*/ 231344 w 419227"/>
                <a:gd name="connsiteY21" fmla="*/ 230598 h 418481"/>
                <a:gd name="connsiteX22" fmla="*/ 231345 w 419227"/>
                <a:gd name="connsiteY22" fmla="*/ 418481 h 418481"/>
                <a:gd name="connsiteX23" fmla="*/ 297904 w 419227"/>
                <a:gd name="connsiteY23" fmla="*/ 418481 h 418481"/>
                <a:gd name="connsiteX24" fmla="*/ 297904 w 419227"/>
                <a:gd name="connsiteY24" fmla="*/ 297158 h 4184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419227" h="418481">
                  <a:moveTo>
                    <a:pt x="187883" y="187883"/>
                  </a:moveTo>
                  <a:cubicBezTo>
                    <a:pt x="187883" y="125255"/>
                    <a:pt x="187882" y="62628"/>
                    <a:pt x="187882" y="0"/>
                  </a:cubicBezTo>
                  <a:lnTo>
                    <a:pt x="121323" y="0"/>
                  </a:lnTo>
                  <a:lnTo>
                    <a:pt x="121323" y="121323"/>
                  </a:lnTo>
                  <a:lnTo>
                    <a:pt x="0" y="121323"/>
                  </a:lnTo>
                  <a:lnTo>
                    <a:pt x="0" y="187882"/>
                  </a:lnTo>
                  <a:close/>
                  <a:moveTo>
                    <a:pt x="187883" y="230598"/>
                  </a:moveTo>
                  <a:lnTo>
                    <a:pt x="0" y="230599"/>
                  </a:lnTo>
                  <a:lnTo>
                    <a:pt x="0" y="297158"/>
                  </a:lnTo>
                  <a:lnTo>
                    <a:pt x="121323" y="297158"/>
                  </a:lnTo>
                  <a:lnTo>
                    <a:pt x="121323" y="418481"/>
                  </a:lnTo>
                  <a:lnTo>
                    <a:pt x="187882" y="418481"/>
                  </a:lnTo>
                  <a:cubicBezTo>
                    <a:pt x="187882" y="355853"/>
                    <a:pt x="187883" y="293226"/>
                    <a:pt x="187883" y="230598"/>
                  </a:cubicBezTo>
                  <a:close/>
                  <a:moveTo>
                    <a:pt x="419227" y="187882"/>
                  </a:moveTo>
                  <a:lnTo>
                    <a:pt x="419227" y="121323"/>
                  </a:lnTo>
                  <a:lnTo>
                    <a:pt x="297904" y="121323"/>
                  </a:lnTo>
                  <a:lnTo>
                    <a:pt x="297904" y="0"/>
                  </a:lnTo>
                  <a:lnTo>
                    <a:pt x="231345" y="0"/>
                  </a:lnTo>
                  <a:cubicBezTo>
                    <a:pt x="231345" y="62628"/>
                    <a:pt x="231344" y="125255"/>
                    <a:pt x="231344" y="187883"/>
                  </a:cubicBezTo>
                  <a:close/>
                  <a:moveTo>
                    <a:pt x="419227" y="297158"/>
                  </a:moveTo>
                  <a:lnTo>
                    <a:pt x="419227" y="230599"/>
                  </a:lnTo>
                  <a:lnTo>
                    <a:pt x="231344" y="230598"/>
                  </a:lnTo>
                  <a:cubicBezTo>
                    <a:pt x="231344" y="293226"/>
                    <a:pt x="231345" y="355853"/>
                    <a:pt x="231345" y="418481"/>
                  </a:cubicBezTo>
                  <a:lnTo>
                    <a:pt x="297904" y="418481"/>
                  </a:lnTo>
                  <a:lnTo>
                    <a:pt x="297904" y="297158"/>
                  </a:ln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sp>
          <p:nvSpPr>
            <p:cNvPr id="1472" name="フリーフォーム 190">
              <a:extLst>
                <a:ext uri="{FF2B5EF4-FFF2-40B4-BE49-F238E27FC236}">
                  <a16:creationId xmlns:a16="http://schemas.microsoft.com/office/drawing/2014/main" id="{D9058F23-CE2A-4E1F-8667-66825E6A9E8E}"/>
                </a:ext>
              </a:extLst>
            </p:cNvPr>
            <p:cNvSpPr/>
            <p:nvPr/>
          </p:nvSpPr>
          <p:spPr>
            <a:xfrm rot="12392277">
              <a:off x="8628025" y="2170095"/>
              <a:ext cx="928031" cy="1222975"/>
            </a:xfrm>
            <a:custGeom>
              <a:avLst/>
              <a:gdLst>
                <a:gd name="connsiteX0" fmla="*/ 1199901 w 1199901"/>
                <a:gd name="connsiteY0" fmla="*/ 972391 h 972391"/>
                <a:gd name="connsiteX1" fmla="*/ 876051 w 1199901"/>
                <a:gd name="connsiteY1" fmla="*/ 972391 h 972391"/>
                <a:gd name="connsiteX2" fmla="*/ 876051 w 1199901"/>
                <a:gd name="connsiteY2" fmla="*/ 330200 h 972391"/>
                <a:gd name="connsiteX3" fmla="*/ 165100 w 1199901"/>
                <a:gd name="connsiteY3" fmla="*/ 330200 h 972391"/>
                <a:gd name="connsiteX4" fmla="*/ 0 w 1199901"/>
                <a:gd name="connsiteY4" fmla="*/ 165100 h 972391"/>
                <a:gd name="connsiteX5" fmla="*/ 165100 w 1199901"/>
                <a:gd name="connsiteY5" fmla="*/ 0 h 972391"/>
                <a:gd name="connsiteX6" fmla="*/ 1030848 w 1199901"/>
                <a:gd name="connsiteY6" fmla="*/ 0 h 972391"/>
                <a:gd name="connsiteX7" fmla="*/ 1095112 w 1199901"/>
                <a:gd name="connsiteY7" fmla="*/ 12974 h 972391"/>
                <a:gd name="connsiteX8" fmla="*/ 1100435 w 1199901"/>
                <a:gd name="connsiteY8" fmla="*/ 16563 h 972391"/>
                <a:gd name="connsiteX9" fmla="*/ 1101005 w 1199901"/>
                <a:gd name="connsiteY9" fmla="*/ 16678 h 972391"/>
                <a:gd name="connsiteX10" fmla="*/ 1199901 w 1199901"/>
                <a:gd name="connsiteY10" fmla="*/ 165878 h 972391"/>
                <a:gd name="connsiteX0" fmla="*/ 0 w 1199901"/>
                <a:gd name="connsiteY0" fmla="*/ 165100 h 972391"/>
                <a:gd name="connsiteX1" fmla="*/ 165100 w 1199901"/>
                <a:gd name="connsiteY1" fmla="*/ 0 h 972391"/>
                <a:gd name="connsiteX2" fmla="*/ 1030848 w 1199901"/>
                <a:gd name="connsiteY2" fmla="*/ 0 h 972391"/>
                <a:gd name="connsiteX3" fmla="*/ 1095112 w 1199901"/>
                <a:gd name="connsiteY3" fmla="*/ 12974 h 972391"/>
                <a:gd name="connsiteX4" fmla="*/ 1100435 w 1199901"/>
                <a:gd name="connsiteY4" fmla="*/ 16563 h 972391"/>
                <a:gd name="connsiteX5" fmla="*/ 1101005 w 1199901"/>
                <a:gd name="connsiteY5" fmla="*/ 16678 h 972391"/>
                <a:gd name="connsiteX6" fmla="*/ 1199901 w 1199901"/>
                <a:gd name="connsiteY6" fmla="*/ 165878 h 972391"/>
                <a:gd name="connsiteX7" fmla="*/ 1199901 w 1199901"/>
                <a:gd name="connsiteY7" fmla="*/ 972391 h 972391"/>
                <a:gd name="connsiteX8" fmla="*/ 876051 w 1199901"/>
                <a:gd name="connsiteY8" fmla="*/ 972391 h 972391"/>
                <a:gd name="connsiteX9" fmla="*/ 876051 w 1199901"/>
                <a:gd name="connsiteY9" fmla="*/ 330200 h 972391"/>
                <a:gd name="connsiteX10" fmla="*/ 165100 w 1199901"/>
                <a:gd name="connsiteY10" fmla="*/ 330200 h 972391"/>
                <a:gd name="connsiteX11" fmla="*/ 91440 w 1199901"/>
                <a:gd name="connsiteY11" fmla="*/ 256540 h 972391"/>
                <a:gd name="connsiteX0" fmla="*/ 115501 w 1150302"/>
                <a:gd name="connsiteY0" fmla="*/ 0 h 972391"/>
                <a:gd name="connsiteX1" fmla="*/ 981249 w 1150302"/>
                <a:gd name="connsiteY1" fmla="*/ 0 h 972391"/>
                <a:gd name="connsiteX2" fmla="*/ 1045513 w 1150302"/>
                <a:gd name="connsiteY2" fmla="*/ 12974 h 972391"/>
                <a:gd name="connsiteX3" fmla="*/ 1050836 w 1150302"/>
                <a:gd name="connsiteY3" fmla="*/ 16563 h 972391"/>
                <a:gd name="connsiteX4" fmla="*/ 1051406 w 1150302"/>
                <a:gd name="connsiteY4" fmla="*/ 16678 h 972391"/>
                <a:gd name="connsiteX5" fmla="*/ 1150302 w 1150302"/>
                <a:gd name="connsiteY5" fmla="*/ 165878 h 972391"/>
                <a:gd name="connsiteX6" fmla="*/ 1150302 w 1150302"/>
                <a:gd name="connsiteY6" fmla="*/ 972391 h 972391"/>
                <a:gd name="connsiteX7" fmla="*/ 826452 w 1150302"/>
                <a:gd name="connsiteY7" fmla="*/ 972391 h 972391"/>
                <a:gd name="connsiteX8" fmla="*/ 826452 w 1150302"/>
                <a:gd name="connsiteY8" fmla="*/ 330200 h 972391"/>
                <a:gd name="connsiteX9" fmla="*/ 115501 w 1150302"/>
                <a:gd name="connsiteY9" fmla="*/ 330200 h 972391"/>
                <a:gd name="connsiteX10" fmla="*/ 41841 w 1150302"/>
                <a:gd name="connsiteY10" fmla="*/ 256540 h 972391"/>
                <a:gd name="connsiteX0" fmla="*/ 0 w 1034801"/>
                <a:gd name="connsiteY0" fmla="*/ 0 h 972391"/>
                <a:gd name="connsiteX1" fmla="*/ 865748 w 1034801"/>
                <a:gd name="connsiteY1" fmla="*/ 0 h 972391"/>
                <a:gd name="connsiteX2" fmla="*/ 930012 w 1034801"/>
                <a:gd name="connsiteY2" fmla="*/ 12974 h 972391"/>
                <a:gd name="connsiteX3" fmla="*/ 935335 w 1034801"/>
                <a:gd name="connsiteY3" fmla="*/ 16563 h 972391"/>
                <a:gd name="connsiteX4" fmla="*/ 935905 w 1034801"/>
                <a:gd name="connsiteY4" fmla="*/ 16678 h 972391"/>
                <a:gd name="connsiteX5" fmla="*/ 1034801 w 1034801"/>
                <a:gd name="connsiteY5" fmla="*/ 165878 h 972391"/>
                <a:gd name="connsiteX6" fmla="*/ 1034801 w 1034801"/>
                <a:gd name="connsiteY6" fmla="*/ 972391 h 972391"/>
                <a:gd name="connsiteX7" fmla="*/ 710951 w 1034801"/>
                <a:gd name="connsiteY7" fmla="*/ 972391 h 972391"/>
                <a:gd name="connsiteX8" fmla="*/ 710951 w 1034801"/>
                <a:gd name="connsiteY8" fmla="*/ 330200 h 972391"/>
                <a:gd name="connsiteX9" fmla="*/ 0 w 1034801"/>
                <a:gd name="connsiteY9" fmla="*/ 330200 h 972391"/>
                <a:gd name="connsiteX0" fmla="*/ 0 w 1034801"/>
                <a:gd name="connsiteY0" fmla="*/ 0 h 972391"/>
                <a:gd name="connsiteX1" fmla="*/ 865748 w 1034801"/>
                <a:gd name="connsiteY1" fmla="*/ 0 h 972391"/>
                <a:gd name="connsiteX2" fmla="*/ 930012 w 1034801"/>
                <a:gd name="connsiteY2" fmla="*/ 12974 h 972391"/>
                <a:gd name="connsiteX3" fmla="*/ 935335 w 1034801"/>
                <a:gd name="connsiteY3" fmla="*/ 16563 h 972391"/>
                <a:gd name="connsiteX4" fmla="*/ 935905 w 1034801"/>
                <a:gd name="connsiteY4" fmla="*/ 16678 h 972391"/>
                <a:gd name="connsiteX5" fmla="*/ 1034801 w 1034801"/>
                <a:gd name="connsiteY5" fmla="*/ 165878 h 972391"/>
                <a:gd name="connsiteX6" fmla="*/ 1034801 w 1034801"/>
                <a:gd name="connsiteY6" fmla="*/ 972391 h 972391"/>
                <a:gd name="connsiteX7" fmla="*/ 710951 w 1034801"/>
                <a:gd name="connsiteY7" fmla="*/ 972391 h 972391"/>
                <a:gd name="connsiteX8" fmla="*/ 710951 w 1034801"/>
                <a:gd name="connsiteY8" fmla="*/ 330200 h 972391"/>
                <a:gd name="connsiteX9" fmla="*/ 101028 w 1034801"/>
                <a:gd name="connsiteY9" fmla="*/ 332445 h 972391"/>
                <a:gd name="connsiteX0" fmla="*/ 0 w 1142564"/>
                <a:gd name="connsiteY0" fmla="*/ 0 h 972391"/>
                <a:gd name="connsiteX1" fmla="*/ 973511 w 1142564"/>
                <a:gd name="connsiteY1" fmla="*/ 0 h 972391"/>
                <a:gd name="connsiteX2" fmla="*/ 1037775 w 1142564"/>
                <a:gd name="connsiteY2" fmla="*/ 12974 h 972391"/>
                <a:gd name="connsiteX3" fmla="*/ 1043098 w 1142564"/>
                <a:gd name="connsiteY3" fmla="*/ 16563 h 972391"/>
                <a:gd name="connsiteX4" fmla="*/ 1043668 w 1142564"/>
                <a:gd name="connsiteY4" fmla="*/ 16678 h 972391"/>
                <a:gd name="connsiteX5" fmla="*/ 1142564 w 1142564"/>
                <a:gd name="connsiteY5" fmla="*/ 165878 h 972391"/>
                <a:gd name="connsiteX6" fmla="*/ 1142564 w 1142564"/>
                <a:gd name="connsiteY6" fmla="*/ 972391 h 972391"/>
                <a:gd name="connsiteX7" fmla="*/ 818714 w 1142564"/>
                <a:gd name="connsiteY7" fmla="*/ 972391 h 972391"/>
                <a:gd name="connsiteX8" fmla="*/ 818714 w 1142564"/>
                <a:gd name="connsiteY8" fmla="*/ 330200 h 972391"/>
                <a:gd name="connsiteX9" fmla="*/ 208791 w 1142564"/>
                <a:gd name="connsiteY9" fmla="*/ 332445 h 972391"/>
                <a:gd name="connsiteX0" fmla="*/ 0 w 1142564"/>
                <a:gd name="connsiteY0" fmla="*/ 0 h 972391"/>
                <a:gd name="connsiteX1" fmla="*/ 973511 w 1142564"/>
                <a:gd name="connsiteY1" fmla="*/ 0 h 972391"/>
                <a:gd name="connsiteX2" fmla="*/ 1037775 w 1142564"/>
                <a:gd name="connsiteY2" fmla="*/ 12974 h 972391"/>
                <a:gd name="connsiteX3" fmla="*/ 1043098 w 1142564"/>
                <a:gd name="connsiteY3" fmla="*/ 16563 h 972391"/>
                <a:gd name="connsiteX4" fmla="*/ 1043668 w 1142564"/>
                <a:gd name="connsiteY4" fmla="*/ 16678 h 972391"/>
                <a:gd name="connsiteX5" fmla="*/ 1142564 w 1142564"/>
                <a:gd name="connsiteY5" fmla="*/ 165878 h 972391"/>
                <a:gd name="connsiteX6" fmla="*/ 1142564 w 1142564"/>
                <a:gd name="connsiteY6" fmla="*/ 972391 h 972391"/>
                <a:gd name="connsiteX7" fmla="*/ 818714 w 1142564"/>
                <a:gd name="connsiteY7" fmla="*/ 972391 h 972391"/>
                <a:gd name="connsiteX8" fmla="*/ 818714 w 1142564"/>
                <a:gd name="connsiteY8" fmla="*/ 330200 h 972391"/>
                <a:gd name="connsiteX9" fmla="*/ 314575 w 1142564"/>
                <a:gd name="connsiteY9" fmla="*/ 317740 h 972391"/>
                <a:gd name="connsiteX0" fmla="*/ 0 w 1142564"/>
                <a:gd name="connsiteY0" fmla="*/ 0 h 972391"/>
                <a:gd name="connsiteX1" fmla="*/ 973511 w 1142564"/>
                <a:gd name="connsiteY1" fmla="*/ 0 h 972391"/>
                <a:gd name="connsiteX2" fmla="*/ 1037775 w 1142564"/>
                <a:gd name="connsiteY2" fmla="*/ 12974 h 972391"/>
                <a:gd name="connsiteX3" fmla="*/ 1043098 w 1142564"/>
                <a:gd name="connsiteY3" fmla="*/ 16563 h 972391"/>
                <a:gd name="connsiteX4" fmla="*/ 1043668 w 1142564"/>
                <a:gd name="connsiteY4" fmla="*/ 16678 h 972391"/>
                <a:gd name="connsiteX5" fmla="*/ 1142564 w 1142564"/>
                <a:gd name="connsiteY5" fmla="*/ 165878 h 972391"/>
                <a:gd name="connsiteX6" fmla="*/ 1142564 w 1142564"/>
                <a:gd name="connsiteY6" fmla="*/ 972391 h 972391"/>
                <a:gd name="connsiteX7" fmla="*/ 818714 w 1142564"/>
                <a:gd name="connsiteY7" fmla="*/ 972391 h 972391"/>
                <a:gd name="connsiteX8" fmla="*/ 818714 w 1142564"/>
                <a:gd name="connsiteY8" fmla="*/ 330200 h 972391"/>
                <a:gd name="connsiteX9" fmla="*/ 314575 w 1142564"/>
                <a:gd name="connsiteY9" fmla="*/ 317740 h 972391"/>
                <a:gd name="connsiteX0" fmla="*/ 0 w 957602"/>
                <a:gd name="connsiteY0" fmla="*/ 0 h 1023838"/>
                <a:gd name="connsiteX1" fmla="*/ 788549 w 957602"/>
                <a:gd name="connsiteY1" fmla="*/ 51447 h 1023838"/>
                <a:gd name="connsiteX2" fmla="*/ 852813 w 957602"/>
                <a:gd name="connsiteY2" fmla="*/ 64421 h 1023838"/>
                <a:gd name="connsiteX3" fmla="*/ 858136 w 957602"/>
                <a:gd name="connsiteY3" fmla="*/ 68010 h 1023838"/>
                <a:gd name="connsiteX4" fmla="*/ 858706 w 957602"/>
                <a:gd name="connsiteY4" fmla="*/ 68125 h 1023838"/>
                <a:gd name="connsiteX5" fmla="*/ 957602 w 957602"/>
                <a:gd name="connsiteY5" fmla="*/ 217325 h 1023838"/>
                <a:gd name="connsiteX6" fmla="*/ 957602 w 957602"/>
                <a:gd name="connsiteY6" fmla="*/ 1023838 h 1023838"/>
                <a:gd name="connsiteX7" fmla="*/ 633752 w 957602"/>
                <a:gd name="connsiteY7" fmla="*/ 1023838 h 1023838"/>
                <a:gd name="connsiteX8" fmla="*/ 633752 w 957602"/>
                <a:gd name="connsiteY8" fmla="*/ 381647 h 1023838"/>
                <a:gd name="connsiteX9" fmla="*/ 129613 w 957602"/>
                <a:gd name="connsiteY9" fmla="*/ 369187 h 1023838"/>
                <a:gd name="connsiteX0" fmla="*/ 0 w 897921"/>
                <a:gd name="connsiteY0" fmla="*/ 0 h 1117523"/>
                <a:gd name="connsiteX1" fmla="*/ 728868 w 897921"/>
                <a:gd name="connsiteY1" fmla="*/ 145132 h 1117523"/>
                <a:gd name="connsiteX2" fmla="*/ 793132 w 897921"/>
                <a:gd name="connsiteY2" fmla="*/ 158106 h 1117523"/>
                <a:gd name="connsiteX3" fmla="*/ 798455 w 897921"/>
                <a:gd name="connsiteY3" fmla="*/ 161695 h 1117523"/>
                <a:gd name="connsiteX4" fmla="*/ 799025 w 897921"/>
                <a:gd name="connsiteY4" fmla="*/ 161810 h 1117523"/>
                <a:gd name="connsiteX5" fmla="*/ 897921 w 897921"/>
                <a:gd name="connsiteY5" fmla="*/ 311010 h 1117523"/>
                <a:gd name="connsiteX6" fmla="*/ 897921 w 897921"/>
                <a:gd name="connsiteY6" fmla="*/ 1117523 h 1117523"/>
                <a:gd name="connsiteX7" fmla="*/ 574071 w 897921"/>
                <a:gd name="connsiteY7" fmla="*/ 1117523 h 1117523"/>
                <a:gd name="connsiteX8" fmla="*/ 574071 w 897921"/>
                <a:gd name="connsiteY8" fmla="*/ 475332 h 1117523"/>
                <a:gd name="connsiteX9" fmla="*/ 69932 w 897921"/>
                <a:gd name="connsiteY9" fmla="*/ 462872 h 1117523"/>
                <a:gd name="connsiteX0" fmla="*/ 0 w 897921"/>
                <a:gd name="connsiteY0" fmla="*/ 0 h 1117523"/>
                <a:gd name="connsiteX1" fmla="*/ 728868 w 897921"/>
                <a:gd name="connsiteY1" fmla="*/ 145132 h 1117523"/>
                <a:gd name="connsiteX2" fmla="*/ 793132 w 897921"/>
                <a:gd name="connsiteY2" fmla="*/ 158106 h 1117523"/>
                <a:gd name="connsiteX3" fmla="*/ 798455 w 897921"/>
                <a:gd name="connsiteY3" fmla="*/ 161695 h 1117523"/>
                <a:gd name="connsiteX4" fmla="*/ 799025 w 897921"/>
                <a:gd name="connsiteY4" fmla="*/ 161810 h 1117523"/>
                <a:gd name="connsiteX5" fmla="*/ 897921 w 897921"/>
                <a:gd name="connsiteY5" fmla="*/ 311010 h 1117523"/>
                <a:gd name="connsiteX6" fmla="*/ 897921 w 897921"/>
                <a:gd name="connsiteY6" fmla="*/ 1117523 h 1117523"/>
                <a:gd name="connsiteX7" fmla="*/ 574071 w 897921"/>
                <a:gd name="connsiteY7" fmla="*/ 1117523 h 1117523"/>
                <a:gd name="connsiteX8" fmla="*/ 574071 w 897921"/>
                <a:gd name="connsiteY8" fmla="*/ 475332 h 1117523"/>
                <a:gd name="connsiteX9" fmla="*/ 69932 w 897921"/>
                <a:gd name="connsiteY9" fmla="*/ 462872 h 1117523"/>
                <a:gd name="connsiteX0" fmla="*/ 30110 w 928031"/>
                <a:gd name="connsiteY0" fmla="*/ 0 h 1117523"/>
                <a:gd name="connsiteX1" fmla="*/ 758978 w 928031"/>
                <a:gd name="connsiteY1" fmla="*/ 145132 h 1117523"/>
                <a:gd name="connsiteX2" fmla="*/ 823242 w 928031"/>
                <a:gd name="connsiteY2" fmla="*/ 158106 h 1117523"/>
                <a:gd name="connsiteX3" fmla="*/ 828565 w 928031"/>
                <a:gd name="connsiteY3" fmla="*/ 161695 h 1117523"/>
                <a:gd name="connsiteX4" fmla="*/ 829135 w 928031"/>
                <a:gd name="connsiteY4" fmla="*/ 161810 h 1117523"/>
                <a:gd name="connsiteX5" fmla="*/ 928031 w 928031"/>
                <a:gd name="connsiteY5" fmla="*/ 311010 h 1117523"/>
                <a:gd name="connsiteX6" fmla="*/ 928031 w 928031"/>
                <a:gd name="connsiteY6" fmla="*/ 1117523 h 1117523"/>
                <a:gd name="connsiteX7" fmla="*/ 604181 w 928031"/>
                <a:gd name="connsiteY7" fmla="*/ 1117523 h 1117523"/>
                <a:gd name="connsiteX8" fmla="*/ 604181 w 928031"/>
                <a:gd name="connsiteY8" fmla="*/ 475332 h 1117523"/>
                <a:gd name="connsiteX9" fmla="*/ 0 w 928031"/>
                <a:gd name="connsiteY9" fmla="*/ 331839 h 1117523"/>
                <a:gd name="connsiteX0" fmla="*/ 30110 w 928031"/>
                <a:gd name="connsiteY0" fmla="*/ 0 h 1117523"/>
                <a:gd name="connsiteX1" fmla="*/ 758978 w 928031"/>
                <a:gd name="connsiteY1" fmla="*/ 145132 h 1117523"/>
                <a:gd name="connsiteX2" fmla="*/ 823242 w 928031"/>
                <a:gd name="connsiteY2" fmla="*/ 158106 h 1117523"/>
                <a:gd name="connsiteX3" fmla="*/ 828565 w 928031"/>
                <a:gd name="connsiteY3" fmla="*/ 161695 h 1117523"/>
                <a:gd name="connsiteX4" fmla="*/ 829135 w 928031"/>
                <a:gd name="connsiteY4" fmla="*/ 161810 h 1117523"/>
                <a:gd name="connsiteX5" fmla="*/ 928031 w 928031"/>
                <a:gd name="connsiteY5" fmla="*/ 311010 h 1117523"/>
                <a:gd name="connsiteX6" fmla="*/ 928031 w 928031"/>
                <a:gd name="connsiteY6" fmla="*/ 1117523 h 1117523"/>
                <a:gd name="connsiteX7" fmla="*/ 604181 w 928031"/>
                <a:gd name="connsiteY7" fmla="*/ 1117523 h 1117523"/>
                <a:gd name="connsiteX8" fmla="*/ 604181 w 928031"/>
                <a:gd name="connsiteY8" fmla="*/ 475332 h 1117523"/>
                <a:gd name="connsiteX9" fmla="*/ 0 w 928031"/>
                <a:gd name="connsiteY9" fmla="*/ 331839 h 1117523"/>
                <a:gd name="connsiteX0" fmla="*/ 15215 w 928031"/>
                <a:gd name="connsiteY0" fmla="*/ 0 h 1147348"/>
                <a:gd name="connsiteX1" fmla="*/ 758978 w 928031"/>
                <a:gd name="connsiteY1" fmla="*/ 174957 h 1147348"/>
                <a:gd name="connsiteX2" fmla="*/ 823242 w 928031"/>
                <a:gd name="connsiteY2" fmla="*/ 187931 h 1147348"/>
                <a:gd name="connsiteX3" fmla="*/ 828565 w 928031"/>
                <a:gd name="connsiteY3" fmla="*/ 191520 h 1147348"/>
                <a:gd name="connsiteX4" fmla="*/ 829135 w 928031"/>
                <a:gd name="connsiteY4" fmla="*/ 191635 h 1147348"/>
                <a:gd name="connsiteX5" fmla="*/ 928031 w 928031"/>
                <a:gd name="connsiteY5" fmla="*/ 340835 h 1147348"/>
                <a:gd name="connsiteX6" fmla="*/ 928031 w 928031"/>
                <a:gd name="connsiteY6" fmla="*/ 1147348 h 1147348"/>
                <a:gd name="connsiteX7" fmla="*/ 604181 w 928031"/>
                <a:gd name="connsiteY7" fmla="*/ 1147348 h 1147348"/>
                <a:gd name="connsiteX8" fmla="*/ 604181 w 928031"/>
                <a:gd name="connsiteY8" fmla="*/ 505157 h 1147348"/>
                <a:gd name="connsiteX9" fmla="*/ 0 w 928031"/>
                <a:gd name="connsiteY9" fmla="*/ 361664 h 1147348"/>
                <a:gd name="connsiteX0" fmla="*/ 15215 w 928031"/>
                <a:gd name="connsiteY0" fmla="*/ 0 h 1147348"/>
                <a:gd name="connsiteX1" fmla="*/ 823242 w 928031"/>
                <a:gd name="connsiteY1" fmla="*/ 187931 h 1147348"/>
                <a:gd name="connsiteX2" fmla="*/ 828565 w 928031"/>
                <a:gd name="connsiteY2" fmla="*/ 191520 h 1147348"/>
                <a:gd name="connsiteX3" fmla="*/ 829135 w 928031"/>
                <a:gd name="connsiteY3" fmla="*/ 191635 h 1147348"/>
                <a:gd name="connsiteX4" fmla="*/ 928031 w 928031"/>
                <a:gd name="connsiteY4" fmla="*/ 340835 h 1147348"/>
                <a:gd name="connsiteX5" fmla="*/ 928031 w 928031"/>
                <a:gd name="connsiteY5" fmla="*/ 1147348 h 1147348"/>
                <a:gd name="connsiteX6" fmla="*/ 604181 w 928031"/>
                <a:gd name="connsiteY6" fmla="*/ 1147348 h 1147348"/>
                <a:gd name="connsiteX7" fmla="*/ 604181 w 928031"/>
                <a:gd name="connsiteY7" fmla="*/ 505157 h 1147348"/>
                <a:gd name="connsiteX8" fmla="*/ 0 w 928031"/>
                <a:gd name="connsiteY8" fmla="*/ 361664 h 1147348"/>
                <a:gd name="connsiteX0" fmla="*/ 15215 w 928031"/>
                <a:gd name="connsiteY0" fmla="*/ 0 h 1147348"/>
                <a:gd name="connsiteX1" fmla="*/ 828565 w 928031"/>
                <a:gd name="connsiteY1" fmla="*/ 191520 h 1147348"/>
                <a:gd name="connsiteX2" fmla="*/ 829135 w 928031"/>
                <a:gd name="connsiteY2" fmla="*/ 191635 h 1147348"/>
                <a:gd name="connsiteX3" fmla="*/ 928031 w 928031"/>
                <a:gd name="connsiteY3" fmla="*/ 340835 h 1147348"/>
                <a:gd name="connsiteX4" fmla="*/ 928031 w 928031"/>
                <a:gd name="connsiteY4" fmla="*/ 1147348 h 1147348"/>
                <a:gd name="connsiteX5" fmla="*/ 604181 w 928031"/>
                <a:gd name="connsiteY5" fmla="*/ 1147348 h 1147348"/>
                <a:gd name="connsiteX6" fmla="*/ 604181 w 928031"/>
                <a:gd name="connsiteY6" fmla="*/ 505157 h 1147348"/>
                <a:gd name="connsiteX7" fmla="*/ 0 w 928031"/>
                <a:gd name="connsiteY7" fmla="*/ 361664 h 1147348"/>
                <a:gd name="connsiteX0" fmla="*/ 15215 w 928031"/>
                <a:gd name="connsiteY0" fmla="*/ 0 h 1221875"/>
                <a:gd name="connsiteX1" fmla="*/ 828565 w 928031"/>
                <a:gd name="connsiteY1" fmla="*/ 191520 h 1221875"/>
                <a:gd name="connsiteX2" fmla="*/ 829135 w 928031"/>
                <a:gd name="connsiteY2" fmla="*/ 191635 h 1221875"/>
                <a:gd name="connsiteX3" fmla="*/ 928031 w 928031"/>
                <a:gd name="connsiteY3" fmla="*/ 340835 h 1221875"/>
                <a:gd name="connsiteX4" fmla="*/ 890722 w 928031"/>
                <a:gd name="connsiteY4" fmla="*/ 1221875 h 1221875"/>
                <a:gd name="connsiteX5" fmla="*/ 604181 w 928031"/>
                <a:gd name="connsiteY5" fmla="*/ 1147348 h 1221875"/>
                <a:gd name="connsiteX6" fmla="*/ 604181 w 928031"/>
                <a:gd name="connsiteY6" fmla="*/ 505157 h 1221875"/>
                <a:gd name="connsiteX7" fmla="*/ 0 w 928031"/>
                <a:gd name="connsiteY7" fmla="*/ 361664 h 1221875"/>
                <a:gd name="connsiteX0" fmla="*/ 15215 w 928031"/>
                <a:gd name="connsiteY0" fmla="*/ 0 h 1222975"/>
                <a:gd name="connsiteX1" fmla="*/ 828565 w 928031"/>
                <a:gd name="connsiteY1" fmla="*/ 191520 h 1222975"/>
                <a:gd name="connsiteX2" fmla="*/ 829135 w 928031"/>
                <a:gd name="connsiteY2" fmla="*/ 191635 h 1222975"/>
                <a:gd name="connsiteX3" fmla="*/ 928031 w 928031"/>
                <a:gd name="connsiteY3" fmla="*/ 340835 h 1222975"/>
                <a:gd name="connsiteX4" fmla="*/ 890722 w 928031"/>
                <a:gd name="connsiteY4" fmla="*/ 1221875 h 1222975"/>
                <a:gd name="connsiteX5" fmla="*/ 639288 w 928031"/>
                <a:gd name="connsiteY5" fmla="*/ 1222975 h 1222975"/>
                <a:gd name="connsiteX6" fmla="*/ 604181 w 928031"/>
                <a:gd name="connsiteY6" fmla="*/ 505157 h 1222975"/>
                <a:gd name="connsiteX7" fmla="*/ 0 w 928031"/>
                <a:gd name="connsiteY7" fmla="*/ 361664 h 12229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28031" h="1222975">
                  <a:moveTo>
                    <a:pt x="15215" y="0"/>
                  </a:moveTo>
                  <a:lnTo>
                    <a:pt x="828565" y="191520"/>
                  </a:lnTo>
                  <a:lnTo>
                    <a:pt x="829135" y="191635"/>
                  </a:lnTo>
                  <a:cubicBezTo>
                    <a:pt x="887252" y="216216"/>
                    <a:pt x="928031" y="273763"/>
                    <a:pt x="928031" y="340835"/>
                  </a:cubicBezTo>
                  <a:lnTo>
                    <a:pt x="890722" y="1221875"/>
                  </a:lnTo>
                  <a:lnTo>
                    <a:pt x="639288" y="1222975"/>
                  </a:lnTo>
                  <a:lnTo>
                    <a:pt x="604181" y="505157"/>
                  </a:lnTo>
                  <a:lnTo>
                    <a:pt x="0" y="361664"/>
                  </a:lnTo>
                </a:path>
              </a:pathLst>
            </a:custGeom>
            <a:pattFill prst="plaid">
              <a:fgClr>
                <a:srgbClr val="FF7C80"/>
              </a:fgClr>
              <a:bgClr>
                <a:srgbClr val="FF0066"/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sp>
          <p:nvSpPr>
            <p:cNvPr id="1473" name="フリーフォーム 190">
              <a:extLst>
                <a:ext uri="{FF2B5EF4-FFF2-40B4-BE49-F238E27FC236}">
                  <a16:creationId xmlns:a16="http://schemas.microsoft.com/office/drawing/2014/main" id="{084183E3-4A5D-4293-BC59-B333AB4BAFC5}"/>
                </a:ext>
              </a:extLst>
            </p:cNvPr>
            <p:cNvSpPr/>
            <p:nvPr/>
          </p:nvSpPr>
          <p:spPr>
            <a:xfrm rot="9207723" flipH="1">
              <a:off x="10018598" y="2170094"/>
              <a:ext cx="928031" cy="1222975"/>
            </a:xfrm>
            <a:custGeom>
              <a:avLst/>
              <a:gdLst>
                <a:gd name="connsiteX0" fmla="*/ 1199901 w 1199901"/>
                <a:gd name="connsiteY0" fmla="*/ 972391 h 972391"/>
                <a:gd name="connsiteX1" fmla="*/ 876051 w 1199901"/>
                <a:gd name="connsiteY1" fmla="*/ 972391 h 972391"/>
                <a:gd name="connsiteX2" fmla="*/ 876051 w 1199901"/>
                <a:gd name="connsiteY2" fmla="*/ 330200 h 972391"/>
                <a:gd name="connsiteX3" fmla="*/ 165100 w 1199901"/>
                <a:gd name="connsiteY3" fmla="*/ 330200 h 972391"/>
                <a:gd name="connsiteX4" fmla="*/ 0 w 1199901"/>
                <a:gd name="connsiteY4" fmla="*/ 165100 h 972391"/>
                <a:gd name="connsiteX5" fmla="*/ 165100 w 1199901"/>
                <a:gd name="connsiteY5" fmla="*/ 0 h 972391"/>
                <a:gd name="connsiteX6" fmla="*/ 1030848 w 1199901"/>
                <a:gd name="connsiteY6" fmla="*/ 0 h 972391"/>
                <a:gd name="connsiteX7" fmla="*/ 1095112 w 1199901"/>
                <a:gd name="connsiteY7" fmla="*/ 12974 h 972391"/>
                <a:gd name="connsiteX8" fmla="*/ 1100435 w 1199901"/>
                <a:gd name="connsiteY8" fmla="*/ 16563 h 972391"/>
                <a:gd name="connsiteX9" fmla="*/ 1101005 w 1199901"/>
                <a:gd name="connsiteY9" fmla="*/ 16678 h 972391"/>
                <a:gd name="connsiteX10" fmla="*/ 1199901 w 1199901"/>
                <a:gd name="connsiteY10" fmla="*/ 165878 h 972391"/>
                <a:gd name="connsiteX0" fmla="*/ 0 w 1199901"/>
                <a:gd name="connsiteY0" fmla="*/ 165100 h 972391"/>
                <a:gd name="connsiteX1" fmla="*/ 165100 w 1199901"/>
                <a:gd name="connsiteY1" fmla="*/ 0 h 972391"/>
                <a:gd name="connsiteX2" fmla="*/ 1030848 w 1199901"/>
                <a:gd name="connsiteY2" fmla="*/ 0 h 972391"/>
                <a:gd name="connsiteX3" fmla="*/ 1095112 w 1199901"/>
                <a:gd name="connsiteY3" fmla="*/ 12974 h 972391"/>
                <a:gd name="connsiteX4" fmla="*/ 1100435 w 1199901"/>
                <a:gd name="connsiteY4" fmla="*/ 16563 h 972391"/>
                <a:gd name="connsiteX5" fmla="*/ 1101005 w 1199901"/>
                <a:gd name="connsiteY5" fmla="*/ 16678 h 972391"/>
                <a:gd name="connsiteX6" fmla="*/ 1199901 w 1199901"/>
                <a:gd name="connsiteY6" fmla="*/ 165878 h 972391"/>
                <a:gd name="connsiteX7" fmla="*/ 1199901 w 1199901"/>
                <a:gd name="connsiteY7" fmla="*/ 972391 h 972391"/>
                <a:gd name="connsiteX8" fmla="*/ 876051 w 1199901"/>
                <a:gd name="connsiteY8" fmla="*/ 972391 h 972391"/>
                <a:gd name="connsiteX9" fmla="*/ 876051 w 1199901"/>
                <a:gd name="connsiteY9" fmla="*/ 330200 h 972391"/>
                <a:gd name="connsiteX10" fmla="*/ 165100 w 1199901"/>
                <a:gd name="connsiteY10" fmla="*/ 330200 h 972391"/>
                <a:gd name="connsiteX11" fmla="*/ 91440 w 1199901"/>
                <a:gd name="connsiteY11" fmla="*/ 256540 h 972391"/>
                <a:gd name="connsiteX0" fmla="*/ 115501 w 1150302"/>
                <a:gd name="connsiteY0" fmla="*/ 0 h 972391"/>
                <a:gd name="connsiteX1" fmla="*/ 981249 w 1150302"/>
                <a:gd name="connsiteY1" fmla="*/ 0 h 972391"/>
                <a:gd name="connsiteX2" fmla="*/ 1045513 w 1150302"/>
                <a:gd name="connsiteY2" fmla="*/ 12974 h 972391"/>
                <a:gd name="connsiteX3" fmla="*/ 1050836 w 1150302"/>
                <a:gd name="connsiteY3" fmla="*/ 16563 h 972391"/>
                <a:gd name="connsiteX4" fmla="*/ 1051406 w 1150302"/>
                <a:gd name="connsiteY4" fmla="*/ 16678 h 972391"/>
                <a:gd name="connsiteX5" fmla="*/ 1150302 w 1150302"/>
                <a:gd name="connsiteY5" fmla="*/ 165878 h 972391"/>
                <a:gd name="connsiteX6" fmla="*/ 1150302 w 1150302"/>
                <a:gd name="connsiteY6" fmla="*/ 972391 h 972391"/>
                <a:gd name="connsiteX7" fmla="*/ 826452 w 1150302"/>
                <a:gd name="connsiteY7" fmla="*/ 972391 h 972391"/>
                <a:gd name="connsiteX8" fmla="*/ 826452 w 1150302"/>
                <a:gd name="connsiteY8" fmla="*/ 330200 h 972391"/>
                <a:gd name="connsiteX9" fmla="*/ 115501 w 1150302"/>
                <a:gd name="connsiteY9" fmla="*/ 330200 h 972391"/>
                <a:gd name="connsiteX10" fmla="*/ 41841 w 1150302"/>
                <a:gd name="connsiteY10" fmla="*/ 256540 h 972391"/>
                <a:gd name="connsiteX0" fmla="*/ 0 w 1034801"/>
                <a:gd name="connsiteY0" fmla="*/ 0 h 972391"/>
                <a:gd name="connsiteX1" fmla="*/ 865748 w 1034801"/>
                <a:gd name="connsiteY1" fmla="*/ 0 h 972391"/>
                <a:gd name="connsiteX2" fmla="*/ 930012 w 1034801"/>
                <a:gd name="connsiteY2" fmla="*/ 12974 h 972391"/>
                <a:gd name="connsiteX3" fmla="*/ 935335 w 1034801"/>
                <a:gd name="connsiteY3" fmla="*/ 16563 h 972391"/>
                <a:gd name="connsiteX4" fmla="*/ 935905 w 1034801"/>
                <a:gd name="connsiteY4" fmla="*/ 16678 h 972391"/>
                <a:gd name="connsiteX5" fmla="*/ 1034801 w 1034801"/>
                <a:gd name="connsiteY5" fmla="*/ 165878 h 972391"/>
                <a:gd name="connsiteX6" fmla="*/ 1034801 w 1034801"/>
                <a:gd name="connsiteY6" fmla="*/ 972391 h 972391"/>
                <a:gd name="connsiteX7" fmla="*/ 710951 w 1034801"/>
                <a:gd name="connsiteY7" fmla="*/ 972391 h 972391"/>
                <a:gd name="connsiteX8" fmla="*/ 710951 w 1034801"/>
                <a:gd name="connsiteY8" fmla="*/ 330200 h 972391"/>
                <a:gd name="connsiteX9" fmla="*/ 0 w 1034801"/>
                <a:gd name="connsiteY9" fmla="*/ 330200 h 972391"/>
                <a:gd name="connsiteX0" fmla="*/ 0 w 1034801"/>
                <a:gd name="connsiteY0" fmla="*/ 0 h 972391"/>
                <a:gd name="connsiteX1" fmla="*/ 865748 w 1034801"/>
                <a:gd name="connsiteY1" fmla="*/ 0 h 972391"/>
                <a:gd name="connsiteX2" fmla="*/ 930012 w 1034801"/>
                <a:gd name="connsiteY2" fmla="*/ 12974 h 972391"/>
                <a:gd name="connsiteX3" fmla="*/ 935335 w 1034801"/>
                <a:gd name="connsiteY3" fmla="*/ 16563 h 972391"/>
                <a:gd name="connsiteX4" fmla="*/ 935905 w 1034801"/>
                <a:gd name="connsiteY4" fmla="*/ 16678 h 972391"/>
                <a:gd name="connsiteX5" fmla="*/ 1034801 w 1034801"/>
                <a:gd name="connsiteY5" fmla="*/ 165878 h 972391"/>
                <a:gd name="connsiteX6" fmla="*/ 1034801 w 1034801"/>
                <a:gd name="connsiteY6" fmla="*/ 972391 h 972391"/>
                <a:gd name="connsiteX7" fmla="*/ 710951 w 1034801"/>
                <a:gd name="connsiteY7" fmla="*/ 972391 h 972391"/>
                <a:gd name="connsiteX8" fmla="*/ 710951 w 1034801"/>
                <a:gd name="connsiteY8" fmla="*/ 330200 h 972391"/>
                <a:gd name="connsiteX9" fmla="*/ 101028 w 1034801"/>
                <a:gd name="connsiteY9" fmla="*/ 332445 h 972391"/>
                <a:gd name="connsiteX0" fmla="*/ 0 w 1142564"/>
                <a:gd name="connsiteY0" fmla="*/ 0 h 972391"/>
                <a:gd name="connsiteX1" fmla="*/ 973511 w 1142564"/>
                <a:gd name="connsiteY1" fmla="*/ 0 h 972391"/>
                <a:gd name="connsiteX2" fmla="*/ 1037775 w 1142564"/>
                <a:gd name="connsiteY2" fmla="*/ 12974 h 972391"/>
                <a:gd name="connsiteX3" fmla="*/ 1043098 w 1142564"/>
                <a:gd name="connsiteY3" fmla="*/ 16563 h 972391"/>
                <a:gd name="connsiteX4" fmla="*/ 1043668 w 1142564"/>
                <a:gd name="connsiteY4" fmla="*/ 16678 h 972391"/>
                <a:gd name="connsiteX5" fmla="*/ 1142564 w 1142564"/>
                <a:gd name="connsiteY5" fmla="*/ 165878 h 972391"/>
                <a:gd name="connsiteX6" fmla="*/ 1142564 w 1142564"/>
                <a:gd name="connsiteY6" fmla="*/ 972391 h 972391"/>
                <a:gd name="connsiteX7" fmla="*/ 818714 w 1142564"/>
                <a:gd name="connsiteY7" fmla="*/ 972391 h 972391"/>
                <a:gd name="connsiteX8" fmla="*/ 818714 w 1142564"/>
                <a:gd name="connsiteY8" fmla="*/ 330200 h 972391"/>
                <a:gd name="connsiteX9" fmla="*/ 208791 w 1142564"/>
                <a:gd name="connsiteY9" fmla="*/ 332445 h 972391"/>
                <a:gd name="connsiteX0" fmla="*/ 0 w 1142564"/>
                <a:gd name="connsiteY0" fmla="*/ 0 h 972391"/>
                <a:gd name="connsiteX1" fmla="*/ 973511 w 1142564"/>
                <a:gd name="connsiteY1" fmla="*/ 0 h 972391"/>
                <a:gd name="connsiteX2" fmla="*/ 1037775 w 1142564"/>
                <a:gd name="connsiteY2" fmla="*/ 12974 h 972391"/>
                <a:gd name="connsiteX3" fmla="*/ 1043098 w 1142564"/>
                <a:gd name="connsiteY3" fmla="*/ 16563 h 972391"/>
                <a:gd name="connsiteX4" fmla="*/ 1043668 w 1142564"/>
                <a:gd name="connsiteY4" fmla="*/ 16678 h 972391"/>
                <a:gd name="connsiteX5" fmla="*/ 1142564 w 1142564"/>
                <a:gd name="connsiteY5" fmla="*/ 165878 h 972391"/>
                <a:gd name="connsiteX6" fmla="*/ 1142564 w 1142564"/>
                <a:gd name="connsiteY6" fmla="*/ 972391 h 972391"/>
                <a:gd name="connsiteX7" fmla="*/ 818714 w 1142564"/>
                <a:gd name="connsiteY7" fmla="*/ 972391 h 972391"/>
                <a:gd name="connsiteX8" fmla="*/ 818714 w 1142564"/>
                <a:gd name="connsiteY8" fmla="*/ 330200 h 972391"/>
                <a:gd name="connsiteX9" fmla="*/ 314575 w 1142564"/>
                <a:gd name="connsiteY9" fmla="*/ 317740 h 972391"/>
                <a:gd name="connsiteX0" fmla="*/ 0 w 1142564"/>
                <a:gd name="connsiteY0" fmla="*/ 0 h 972391"/>
                <a:gd name="connsiteX1" fmla="*/ 973511 w 1142564"/>
                <a:gd name="connsiteY1" fmla="*/ 0 h 972391"/>
                <a:gd name="connsiteX2" fmla="*/ 1037775 w 1142564"/>
                <a:gd name="connsiteY2" fmla="*/ 12974 h 972391"/>
                <a:gd name="connsiteX3" fmla="*/ 1043098 w 1142564"/>
                <a:gd name="connsiteY3" fmla="*/ 16563 h 972391"/>
                <a:gd name="connsiteX4" fmla="*/ 1043668 w 1142564"/>
                <a:gd name="connsiteY4" fmla="*/ 16678 h 972391"/>
                <a:gd name="connsiteX5" fmla="*/ 1142564 w 1142564"/>
                <a:gd name="connsiteY5" fmla="*/ 165878 h 972391"/>
                <a:gd name="connsiteX6" fmla="*/ 1142564 w 1142564"/>
                <a:gd name="connsiteY6" fmla="*/ 972391 h 972391"/>
                <a:gd name="connsiteX7" fmla="*/ 818714 w 1142564"/>
                <a:gd name="connsiteY7" fmla="*/ 972391 h 972391"/>
                <a:gd name="connsiteX8" fmla="*/ 818714 w 1142564"/>
                <a:gd name="connsiteY8" fmla="*/ 330200 h 972391"/>
                <a:gd name="connsiteX9" fmla="*/ 314575 w 1142564"/>
                <a:gd name="connsiteY9" fmla="*/ 317740 h 972391"/>
                <a:gd name="connsiteX0" fmla="*/ 0 w 957602"/>
                <a:gd name="connsiteY0" fmla="*/ 0 h 1023838"/>
                <a:gd name="connsiteX1" fmla="*/ 788549 w 957602"/>
                <a:gd name="connsiteY1" fmla="*/ 51447 h 1023838"/>
                <a:gd name="connsiteX2" fmla="*/ 852813 w 957602"/>
                <a:gd name="connsiteY2" fmla="*/ 64421 h 1023838"/>
                <a:gd name="connsiteX3" fmla="*/ 858136 w 957602"/>
                <a:gd name="connsiteY3" fmla="*/ 68010 h 1023838"/>
                <a:gd name="connsiteX4" fmla="*/ 858706 w 957602"/>
                <a:gd name="connsiteY4" fmla="*/ 68125 h 1023838"/>
                <a:gd name="connsiteX5" fmla="*/ 957602 w 957602"/>
                <a:gd name="connsiteY5" fmla="*/ 217325 h 1023838"/>
                <a:gd name="connsiteX6" fmla="*/ 957602 w 957602"/>
                <a:gd name="connsiteY6" fmla="*/ 1023838 h 1023838"/>
                <a:gd name="connsiteX7" fmla="*/ 633752 w 957602"/>
                <a:gd name="connsiteY7" fmla="*/ 1023838 h 1023838"/>
                <a:gd name="connsiteX8" fmla="*/ 633752 w 957602"/>
                <a:gd name="connsiteY8" fmla="*/ 381647 h 1023838"/>
                <a:gd name="connsiteX9" fmla="*/ 129613 w 957602"/>
                <a:gd name="connsiteY9" fmla="*/ 369187 h 1023838"/>
                <a:gd name="connsiteX0" fmla="*/ 0 w 897921"/>
                <a:gd name="connsiteY0" fmla="*/ 0 h 1117523"/>
                <a:gd name="connsiteX1" fmla="*/ 728868 w 897921"/>
                <a:gd name="connsiteY1" fmla="*/ 145132 h 1117523"/>
                <a:gd name="connsiteX2" fmla="*/ 793132 w 897921"/>
                <a:gd name="connsiteY2" fmla="*/ 158106 h 1117523"/>
                <a:gd name="connsiteX3" fmla="*/ 798455 w 897921"/>
                <a:gd name="connsiteY3" fmla="*/ 161695 h 1117523"/>
                <a:gd name="connsiteX4" fmla="*/ 799025 w 897921"/>
                <a:gd name="connsiteY4" fmla="*/ 161810 h 1117523"/>
                <a:gd name="connsiteX5" fmla="*/ 897921 w 897921"/>
                <a:gd name="connsiteY5" fmla="*/ 311010 h 1117523"/>
                <a:gd name="connsiteX6" fmla="*/ 897921 w 897921"/>
                <a:gd name="connsiteY6" fmla="*/ 1117523 h 1117523"/>
                <a:gd name="connsiteX7" fmla="*/ 574071 w 897921"/>
                <a:gd name="connsiteY7" fmla="*/ 1117523 h 1117523"/>
                <a:gd name="connsiteX8" fmla="*/ 574071 w 897921"/>
                <a:gd name="connsiteY8" fmla="*/ 475332 h 1117523"/>
                <a:gd name="connsiteX9" fmla="*/ 69932 w 897921"/>
                <a:gd name="connsiteY9" fmla="*/ 462872 h 1117523"/>
                <a:gd name="connsiteX0" fmla="*/ 0 w 897921"/>
                <a:gd name="connsiteY0" fmla="*/ 0 h 1117523"/>
                <a:gd name="connsiteX1" fmla="*/ 728868 w 897921"/>
                <a:gd name="connsiteY1" fmla="*/ 145132 h 1117523"/>
                <a:gd name="connsiteX2" fmla="*/ 793132 w 897921"/>
                <a:gd name="connsiteY2" fmla="*/ 158106 h 1117523"/>
                <a:gd name="connsiteX3" fmla="*/ 798455 w 897921"/>
                <a:gd name="connsiteY3" fmla="*/ 161695 h 1117523"/>
                <a:gd name="connsiteX4" fmla="*/ 799025 w 897921"/>
                <a:gd name="connsiteY4" fmla="*/ 161810 h 1117523"/>
                <a:gd name="connsiteX5" fmla="*/ 897921 w 897921"/>
                <a:gd name="connsiteY5" fmla="*/ 311010 h 1117523"/>
                <a:gd name="connsiteX6" fmla="*/ 897921 w 897921"/>
                <a:gd name="connsiteY6" fmla="*/ 1117523 h 1117523"/>
                <a:gd name="connsiteX7" fmla="*/ 574071 w 897921"/>
                <a:gd name="connsiteY7" fmla="*/ 1117523 h 1117523"/>
                <a:gd name="connsiteX8" fmla="*/ 574071 w 897921"/>
                <a:gd name="connsiteY8" fmla="*/ 475332 h 1117523"/>
                <a:gd name="connsiteX9" fmla="*/ 69932 w 897921"/>
                <a:gd name="connsiteY9" fmla="*/ 462872 h 1117523"/>
                <a:gd name="connsiteX0" fmla="*/ 30110 w 928031"/>
                <a:gd name="connsiteY0" fmla="*/ 0 h 1117523"/>
                <a:gd name="connsiteX1" fmla="*/ 758978 w 928031"/>
                <a:gd name="connsiteY1" fmla="*/ 145132 h 1117523"/>
                <a:gd name="connsiteX2" fmla="*/ 823242 w 928031"/>
                <a:gd name="connsiteY2" fmla="*/ 158106 h 1117523"/>
                <a:gd name="connsiteX3" fmla="*/ 828565 w 928031"/>
                <a:gd name="connsiteY3" fmla="*/ 161695 h 1117523"/>
                <a:gd name="connsiteX4" fmla="*/ 829135 w 928031"/>
                <a:gd name="connsiteY4" fmla="*/ 161810 h 1117523"/>
                <a:gd name="connsiteX5" fmla="*/ 928031 w 928031"/>
                <a:gd name="connsiteY5" fmla="*/ 311010 h 1117523"/>
                <a:gd name="connsiteX6" fmla="*/ 928031 w 928031"/>
                <a:gd name="connsiteY6" fmla="*/ 1117523 h 1117523"/>
                <a:gd name="connsiteX7" fmla="*/ 604181 w 928031"/>
                <a:gd name="connsiteY7" fmla="*/ 1117523 h 1117523"/>
                <a:gd name="connsiteX8" fmla="*/ 604181 w 928031"/>
                <a:gd name="connsiteY8" fmla="*/ 475332 h 1117523"/>
                <a:gd name="connsiteX9" fmla="*/ 0 w 928031"/>
                <a:gd name="connsiteY9" fmla="*/ 331839 h 1117523"/>
                <a:gd name="connsiteX0" fmla="*/ 30110 w 928031"/>
                <a:gd name="connsiteY0" fmla="*/ 0 h 1117523"/>
                <a:gd name="connsiteX1" fmla="*/ 758978 w 928031"/>
                <a:gd name="connsiteY1" fmla="*/ 145132 h 1117523"/>
                <a:gd name="connsiteX2" fmla="*/ 823242 w 928031"/>
                <a:gd name="connsiteY2" fmla="*/ 158106 h 1117523"/>
                <a:gd name="connsiteX3" fmla="*/ 828565 w 928031"/>
                <a:gd name="connsiteY3" fmla="*/ 161695 h 1117523"/>
                <a:gd name="connsiteX4" fmla="*/ 829135 w 928031"/>
                <a:gd name="connsiteY4" fmla="*/ 161810 h 1117523"/>
                <a:gd name="connsiteX5" fmla="*/ 928031 w 928031"/>
                <a:gd name="connsiteY5" fmla="*/ 311010 h 1117523"/>
                <a:gd name="connsiteX6" fmla="*/ 928031 w 928031"/>
                <a:gd name="connsiteY6" fmla="*/ 1117523 h 1117523"/>
                <a:gd name="connsiteX7" fmla="*/ 604181 w 928031"/>
                <a:gd name="connsiteY7" fmla="*/ 1117523 h 1117523"/>
                <a:gd name="connsiteX8" fmla="*/ 604181 w 928031"/>
                <a:gd name="connsiteY8" fmla="*/ 475332 h 1117523"/>
                <a:gd name="connsiteX9" fmla="*/ 0 w 928031"/>
                <a:gd name="connsiteY9" fmla="*/ 331839 h 1117523"/>
                <a:gd name="connsiteX0" fmla="*/ 15215 w 928031"/>
                <a:gd name="connsiteY0" fmla="*/ 0 h 1147348"/>
                <a:gd name="connsiteX1" fmla="*/ 758978 w 928031"/>
                <a:gd name="connsiteY1" fmla="*/ 174957 h 1147348"/>
                <a:gd name="connsiteX2" fmla="*/ 823242 w 928031"/>
                <a:gd name="connsiteY2" fmla="*/ 187931 h 1147348"/>
                <a:gd name="connsiteX3" fmla="*/ 828565 w 928031"/>
                <a:gd name="connsiteY3" fmla="*/ 191520 h 1147348"/>
                <a:gd name="connsiteX4" fmla="*/ 829135 w 928031"/>
                <a:gd name="connsiteY4" fmla="*/ 191635 h 1147348"/>
                <a:gd name="connsiteX5" fmla="*/ 928031 w 928031"/>
                <a:gd name="connsiteY5" fmla="*/ 340835 h 1147348"/>
                <a:gd name="connsiteX6" fmla="*/ 928031 w 928031"/>
                <a:gd name="connsiteY6" fmla="*/ 1147348 h 1147348"/>
                <a:gd name="connsiteX7" fmla="*/ 604181 w 928031"/>
                <a:gd name="connsiteY7" fmla="*/ 1147348 h 1147348"/>
                <a:gd name="connsiteX8" fmla="*/ 604181 w 928031"/>
                <a:gd name="connsiteY8" fmla="*/ 505157 h 1147348"/>
                <a:gd name="connsiteX9" fmla="*/ 0 w 928031"/>
                <a:gd name="connsiteY9" fmla="*/ 361664 h 1147348"/>
                <a:gd name="connsiteX0" fmla="*/ 15215 w 928031"/>
                <a:gd name="connsiteY0" fmla="*/ 0 h 1147348"/>
                <a:gd name="connsiteX1" fmla="*/ 823242 w 928031"/>
                <a:gd name="connsiteY1" fmla="*/ 187931 h 1147348"/>
                <a:gd name="connsiteX2" fmla="*/ 828565 w 928031"/>
                <a:gd name="connsiteY2" fmla="*/ 191520 h 1147348"/>
                <a:gd name="connsiteX3" fmla="*/ 829135 w 928031"/>
                <a:gd name="connsiteY3" fmla="*/ 191635 h 1147348"/>
                <a:gd name="connsiteX4" fmla="*/ 928031 w 928031"/>
                <a:gd name="connsiteY4" fmla="*/ 340835 h 1147348"/>
                <a:gd name="connsiteX5" fmla="*/ 928031 w 928031"/>
                <a:gd name="connsiteY5" fmla="*/ 1147348 h 1147348"/>
                <a:gd name="connsiteX6" fmla="*/ 604181 w 928031"/>
                <a:gd name="connsiteY6" fmla="*/ 1147348 h 1147348"/>
                <a:gd name="connsiteX7" fmla="*/ 604181 w 928031"/>
                <a:gd name="connsiteY7" fmla="*/ 505157 h 1147348"/>
                <a:gd name="connsiteX8" fmla="*/ 0 w 928031"/>
                <a:gd name="connsiteY8" fmla="*/ 361664 h 1147348"/>
                <a:gd name="connsiteX0" fmla="*/ 15215 w 928031"/>
                <a:gd name="connsiteY0" fmla="*/ 0 h 1147348"/>
                <a:gd name="connsiteX1" fmla="*/ 828565 w 928031"/>
                <a:gd name="connsiteY1" fmla="*/ 191520 h 1147348"/>
                <a:gd name="connsiteX2" fmla="*/ 829135 w 928031"/>
                <a:gd name="connsiteY2" fmla="*/ 191635 h 1147348"/>
                <a:gd name="connsiteX3" fmla="*/ 928031 w 928031"/>
                <a:gd name="connsiteY3" fmla="*/ 340835 h 1147348"/>
                <a:gd name="connsiteX4" fmla="*/ 928031 w 928031"/>
                <a:gd name="connsiteY4" fmla="*/ 1147348 h 1147348"/>
                <a:gd name="connsiteX5" fmla="*/ 604181 w 928031"/>
                <a:gd name="connsiteY5" fmla="*/ 1147348 h 1147348"/>
                <a:gd name="connsiteX6" fmla="*/ 604181 w 928031"/>
                <a:gd name="connsiteY6" fmla="*/ 505157 h 1147348"/>
                <a:gd name="connsiteX7" fmla="*/ 0 w 928031"/>
                <a:gd name="connsiteY7" fmla="*/ 361664 h 1147348"/>
                <a:gd name="connsiteX0" fmla="*/ 15215 w 928031"/>
                <a:gd name="connsiteY0" fmla="*/ 0 h 1221875"/>
                <a:gd name="connsiteX1" fmla="*/ 828565 w 928031"/>
                <a:gd name="connsiteY1" fmla="*/ 191520 h 1221875"/>
                <a:gd name="connsiteX2" fmla="*/ 829135 w 928031"/>
                <a:gd name="connsiteY2" fmla="*/ 191635 h 1221875"/>
                <a:gd name="connsiteX3" fmla="*/ 928031 w 928031"/>
                <a:gd name="connsiteY3" fmla="*/ 340835 h 1221875"/>
                <a:gd name="connsiteX4" fmla="*/ 890722 w 928031"/>
                <a:gd name="connsiteY4" fmla="*/ 1221875 h 1221875"/>
                <a:gd name="connsiteX5" fmla="*/ 604181 w 928031"/>
                <a:gd name="connsiteY5" fmla="*/ 1147348 h 1221875"/>
                <a:gd name="connsiteX6" fmla="*/ 604181 w 928031"/>
                <a:gd name="connsiteY6" fmla="*/ 505157 h 1221875"/>
                <a:gd name="connsiteX7" fmla="*/ 0 w 928031"/>
                <a:gd name="connsiteY7" fmla="*/ 361664 h 1221875"/>
                <a:gd name="connsiteX0" fmla="*/ 15215 w 928031"/>
                <a:gd name="connsiteY0" fmla="*/ 0 h 1222975"/>
                <a:gd name="connsiteX1" fmla="*/ 828565 w 928031"/>
                <a:gd name="connsiteY1" fmla="*/ 191520 h 1222975"/>
                <a:gd name="connsiteX2" fmla="*/ 829135 w 928031"/>
                <a:gd name="connsiteY2" fmla="*/ 191635 h 1222975"/>
                <a:gd name="connsiteX3" fmla="*/ 928031 w 928031"/>
                <a:gd name="connsiteY3" fmla="*/ 340835 h 1222975"/>
                <a:gd name="connsiteX4" fmla="*/ 890722 w 928031"/>
                <a:gd name="connsiteY4" fmla="*/ 1221875 h 1222975"/>
                <a:gd name="connsiteX5" fmla="*/ 639288 w 928031"/>
                <a:gd name="connsiteY5" fmla="*/ 1222975 h 1222975"/>
                <a:gd name="connsiteX6" fmla="*/ 604181 w 928031"/>
                <a:gd name="connsiteY6" fmla="*/ 505157 h 1222975"/>
                <a:gd name="connsiteX7" fmla="*/ 0 w 928031"/>
                <a:gd name="connsiteY7" fmla="*/ 361664 h 12229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28031" h="1222975">
                  <a:moveTo>
                    <a:pt x="15215" y="0"/>
                  </a:moveTo>
                  <a:lnTo>
                    <a:pt x="828565" y="191520"/>
                  </a:lnTo>
                  <a:lnTo>
                    <a:pt x="829135" y="191635"/>
                  </a:lnTo>
                  <a:cubicBezTo>
                    <a:pt x="887252" y="216216"/>
                    <a:pt x="928031" y="273763"/>
                    <a:pt x="928031" y="340835"/>
                  </a:cubicBezTo>
                  <a:lnTo>
                    <a:pt x="890722" y="1221875"/>
                  </a:lnTo>
                  <a:lnTo>
                    <a:pt x="639288" y="1222975"/>
                  </a:lnTo>
                  <a:lnTo>
                    <a:pt x="604181" y="505157"/>
                  </a:lnTo>
                  <a:lnTo>
                    <a:pt x="0" y="361664"/>
                  </a:lnTo>
                </a:path>
              </a:pathLst>
            </a:custGeom>
            <a:pattFill prst="plaid">
              <a:fgClr>
                <a:srgbClr val="FF7C80"/>
              </a:fgClr>
              <a:bgClr>
                <a:srgbClr val="FF0066"/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sp>
          <p:nvSpPr>
            <p:cNvPr id="1474" name="正方形/長方形 9">
              <a:extLst>
                <a:ext uri="{FF2B5EF4-FFF2-40B4-BE49-F238E27FC236}">
                  <a16:creationId xmlns:a16="http://schemas.microsoft.com/office/drawing/2014/main" id="{36944654-00F6-4584-8963-E74FDF255C24}"/>
                </a:ext>
              </a:extLst>
            </p:cNvPr>
            <p:cNvSpPr/>
            <p:nvPr/>
          </p:nvSpPr>
          <p:spPr>
            <a:xfrm>
              <a:off x="9376892" y="3083198"/>
              <a:ext cx="814738" cy="574215"/>
            </a:xfrm>
            <a:custGeom>
              <a:avLst/>
              <a:gdLst/>
              <a:ahLst/>
              <a:cxnLst/>
              <a:rect l="l" t="t" r="r" b="b"/>
              <a:pathLst>
                <a:path w="409500" h="880103">
                  <a:moveTo>
                    <a:pt x="204750" y="0"/>
                  </a:moveTo>
                  <a:cubicBezTo>
                    <a:pt x="278855" y="0"/>
                    <a:pt x="352960" y="28270"/>
                    <a:pt x="409500" y="84810"/>
                  </a:cubicBezTo>
                  <a:cubicBezTo>
                    <a:pt x="522580" y="197891"/>
                    <a:pt x="522580" y="381229"/>
                    <a:pt x="409500" y="494310"/>
                  </a:cubicBezTo>
                  <a:cubicBezTo>
                    <a:pt x="311075" y="592734"/>
                    <a:pt x="242826" y="721332"/>
                    <a:pt x="204750" y="880103"/>
                  </a:cubicBezTo>
                  <a:cubicBezTo>
                    <a:pt x="166674" y="721332"/>
                    <a:pt x="98424" y="592734"/>
                    <a:pt x="0" y="494310"/>
                  </a:cubicBezTo>
                  <a:cubicBezTo>
                    <a:pt x="-113081" y="381229"/>
                    <a:pt x="-113081" y="197891"/>
                    <a:pt x="0" y="84810"/>
                  </a:cubicBezTo>
                  <a:cubicBezTo>
                    <a:pt x="56540" y="28270"/>
                    <a:pt x="130645" y="0"/>
                    <a:pt x="204750" y="0"/>
                  </a:cubicBezTo>
                  <a:close/>
                </a:path>
              </a:pathLst>
            </a:custGeom>
            <a:solidFill>
              <a:srgbClr val="8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475" name="フリーフォーム: 図形 1474">
              <a:extLst>
                <a:ext uri="{FF2B5EF4-FFF2-40B4-BE49-F238E27FC236}">
                  <a16:creationId xmlns:a16="http://schemas.microsoft.com/office/drawing/2014/main" id="{93FA13D8-35E2-4BC4-88C6-1103653C32EF}"/>
                </a:ext>
              </a:extLst>
            </p:cNvPr>
            <p:cNvSpPr/>
            <p:nvPr/>
          </p:nvSpPr>
          <p:spPr>
            <a:xfrm rot="10800000">
              <a:off x="9435041" y="2902046"/>
              <a:ext cx="698442" cy="597290"/>
            </a:xfrm>
            <a:custGeom>
              <a:avLst/>
              <a:gdLst>
                <a:gd name="connsiteX0" fmla="*/ 483019 w 698442"/>
                <a:gd name="connsiteY0" fmla="*/ 521090 h 521090"/>
                <a:gd name="connsiteX1" fmla="*/ 215422 w 698442"/>
                <a:gd name="connsiteY1" fmla="*/ 521090 h 521090"/>
                <a:gd name="connsiteX2" fmla="*/ 215422 w 698442"/>
                <a:gd name="connsiteY2" fmla="*/ 288649 h 521090"/>
                <a:gd name="connsiteX3" fmla="*/ 213288 w 698442"/>
                <a:gd name="connsiteY3" fmla="*/ 288464 h 521090"/>
                <a:gd name="connsiteX4" fmla="*/ 0 w 698442"/>
                <a:gd name="connsiteY4" fmla="*/ 150131 h 521090"/>
                <a:gd name="connsiteX5" fmla="*/ 349221 w 698442"/>
                <a:gd name="connsiteY5" fmla="*/ 0 h 521090"/>
                <a:gd name="connsiteX6" fmla="*/ 698442 w 698442"/>
                <a:gd name="connsiteY6" fmla="*/ 150131 h 521090"/>
                <a:gd name="connsiteX7" fmla="*/ 485153 w 698442"/>
                <a:gd name="connsiteY7" fmla="*/ 288464 h 521090"/>
                <a:gd name="connsiteX8" fmla="*/ 483020 w 698442"/>
                <a:gd name="connsiteY8" fmla="*/ 288649 h 521090"/>
                <a:gd name="connsiteX0" fmla="*/ 483019 w 698442"/>
                <a:gd name="connsiteY0" fmla="*/ 521090 h 521090"/>
                <a:gd name="connsiteX1" fmla="*/ 215422 w 698442"/>
                <a:gd name="connsiteY1" fmla="*/ 521090 h 521090"/>
                <a:gd name="connsiteX2" fmla="*/ 215422 w 698442"/>
                <a:gd name="connsiteY2" fmla="*/ 288649 h 521090"/>
                <a:gd name="connsiteX3" fmla="*/ 213288 w 698442"/>
                <a:gd name="connsiteY3" fmla="*/ 288464 h 521090"/>
                <a:gd name="connsiteX4" fmla="*/ 0 w 698442"/>
                <a:gd name="connsiteY4" fmla="*/ 150131 h 521090"/>
                <a:gd name="connsiteX5" fmla="*/ 349221 w 698442"/>
                <a:gd name="connsiteY5" fmla="*/ 0 h 521090"/>
                <a:gd name="connsiteX6" fmla="*/ 698442 w 698442"/>
                <a:gd name="connsiteY6" fmla="*/ 150131 h 521090"/>
                <a:gd name="connsiteX7" fmla="*/ 485153 w 698442"/>
                <a:gd name="connsiteY7" fmla="*/ 288464 h 521090"/>
                <a:gd name="connsiteX8" fmla="*/ 483020 w 698442"/>
                <a:gd name="connsiteY8" fmla="*/ 288649 h 521090"/>
                <a:gd name="connsiteX9" fmla="*/ 483019 w 698442"/>
                <a:gd name="connsiteY9" fmla="*/ 521090 h 521090"/>
                <a:gd name="connsiteX0" fmla="*/ 483019 w 698442"/>
                <a:gd name="connsiteY0" fmla="*/ 597290 h 597290"/>
                <a:gd name="connsiteX1" fmla="*/ 215422 w 698442"/>
                <a:gd name="connsiteY1" fmla="*/ 597290 h 597290"/>
                <a:gd name="connsiteX2" fmla="*/ 215422 w 698442"/>
                <a:gd name="connsiteY2" fmla="*/ 364849 h 597290"/>
                <a:gd name="connsiteX3" fmla="*/ 213288 w 698442"/>
                <a:gd name="connsiteY3" fmla="*/ 364664 h 597290"/>
                <a:gd name="connsiteX4" fmla="*/ 0 w 698442"/>
                <a:gd name="connsiteY4" fmla="*/ 226331 h 597290"/>
                <a:gd name="connsiteX5" fmla="*/ 344458 w 698442"/>
                <a:gd name="connsiteY5" fmla="*/ 0 h 597290"/>
                <a:gd name="connsiteX6" fmla="*/ 698442 w 698442"/>
                <a:gd name="connsiteY6" fmla="*/ 226331 h 597290"/>
                <a:gd name="connsiteX7" fmla="*/ 485153 w 698442"/>
                <a:gd name="connsiteY7" fmla="*/ 364664 h 597290"/>
                <a:gd name="connsiteX8" fmla="*/ 483020 w 698442"/>
                <a:gd name="connsiteY8" fmla="*/ 364849 h 597290"/>
                <a:gd name="connsiteX9" fmla="*/ 483019 w 698442"/>
                <a:gd name="connsiteY9" fmla="*/ 597290 h 597290"/>
                <a:gd name="connsiteX0" fmla="*/ 483019 w 698442"/>
                <a:gd name="connsiteY0" fmla="*/ 597290 h 597290"/>
                <a:gd name="connsiteX1" fmla="*/ 215422 w 698442"/>
                <a:gd name="connsiteY1" fmla="*/ 597290 h 597290"/>
                <a:gd name="connsiteX2" fmla="*/ 215422 w 698442"/>
                <a:gd name="connsiteY2" fmla="*/ 364849 h 597290"/>
                <a:gd name="connsiteX3" fmla="*/ 213288 w 698442"/>
                <a:gd name="connsiteY3" fmla="*/ 364664 h 597290"/>
                <a:gd name="connsiteX4" fmla="*/ 0 w 698442"/>
                <a:gd name="connsiteY4" fmla="*/ 226331 h 597290"/>
                <a:gd name="connsiteX5" fmla="*/ 344458 w 698442"/>
                <a:gd name="connsiteY5" fmla="*/ 0 h 597290"/>
                <a:gd name="connsiteX6" fmla="*/ 698442 w 698442"/>
                <a:gd name="connsiteY6" fmla="*/ 226331 h 597290"/>
                <a:gd name="connsiteX7" fmla="*/ 485153 w 698442"/>
                <a:gd name="connsiteY7" fmla="*/ 364664 h 597290"/>
                <a:gd name="connsiteX8" fmla="*/ 483020 w 698442"/>
                <a:gd name="connsiteY8" fmla="*/ 364849 h 597290"/>
                <a:gd name="connsiteX9" fmla="*/ 483019 w 698442"/>
                <a:gd name="connsiteY9" fmla="*/ 597290 h 597290"/>
                <a:gd name="connsiteX0" fmla="*/ 483019 w 698442"/>
                <a:gd name="connsiteY0" fmla="*/ 597290 h 597290"/>
                <a:gd name="connsiteX1" fmla="*/ 215422 w 698442"/>
                <a:gd name="connsiteY1" fmla="*/ 597290 h 597290"/>
                <a:gd name="connsiteX2" fmla="*/ 215422 w 698442"/>
                <a:gd name="connsiteY2" fmla="*/ 364849 h 597290"/>
                <a:gd name="connsiteX3" fmla="*/ 213288 w 698442"/>
                <a:gd name="connsiteY3" fmla="*/ 364664 h 597290"/>
                <a:gd name="connsiteX4" fmla="*/ 0 w 698442"/>
                <a:gd name="connsiteY4" fmla="*/ 226331 h 597290"/>
                <a:gd name="connsiteX5" fmla="*/ 344458 w 698442"/>
                <a:gd name="connsiteY5" fmla="*/ 0 h 597290"/>
                <a:gd name="connsiteX6" fmla="*/ 698442 w 698442"/>
                <a:gd name="connsiteY6" fmla="*/ 226331 h 597290"/>
                <a:gd name="connsiteX7" fmla="*/ 485153 w 698442"/>
                <a:gd name="connsiteY7" fmla="*/ 364664 h 597290"/>
                <a:gd name="connsiteX8" fmla="*/ 483020 w 698442"/>
                <a:gd name="connsiteY8" fmla="*/ 364849 h 597290"/>
                <a:gd name="connsiteX9" fmla="*/ 483019 w 698442"/>
                <a:gd name="connsiteY9" fmla="*/ 597290 h 597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98442" h="597290">
                  <a:moveTo>
                    <a:pt x="483019" y="597290"/>
                  </a:moveTo>
                  <a:lnTo>
                    <a:pt x="215422" y="597290"/>
                  </a:lnTo>
                  <a:lnTo>
                    <a:pt x="215422" y="364849"/>
                  </a:lnTo>
                  <a:lnTo>
                    <a:pt x="213288" y="364664"/>
                  </a:lnTo>
                  <a:cubicBezTo>
                    <a:pt x="87948" y="341873"/>
                    <a:pt x="0" y="288517"/>
                    <a:pt x="0" y="226331"/>
                  </a:cubicBezTo>
                  <a:cubicBezTo>
                    <a:pt x="0" y="143416"/>
                    <a:pt x="130158" y="154782"/>
                    <a:pt x="344458" y="0"/>
                  </a:cubicBezTo>
                  <a:cubicBezTo>
                    <a:pt x="546852" y="157163"/>
                    <a:pt x="698442" y="143416"/>
                    <a:pt x="698442" y="226331"/>
                  </a:cubicBezTo>
                  <a:cubicBezTo>
                    <a:pt x="698442" y="288517"/>
                    <a:pt x="610494" y="341873"/>
                    <a:pt x="485153" y="364664"/>
                  </a:cubicBezTo>
                  <a:lnTo>
                    <a:pt x="483020" y="364849"/>
                  </a:lnTo>
                  <a:cubicBezTo>
                    <a:pt x="483020" y="442329"/>
                    <a:pt x="483019" y="519810"/>
                    <a:pt x="483019" y="597290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sp>
          <p:nvSpPr>
            <p:cNvPr id="1476" name="円/楕円 62">
              <a:extLst>
                <a:ext uri="{FF2B5EF4-FFF2-40B4-BE49-F238E27FC236}">
                  <a16:creationId xmlns:a16="http://schemas.microsoft.com/office/drawing/2014/main" id="{658A56F8-3002-47FB-B0ED-E9D664ADBB3F}"/>
                </a:ext>
              </a:extLst>
            </p:cNvPr>
            <p:cNvSpPr/>
            <p:nvPr/>
          </p:nvSpPr>
          <p:spPr>
            <a:xfrm>
              <a:off x="9434267" y="3200691"/>
              <a:ext cx="705536" cy="283968"/>
            </a:xfrm>
            <a:custGeom>
              <a:avLst/>
              <a:gdLst>
                <a:gd name="connsiteX0" fmla="*/ 0 w 705535"/>
                <a:gd name="connsiteY0" fmla="*/ 117036 h 234071"/>
                <a:gd name="connsiteX1" fmla="*/ 352768 w 705535"/>
                <a:gd name="connsiteY1" fmla="*/ 0 h 234071"/>
                <a:gd name="connsiteX2" fmla="*/ 705536 w 705535"/>
                <a:gd name="connsiteY2" fmla="*/ 117036 h 234071"/>
                <a:gd name="connsiteX3" fmla="*/ 352768 w 705535"/>
                <a:gd name="connsiteY3" fmla="*/ 234072 h 234071"/>
                <a:gd name="connsiteX4" fmla="*/ 0 w 705535"/>
                <a:gd name="connsiteY4" fmla="*/ 117036 h 234071"/>
                <a:gd name="connsiteX0" fmla="*/ 0 w 705536"/>
                <a:gd name="connsiteY0" fmla="*/ 117036 h 234072"/>
                <a:gd name="connsiteX1" fmla="*/ 352768 w 705536"/>
                <a:gd name="connsiteY1" fmla="*/ 0 h 234072"/>
                <a:gd name="connsiteX2" fmla="*/ 705536 w 705536"/>
                <a:gd name="connsiteY2" fmla="*/ 117036 h 234072"/>
                <a:gd name="connsiteX3" fmla="*/ 352768 w 705536"/>
                <a:gd name="connsiteY3" fmla="*/ 234072 h 234072"/>
                <a:gd name="connsiteX4" fmla="*/ 0 w 705536"/>
                <a:gd name="connsiteY4" fmla="*/ 117036 h 234072"/>
                <a:gd name="connsiteX0" fmla="*/ 0 w 705536"/>
                <a:gd name="connsiteY0" fmla="*/ 117036 h 234072"/>
                <a:gd name="connsiteX1" fmla="*/ 352768 w 705536"/>
                <a:gd name="connsiteY1" fmla="*/ 0 h 234072"/>
                <a:gd name="connsiteX2" fmla="*/ 705536 w 705536"/>
                <a:gd name="connsiteY2" fmla="*/ 117036 h 234072"/>
                <a:gd name="connsiteX3" fmla="*/ 352768 w 705536"/>
                <a:gd name="connsiteY3" fmla="*/ 234072 h 234072"/>
                <a:gd name="connsiteX4" fmla="*/ 0 w 705536"/>
                <a:gd name="connsiteY4" fmla="*/ 117036 h 234072"/>
                <a:gd name="connsiteX0" fmla="*/ 0 w 705536"/>
                <a:gd name="connsiteY0" fmla="*/ 117036 h 234072"/>
                <a:gd name="connsiteX1" fmla="*/ 352768 w 705536"/>
                <a:gd name="connsiteY1" fmla="*/ 0 h 234072"/>
                <a:gd name="connsiteX2" fmla="*/ 705536 w 705536"/>
                <a:gd name="connsiteY2" fmla="*/ 117036 h 234072"/>
                <a:gd name="connsiteX3" fmla="*/ 352768 w 705536"/>
                <a:gd name="connsiteY3" fmla="*/ 234072 h 234072"/>
                <a:gd name="connsiteX4" fmla="*/ 0 w 705536"/>
                <a:gd name="connsiteY4" fmla="*/ 117036 h 234072"/>
                <a:gd name="connsiteX0" fmla="*/ 0 w 705536"/>
                <a:gd name="connsiteY0" fmla="*/ 28820 h 145856"/>
                <a:gd name="connsiteX1" fmla="*/ 357531 w 705536"/>
                <a:gd name="connsiteY1" fmla="*/ 28465 h 145856"/>
                <a:gd name="connsiteX2" fmla="*/ 705536 w 705536"/>
                <a:gd name="connsiteY2" fmla="*/ 28820 h 145856"/>
                <a:gd name="connsiteX3" fmla="*/ 352768 w 705536"/>
                <a:gd name="connsiteY3" fmla="*/ 145856 h 145856"/>
                <a:gd name="connsiteX4" fmla="*/ 0 w 705536"/>
                <a:gd name="connsiteY4" fmla="*/ 28820 h 145856"/>
                <a:gd name="connsiteX0" fmla="*/ 0 w 705536"/>
                <a:gd name="connsiteY0" fmla="*/ 28820 h 283968"/>
                <a:gd name="connsiteX1" fmla="*/ 357531 w 705536"/>
                <a:gd name="connsiteY1" fmla="*/ 28465 h 283968"/>
                <a:gd name="connsiteX2" fmla="*/ 705536 w 705536"/>
                <a:gd name="connsiteY2" fmla="*/ 28820 h 283968"/>
                <a:gd name="connsiteX3" fmla="*/ 348006 w 705536"/>
                <a:gd name="connsiteY3" fmla="*/ 283968 h 283968"/>
                <a:gd name="connsiteX4" fmla="*/ 0 w 705536"/>
                <a:gd name="connsiteY4" fmla="*/ 28820 h 283968"/>
                <a:gd name="connsiteX0" fmla="*/ 0 w 705536"/>
                <a:gd name="connsiteY0" fmla="*/ 28820 h 283968"/>
                <a:gd name="connsiteX1" fmla="*/ 357531 w 705536"/>
                <a:gd name="connsiteY1" fmla="*/ 28465 h 283968"/>
                <a:gd name="connsiteX2" fmla="*/ 705536 w 705536"/>
                <a:gd name="connsiteY2" fmla="*/ 28820 h 283968"/>
                <a:gd name="connsiteX3" fmla="*/ 348006 w 705536"/>
                <a:gd name="connsiteY3" fmla="*/ 283968 h 283968"/>
                <a:gd name="connsiteX4" fmla="*/ 0 w 705536"/>
                <a:gd name="connsiteY4" fmla="*/ 28820 h 283968"/>
                <a:gd name="connsiteX0" fmla="*/ 0 w 705536"/>
                <a:gd name="connsiteY0" fmla="*/ 28820 h 283968"/>
                <a:gd name="connsiteX1" fmla="*/ 357531 w 705536"/>
                <a:gd name="connsiteY1" fmla="*/ 28465 h 283968"/>
                <a:gd name="connsiteX2" fmla="*/ 705536 w 705536"/>
                <a:gd name="connsiteY2" fmla="*/ 28820 h 283968"/>
                <a:gd name="connsiteX3" fmla="*/ 348006 w 705536"/>
                <a:gd name="connsiteY3" fmla="*/ 283968 h 283968"/>
                <a:gd name="connsiteX4" fmla="*/ 0 w 705536"/>
                <a:gd name="connsiteY4" fmla="*/ 28820 h 2839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05536" h="283968">
                  <a:moveTo>
                    <a:pt x="0" y="28820"/>
                  </a:moveTo>
                  <a:cubicBezTo>
                    <a:pt x="0" y="-35817"/>
                    <a:pt x="162703" y="28465"/>
                    <a:pt x="357531" y="28465"/>
                  </a:cubicBezTo>
                  <a:cubicBezTo>
                    <a:pt x="552359" y="28465"/>
                    <a:pt x="705536" y="-35817"/>
                    <a:pt x="705536" y="28820"/>
                  </a:cubicBezTo>
                  <a:cubicBezTo>
                    <a:pt x="705536" y="93457"/>
                    <a:pt x="535690" y="214911"/>
                    <a:pt x="348006" y="283968"/>
                  </a:cubicBezTo>
                  <a:cubicBezTo>
                    <a:pt x="186516" y="212530"/>
                    <a:pt x="0" y="93457"/>
                    <a:pt x="0" y="28820"/>
                  </a:cubicBez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477" name="フリーフォーム: 図形 1476">
              <a:extLst>
                <a:ext uri="{FF2B5EF4-FFF2-40B4-BE49-F238E27FC236}">
                  <a16:creationId xmlns:a16="http://schemas.microsoft.com/office/drawing/2014/main" id="{D8C67070-25C9-41C3-99B9-A3E6A0F1EB9D}"/>
                </a:ext>
              </a:extLst>
            </p:cNvPr>
            <p:cNvSpPr/>
            <p:nvPr/>
          </p:nvSpPr>
          <p:spPr>
            <a:xfrm>
              <a:off x="9241854" y="3090856"/>
              <a:ext cx="1084812" cy="477234"/>
            </a:xfrm>
            <a:custGeom>
              <a:avLst/>
              <a:gdLst>
                <a:gd name="connsiteX0" fmla="*/ 408610 w 1084812"/>
                <a:gd name="connsiteY0" fmla="*/ 0 h 477234"/>
                <a:gd name="connsiteX1" fmla="*/ 408610 w 1084812"/>
                <a:gd name="connsiteY1" fmla="*/ 2034 h 477234"/>
                <a:gd name="connsiteX2" fmla="*/ 296106 w 1084812"/>
                <a:gd name="connsiteY2" fmla="*/ 28543 h 477234"/>
                <a:gd name="connsiteX3" fmla="*/ 296106 w 1084812"/>
                <a:gd name="connsiteY3" fmla="*/ 203338 h 477234"/>
                <a:gd name="connsiteX4" fmla="*/ 542407 w 1084812"/>
                <a:gd name="connsiteY4" fmla="*/ 368014 h 477234"/>
                <a:gd name="connsiteX5" fmla="*/ 788708 w 1084812"/>
                <a:gd name="connsiteY5" fmla="*/ 203338 h 477234"/>
                <a:gd name="connsiteX6" fmla="*/ 788708 w 1084812"/>
                <a:gd name="connsiteY6" fmla="*/ 28543 h 477234"/>
                <a:gd name="connsiteX7" fmla="*/ 676207 w 1084812"/>
                <a:gd name="connsiteY7" fmla="*/ 2035 h 477234"/>
                <a:gd name="connsiteX8" fmla="*/ 676207 w 1084812"/>
                <a:gd name="connsiteY8" fmla="*/ 0 h 477234"/>
                <a:gd name="connsiteX9" fmla="*/ 746515 w 1084812"/>
                <a:gd name="connsiteY9" fmla="*/ 4024 h 477234"/>
                <a:gd name="connsiteX10" fmla="*/ 925946 w 1084812"/>
                <a:gd name="connsiteY10" fmla="*/ 39068 h 477234"/>
                <a:gd name="connsiteX11" fmla="*/ 925946 w 1084812"/>
                <a:gd name="connsiteY11" fmla="*/ 264682 h 477234"/>
                <a:gd name="connsiteX12" fmla="*/ 542407 w 1084812"/>
                <a:gd name="connsiteY12" fmla="*/ 477234 h 477234"/>
                <a:gd name="connsiteX13" fmla="*/ 158868 w 1084812"/>
                <a:gd name="connsiteY13" fmla="*/ 264682 h 477234"/>
                <a:gd name="connsiteX14" fmla="*/ 158868 w 1084812"/>
                <a:gd name="connsiteY14" fmla="*/ 39068 h 477234"/>
                <a:gd name="connsiteX15" fmla="*/ 338299 w 1084812"/>
                <a:gd name="connsiteY15" fmla="*/ 4024 h 4772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084812" h="477234">
                  <a:moveTo>
                    <a:pt x="408610" y="0"/>
                  </a:moveTo>
                  <a:lnTo>
                    <a:pt x="408610" y="2034"/>
                  </a:lnTo>
                  <a:lnTo>
                    <a:pt x="296106" y="28543"/>
                  </a:lnTo>
                  <a:cubicBezTo>
                    <a:pt x="160077" y="76812"/>
                    <a:pt x="160077" y="155070"/>
                    <a:pt x="296106" y="203338"/>
                  </a:cubicBezTo>
                  <a:cubicBezTo>
                    <a:pt x="414504" y="245351"/>
                    <a:pt x="496604" y="300243"/>
                    <a:pt x="542407" y="368014"/>
                  </a:cubicBezTo>
                  <a:cubicBezTo>
                    <a:pt x="588210" y="300243"/>
                    <a:pt x="670309" y="245351"/>
                    <a:pt x="788708" y="203338"/>
                  </a:cubicBezTo>
                  <a:cubicBezTo>
                    <a:pt x="924736" y="155070"/>
                    <a:pt x="924736" y="76812"/>
                    <a:pt x="788708" y="28543"/>
                  </a:cubicBezTo>
                  <a:lnTo>
                    <a:pt x="676207" y="2035"/>
                  </a:lnTo>
                  <a:lnTo>
                    <a:pt x="676207" y="0"/>
                  </a:lnTo>
                  <a:lnTo>
                    <a:pt x="746515" y="4024"/>
                  </a:lnTo>
                  <a:cubicBezTo>
                    <a:pt x="811810" y="11812"/>
                    <a:pt x="872991" y="23493"/>
                    <a:pt x="925946" y="39068"/>
                  </a:cubicBezTo>
                  <a:cubicBezTo>
                    <a:pt x="1137768" y="101370"/>
                    <a:pt x="1137768" y="202380"/>
                    <a:pt x="925946" y="264682"/>
                  </a:cubicBezTo>
                  <a:cubicBezTo>
                    <a:pt x="741576" y="318909"/>
                    <a:pt x="613731" y="389759"/>
                    <a:pt x="542407" y="477234"/>
                  </a:cubicBezTo>
                  <a:cubicBezTo>
                    <a:pt x="471083" y="389759"/>
                    <a:pt x="343237" y="318909"/>
                    <a:pt x="158868" y="264682"/>
                  </a:cubicBezTo>
                  <a:cubicBezTo>
                    <a:pt x="-52956" y="202380"/>
                    <a:pt x="-52956" y="101370"/>
                    <a:pt x="158868" y="39068"/>
                  </a:cubicBezTo>
                  <a:cubicBezTo>
                    <a:pt x="211824" y="23493"/>
                    <a:pt x="273005" y="11812"/>
                    <a:pt x="338299" y="4024"/>
                  </a:cubicBezTo>
                  <a:close/>
                </a:path>
              </a:pathLst>
            </a:custGeom>
            <a:solidFill>
              <a:srgbClr val="C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478" name="円/楕円 174">
              <a:extLst>
                <a:ext uri="{FF2B5EF4-FFF2-40B4-BE49-F238E27FC236}">
                  <a16:creationId xmlns:a16="http://schemas.microsoft.com/office/drawing/2014/main" id="{80092B66-9E4C-4387-B504-58FE9FE55A98}"/>
                </a:ext>
              </a:extLst>
            </p:cNvPr>
            <p:cNvSpPr/>
            <p:nvPr/>
          </p:nvSpPr>
          <p:spPr>
            <a:xfrm>
              <a:off x="9232429" y="1711637"/>
              <a:ext cx="1092073" cy="1276596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sp>
          <p:nvSpPr>
            <p:cNvPr id="1479" name="円/楕円 27">
              <a:extLst>
                <a:ext uri="{FF2B5EF4-FFF2-40B4-BE49-F238E27FC236}">
                  <a16:creationId xmlns:a16="http://schemas.microsoft.com/office/drawing/2014/main" id="{B52A90B1-1717-4780-AD92-5051B3F4E23A}"/>
                </a:ext>
              </a:extLst>
            </p:cNvPr>
            <p:cNvSpPr/>
            <p:nvPr/>
          </p:nvSpPr>
          <p:spPr>
            <a:xfrm rot="11700000">
              <a:off x="9318517" y="2069736"/>
              <a:ext cx="266292" cy="47194"/>
            </a:xfrm>
            <a:custGeom>
              <a:avLst/>
              <a:gdLst>
                <a:gd name="connsiteX0" fmla="*/ 0 w 3210417"/>
                <a:gd name="connsiteY0" fmla="*/ 346285 h 692570"/>
                <a:gd name="connsiteX1" fmla="*/ 1605209 w 3210417"/>
                <a:gd name="connsiteY1" fmla="*/ 0 h 692570"/>
                <a:gd name="connsiteX2" fmla="*/ 3210418 w 3210417"/>
                <a:gd name="connsiteY2" fmla="*/ 346285 h 692570"/>
                <a:gd name="connsiteX3" fmla="*/ 1605209 w 3210417"/>
                <a:gd name="connsiteY3" fmla="*/ 692570 h 692570"/>
                <a:gd name="connsiteX4" fmla="*/ 0 w 3210417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57559 h 403844"/>
                <a:gd name="connsiteX1" fmla="*/ 1605209 w 3210418"/>
                <a:gd name="connsiteY1" fmla="*/ 212924 h 403844"/>
                <a:gd name="connsiteX2" fmla="*/ 3210418 w 3210418"/>
                <a:gd name="connsiteY2" fmla="*/ 57559 h 403844"/>
                <a:gd name="connsiteX3" fmla="*/ 1605209 w 3210418"/>
                <a:gd name="connsiteY3" fmla="*/ 403844 h 403844"/>
                <a:gd name="connsiteX4" fmla="*/ 0 w 3210418"/>
                <a:gd name="connsiteY4" fmla="*/ 57559 h 403844"/>
                <a:gd name="connsiteX0" fmla="*/ 58 w 3210476"/>
                <a:gd name="connsiteY0" fmla="*/ 57559 h 403844"/>
                <a:gd name="connsiteX1" fmla="*/ 1605267 w 3210476"/>
                <a:gd name="connsiteY1" fmla="*/ 212924 h 403844"/>
                <a:gd name="connsiteX2" fmla="*/ 3210476 w 3210476"/>
                <a:gd name="connsiteY2" fmla="*/ 57559 h 403844"/>
                <a:gd name="connsiteX3" fmla="*/ 1605267 w 3210476"/>
                <a:gd name="connsiteY3" fmla="*/ 403844 h 403844"/>
                <a:gd name="connsiteX4" fmla="*/ 58 w 3210476"/>
                <a:gd name="connsiteY4" fmla="*/ 57559 h 403844"/>
                <a:gd name="connsiteX0" fmla="*/ 58 w 3210534"/>
                <a:gd name="connsiteY0" fmla="*/ 15401 h 361686"/>
                <a:gd name="connsiteX1" fmla="*/ 1605267 w 3210534"/>
                <a:gd name="connsiteY1" fmla="*/ 170766 h 361686"/>
                <a:gd name="connsiteX2" fmla="*/ 3210476 w 3210534"/>
                <a:gd name="connsiteY2" fmla="*/ 15401 h 361686"/>
                <a:gd name="connsiteX3" fmla="*/ 1605267 w 3210534"/>
                <a:gd name="connsiteY3" fmla="*/ 361686 h 361686"/>
                <a:gd name="connsiteX4" fmla="*/ 58 w 3210534"/>
                <a:gd name="connsiteY4" fmla="*/ 15401 h 361686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10476" h="366539">
                  <a:moveTo>
                    <a:pt x="58" y="20254"/>
                  </a:moveTo>
                  <a:cubicBezTo>
                    <a:pt x="7704" y="-55984"/>
                    <a:pt x="718735" y="175619"/>
                    <a:pt x="1605267" y="175619"/>
                  </a:cubicBezTo>
                  <a:cubicBezTo>
                    <a:pt x="2491799" y="175619"/>
                    <a:pt x="3210476" y="-70988"/>
                    <a:pt x="3210476" y="20254"/>
                  </a:cubicBezTo>
                  <a:cubicBezTo>
                    <a:pt x="3210476" y="111496"/>
                    <a:pt x="2491799" y="366539"/>
                    <a:pt x="1605267" y="366539"/>
                  </a:cubicBezTo>
                  <a:cubicBezTo>
                    <a:pt x="718735" y="366539"/>
                    <a:pt x="-7588" y="96492"/>
                    <a:pt x="58" y="20254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sp>
          <p:nvSpPr>
            <p:cNvPr id="1480" name="円/楕円 27">
              <a:extLst>
                <a:ext uri="{FF2B5EF4-FFF2-40B4-BE49-F238E27FC236}">
                  <a16:creationId xmlns:a16="http://schemas.microsoft.com/office/drawing/2014/main" id="{892B5954-B23D-48FF-915D-5904E8CF6343}"/>
                </a:ext>
              </a:extLst>
            </p:cNvPr>
            <p:cNvSpPr/>
            <p:nvPr/>
          </p:nvSpPr>
          <p:spPr>
            <a:xfrm rot="9900000">
              <a:off x="9977405" y="2069736"/>
              <a:ext cx="266292" cy="47194"/>
            </a:xfrm>
            <a:custGeom>
              <a:avLst/>
              <a:gdLst>
                <a:gd name="connsiteX0" fmla="*/ 0 w 3210417"/>
                <a:gd name="connsiteY0" fmla="*/ 346285 h 692570"/>
                <a:gd name="connsiteX1" fmla="*/ 1605209 w 3210417"/>
                <a:gd name="connsiteY1" fmla="*/ 0 h 692570"/>
                <a:gd name="connsiteX2" fmla="*/ 3210418 w 3210417"/>
                <a:gd name="connsiteY2" fmla="*/ 346285 h 692570"/>
                <a:gd name="connsiteX3" fmla="*/ 1605209 w 3210417"/>
                <a:gd name="connsiteY3" fmla="*/ 692570 h 692570"/>
                <a:gd name="connsiteX4" fmla="*/ 0 w 3210417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57559 h 403844"/>
                <a:gd name="connsiteX1" fmla="*/ 1605209 w 3210418"/>
                <a:gd name="connsiteY1" fmla="*/ 212924 h 403844"/>
                <a:gd name="connsiteX2" fmla="*/ 3210418 w 3210418"/>
                <a:gd name="connsiteY2" fmla="*/ 57559 h 403844"/>
                <a:gd name="connsiteX3" fmla="*/ 1605209 w 3210418"/>
                <a:gd name="connsiteY3" fmla="*/ 403844 h 403844"/>
                <a:gd name="connsiteX4" fmla="*/ 0 w 3210418"/>
                <a:gd name="connsiteY4" fmla="*/ 57559 h 403844"/>
                <a:gd name="connsiteX0" fmla="*/ 58 w 3210476"/>
                <a:gd name="connsiteY0" fmla="*/ 57559 h 403844"/>
                <a:gd name="connsiteX1" fmla="*/ 1605267 w 3210476"/>
                <a:gd name="connsiteY1" fmla="*/ 212924 h 403844"/>
                <a:gd name="connsiteX2" fmla="*/ 3210476 w 3210476"/>
                <a:gd name="connsiteY2" fmla="*/ 57559 h 403844"/>
                <a:gd name="connsiteX3" fmla="*/ 1605267 w 3210476"/>
                <a:gd name="connsiteY3" fmla="*/ 403844 h 403844"/>
                <a:gd name="connsiteX4" fmla="*/ 58 w 3210476"/>
                <a:gd name="connsiteY4" fmla="*/ 57559 h 403844"/>
                <a:gd name="connsiteX0" fmla="*/ 58 w 3210534"/>
                <a:gd name="connsiteY0" fmla="*/ 15401 h 361686"/>
                <a:gd name="connsiteX1" fmla="*/ 1605267 w 3210534"/>
                <a:gd name="connsiteY1" fmla="*/ 170766 h 361686"/>
                <a:gd name="connsiteX2" fmla="*/ 3210476 w 3210534"/>
                <a:gd name="connsiteY2" fmla="*/ 15401 h 361686"/>
                <a:gd name="connsiteX3" fmla="*/ 1605267 w 3210534"/>
                <a:gd name="connsiteY3" fmla="*/ 361686 h 361686"/>
                <a:gd name="connsiteX4" fmla="*/ 58 w 3210534"/>
                <a:gd name="connsiteY4" fmla="*/ 15401 h 361686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10476" h="366539">
                  <a:moveTo>
                    <a:pt x="58" y="20254"/>
                  </a:moveTo>
                  <a:cubicBezTo>
                    <a:pt x="7704" y="-55984"/>
                    <a:pt x="718735" y="175619"/>
                    <a:pt x="1605267" y="175619"/>
                  </a:cubicBezTo>
                  <a:cubicBezTo>
                    <a:pt x="2491799" y="175619"/>
                    <a:pt x="3210476" y="-70988"/>
                    <a:pt x="3210476" y="20254"/>
                  </a:cubicBezTo>
                  <a:cubicBezTo>
                    <a:pt x="3210476" y="111496"/>
                    <a:pt x="2491799" y="366539"/>
                    <a:pt x="1605267" y="366539"/>
                  </a:cubicBezTo>
                  <a:cubicBezTo>
                    <a:pt x="718735" y="366539"/>
                    <a:pt x="-7588" y="96492"/>
                    <a:pt x="58" y="20254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sp>
          <p:nvSpPr>
            <p:cNvPr id="1481" name="正方形/長方形 67">
              <a:extLst>
                <a:ext uri="{FF2B5EF4-FFF2-40B4-BE49-F238E27FC236}">
                  <a16:creationId xmlns:a16="http://schemas.microsoft.com/office/drawing/2014/main" id="{8382D59D-6498-447E-81E2-2CACDB41522D}"/>
                </a:ext>
              </a:extLst>
            </p:cNvPr>
            <p:cNvSpPr/>
            <p:nvPr/>
          </p:nvSpPr>
          <p:spPr>
            <a:xfrm>
              <a:off x="9731010" y="2644823"/>
              <a:ext cx="81273" cy="41659"/>
            </a:xfrm>
            <a:custGeom>
              <a:avLst/>
              <a:gdLst/>
              <a:ahLst/>
              <a:cxnLst/>
              <a:rect l="l" t="t" r="r" b="b"/>
              <a:pathLst>
                <a:path w="749072" h="1123608">
                  <a:moveTo>
                    <a:pt x="374536" y="0"/>
                  </a:moveTo>
                  <a:lnTo>
                    <a:pt x="749072" y="374536"/>
                  </a:lnTo>
                  <a:cubicBezTo>
                    <a:pt x="955923" y="581387"/>
                    <a:pt x="955923" y="916758"/>
                    <a:pt x="749072" y="1123608"/>
                  </a:cubicBezTo>
                  <a:cubicBezTo>
                    <a:pt x="542221" y="1330459"/>
                    <a:pt x="206851" y="1330459"/>
                    <a:pt x="0" y="1123608"/>
                  </a:cubicBezTo>
                  <a:cubicBezTo>
                    <a:pt x="-206851" y="916758"/>
                    <a:pt x="-206851" y="581387"/>
                    <a:pt x="0" y="374536"/>
                  </a:cubicBezTo>
                  <a:close/>
                </a:path>
              </a:pathLst>
            </a:custGeom>
            <a:solidFill>
              <a:srgbClr val="FF9966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sp>
          <p:nvSpPr>
            <p:cNvPr id="1482" name="円/楕円 27">
              <a:extLst>
                <a:ext uri="{FF2B5EF4-FFF2-40B4-BE49-F238E27FC236}">
                  <a16:creationId xmlns:a16="http://schemas.microsoft.com/office/drawing/2014/main" id="{858057C8-69E4-4173-A569-798BF53F384D}"/>
                </a:ext>
              </a:extLst>
            </p:cNvPr>
            <p:cNvSpPr/>
            <p:nvPr/>
          </p:nvSpPr>
          <p:spPr>
            <a:xfrm rot="10800000">
              <a:off x="9617014" y="2743199"/>
              <a:ext cx="322900" cy="103114"/>
            </a:xfrm>
            <a:custGeom>
              <a:avLst/>
              <a:gdLst>
                <a:gd name="connsiteX0" fmla="*/ 0 w 3210417"/>
                <a:gd name="connsiteY0" fmla="*/ 346285 h 692570"/>
                <a:gd name="connsiteX1" fmla="*/ 1605209 w 3210417"/>
                <a:gd name="connsiteY1" fmla="*/ 0 h 692570"/>
                <a:gd name="connsiteX2" fmla="*/ 3210418 w 3210417"/>
                <a:gd name="connsiteY2" fmla="*/ 346285 h 692570"/>
                <a:gd name="connsiteX3" fmla="*/ 1605209 w 3210417"/>
                <a:gd name="connsiteY3" fmla="*/ 692570 h 692570"/>
                <a:gd name="connsiteX4" fmla="*/ 0 w 3210417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57559 h 403844"/>
                <a:gd name="connsiteX1" fmla="*/ 1605209 w 3210418"/>
                <a:gd name="connsiteY1" fmla="*/ 212924 h 403844"/>
                <a:gd name="connsiteX2" fmla="*/ 3210418 w 3210418"/>
                <a:gd name="connsiteY2" fmla="*/ 57559 h 403844"/>
                <a:gd name="connsiteX3" fmla="*/ 1605209 w 3210418"/>
                <a:gd name="connsiteY3" fmla="*/ 403844 h 403844"/>
                <a:gd name="connsiteX4" fmla="*/ 0 w 3210418"/>
                <a:gd name="connsiteY4" fmla="*/ 57559 h 403844"/>
                <a:gd name="connsiteX0" fmla="*/ 58 w 3210476"/>
                <a:gd name="connsiteY0" fmla="*/ 57559 h 403844"/>
                <a:gd name="connsiteX1" fmla="*/ 1605267 w 3210476"/>
                <a:gd name="connsiteY1" fmla="*/ 212924 h 403844"/>
                <a:gd name="connsiteX2" fmla="*/ 3210476 w 3210476"/>
                <a:gd name="connsiteY2" fmla="*/ 57559 h 403844"/>
                <a:gd name="connsiteX3" fmla="*/ 1605267 w 3210476"/>
                <a:gd name="connsiteY3" fmla="*/ 403844 h 403844"/>
                <a:gd name="connsiteX4" fmla="*/ 58 w 3210476"/>
                <a:gd name="connsiteY4" fmla="*/ 57559 h 403844"/>
                <a:gd name="connsiteX0" fmla="*/ 58 w 3210534"/>
                <a:gd name="connsiteY0" fmla="*/ 15401 h 361686"/>
                <a:gd name="connsiteX1" fmla="*/ 1605267 w 3210534"/>
                <a:gd name="connsiteY1" fmla="*/ 170766 h 361686"/>
                <a:gd name="connsiteX2" fmla="*/ 3210476 w 3210534"/>
                <a:gd name="connsiteY2" fmla="*/ 15401 h 361686"/>
                <a:gd name="connsiteX3" fmla="*/ 1605267 w 3210534"/>
                <a:gd name="connsiteY3" fmla="*/ 361686 h 361686"/>
                <a:gd name="connsiteX4" fmla="*/ 58 w 3210534"/>
                <a:gd name="connsiteY4" fmla="*/ 15401 h 361686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  <a:gd name="connsiteX0" fmla="*/ 58 w 3210476"/>
                <a:gd name="connsiteY0" fmla="*/ 52462 h 398747"/>
                <a:gd name="connsiteX1" fmla="*/ 1605265 w 3210476"/>
                <a:gd name="connsiteY1" fmla="*/ 16713 h 398747"/>
                <a:gd name="connsiteX2" fmla="*/ 3210476 w 3210476"/>
                <a:gd name="connsiteY2" fmla="*/ 52462 h 398747"/>
                <a:gd name="connsiteX3" fmla="*/ 1605267 w 3210476"/>
                <a:gd name="connsiteY3" fmla="*/ 398747 h 398747"/>
                <a:gd name="connsiteX4" fmla="*/ 58 w 3210476"/>
                <a:gd name="connsiteY4" fmla="*/ 52462 h 3987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10476" h="398747">
                  <a:moveTo>
                    <a:pt x="58" y="52462"/>
                  </a:moveTo>
                  <a:cubicBezTo>
                    <a:pt x="7704" y="-23776"/>
                    <a:pt x="718733" y="16713"/>
                    <a:pt x="1605265" y="16713"/>
                  </a:cubicBezTo>
                  <a:cubicBezTo>
                    <a:pt x="2491797" y="16713"/>
                    <a:pt x="3210476" y="-38780"/>
                    <a:pt x="3210476" y="52462"/>
                  </a:cubicBezTo>
                  <a:cubicBezTo>
                    <a:pt x="3210476" y="143704"/>
                    <a:pt x="2491799" y="398747"/>
                    <a:pt x="1605267" y="398747"/>
                  </a:cubicBezTo>
                  <a:cubicBezTo>
                    <a:pt x="718735" y="398747"/>
                    <a:pt x="-7588" y="128700"/>
                    <a:pt x="58" y="52462"/>
                  </a:cubicBez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sp>
          <p:nvSpPr>
            <p:cNvPr id="1483" name="フリーフォーム: 図形 1482">
              <a:extLst>
                <a:ext uri="{FF2B5EF4-FFF2-40B4-BE49-F238E27FC236}">
                  <a16:creationId xmlns:a16="http://schemas.microsoft.com/office/drawing/2014/main" id="{86C265EB-F238-4F9D-B6B6-A25E82926ECF}"/>
                </a:ext>
              </a:extLst>
            </p:cNvPr>
            <p:cNvSpPr/>
            <p:nvPr/>
          </p:nvSpPr>
          <p:spPr>
            <a:xfrm>
              <a:off x="9380651" y="2209245"/>
              <a:ext cx="136068" cy="232513"/>
            </a:xfrm>
            <a:custGeom>
              <a:avLst/>
              <a:gdLst>
                <a:gd name="connsiteX0" fmla="*/ 20686 w 136068"/>
                <a:gd name="connsiteY0" fmla="*/ 0 h 232513"/>
                <a:gd name="connsiteX1" fmla="*/ 23968 w 136068"/>
                <a:gd name="connsiteY1" fmla="*/ 51769 h 232513"/>
                <a:gd name="connsiteX2" fmla="*/ 24824 w 136068"/>
                <a:gd name="connsiteY2" fmla="*/ 52684 h 232513"/>
                <a:gd name="connsiteX3" fmla="*/ 45463 w 136068"/>
                <a:gd name="connsiteY3" fmla="*/ 29468 h 232513"/>
                <a:gd name="connsiteX4" fmla="*/ 50736 w 136068"/>
                <a:gd name="connsiteY4" fmla="*/ 27714 h 232513"/>
                <a:gd name="connsiteX5" fmla="*/ 109196 w 136068"/>
                <a:gd name="connsiteY5" fmla="*/ 43378 h 232513"/>
                <a:gd name="connsiteX6" fmla="*/ 117014 w 136068"/>
                <a:gd name="connsiteY6" fmla="*/ 51948 h 232513"/>
                <a:gd name="connsiteX7" fmla="*/ 136068 w 136068"/>
                <a:gd name="connsiteY7" fmla="*/ 126741 h 232513"/>
                <a:gd name="connsiteX8" fmla="*/ 71013 w 136068"/>
                <a:gd name="connsiteY8" fmla="*/ 232513 h 232513"/>
                <a:gd name="connsiteX9" fmla="*/ 5957 w 136068"/>
                <a:gd name="connsiteY9" fmla="*/ 126741 h 232513"/>
                <a:gd name="connsiteX10" fmla="*/ 19798 w 136068"/>
                <a:gd name="connsiteY10" fmla="*/ 72412 h 232513"/>
                <a:gd name="connsiteX11" fmla="*/ 6657 w 136068"/>
                <a:gd name="connsiteY11" fmla="*/ 61763 h 232513"/>
                <a:gd name="connsiteX12" fmla="*/ 20686 w 136068"/>
                <a:gd name="connsiteY12" fmla="*/ 0 h 23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36068" h="232513">
                  <a:moveTo>
                    <a:pt x="20686" y="0"/>
                  </a:moveTo>
                  <a:cubicBezTo>
                    <a:pt x="13397" y="16163"/>
                    <a:pt x="14629" y="35592"/>
                    <a:pt x="23968" y="51769"/>
                  </a:cubicBezTo>
                  <a:lnTo>
                    <a:pt x="24824" y="52684"/>
                  </a:lnTo>
                  <a:cubicBezTo>
                    <a:pt x="30629" y="42874"/>
                    <a:pt x="37636" y="34945"/>
                    <a:pt x="45463" y="29468"/>
                  </a:cubicBezTo>
                  <a:lnTo>
                    <a:pt x="50736" y="27714"/>
                  </a:lnTo>
                  <a:lnTo>
                    <a:pt x="109196" y="43378"/>
                  </a:lnTo>
                  <a:lnTo>
                    <a:pt x="117014" y="51948"/>
                  </a:lnTo>
                  <a:cubicBezTo>
                    <a:pt x="128787" y="71089"/>
                    <a:pt x="136068" y="97533"/>
                    <a:pt x="136068" y="126741"/>
                  </a:cubicBezTo>
                  <a:cubicBezTo>
                    <a:pt x="136068" y="185157"/>
                    <a:pt x="106942" y="232513"/>
                    <a:pt x="71013" y="232513"/>
                  </a:cubicBezTo>
                  <a:cubicBezTo>
                    <a:pt x="35083" y="232513"/>
                    <a:pt x="5957" y="185157"/>
                    <a:pt x="5957" y="126741"/>
                  </a:cubicBezTo>
                  <a:lnTo>
                    <a:pt x="19798" y="72412"/>
                  </a:lnTo>
                  <a:cubicBezTo>
                    <a:pt x="13399" y="71355"/>
                    <a:pt x="9642" y="66933"/>
                    <a:pt x="6657" y="61763"/>
                  </a:cubicBezTo>
                  <a:cubicBezTo>
                    <a:pt x="-6177" y="39535"/>
                    <a:pt x="104" y="11883"/>
                    <a:pt x="20686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sp>
          <p:nvSpPr>
            <p:cNvPr id="1484" name="フリーフォーム: 図形 1483">
              <a:extLst>
                <a:ext uri="{FF2B5EF4-FFF2-40B4-BE49-F238E27FC236}">
                  <a16:creationId xmlns:a16="http://schemas.microsoft.com/office/drawing/2014/main" id="{013E2618-5012-4896-8E5E-FA14EA5B4290}"/>
                </a:ext>
              </a:extLst>
            </p:cNvPr>
            <p:cNvSpPr/>
            <p:nvPr/>
          </p:nvSpPr>
          <p:spPr>
            <a:xfrm>
              <a:off x="10026209" y="2209245"/>
              <a:ext cx="136068" cy="232513"/>
            </a:xfrm>
            <a:custGeom>
              <a:avLst/>
              <a:gdLst>
                <a:gd name="connsiteX0" fmla="*/ 20686 w 136068"/>
                <a:gd name="connsiteY0" fmla="*/ 0 h 232513"/>
                <a:gd name="connsiteX1" fmla="*/ 23967 w 136068"/>
                <a:gd name="connsiteY1" fmla="*/ 51769 h 232513"/>
                <a:gd name="connsiteX2" fmla="*/ 24824 w 136068"/>
                <a:gd name="connsiteY2" fmla="*/ 52684 h 232513"/>
                <a:gd name="connsiteX3" fmla="*/ 42530 w 136068"/>
                <a:gd name="connsiteY3" fmla="*/ 32767 h 232513"/>
                <a:gd name="connsiteX4" fmla="*/ 89164 w 136068"/>
                <a:gd name="connsiteY4" fmla="*/ 26927 h 232513"/>
                <a:gd name="connsiteX5" fmla="*/ 96335 w 136068"/>
                <a:gd name="connsiteY5" fmla="*/ 29280 h 232513"/>
                <a:gd name="connsiteX6" fmla="*/ 136068 w 136068"/>
                <a:gd name="connsiteY6" fmla="*/ 126741 h 232513"/>
                <a:gd name="connsiteX7" fmla="*/ 71012 w 136068"/>
                <a:gd name="connsiteY7" fmla="*/ 232513 h 232513"/>
                <a:gd name="connsiteX8" fmla="*/ 5957 w 136068"/>
                <a:gd name="connsiteY8" fmla="*/ 126741 h 232513"/>
                <a:gd name="connsiteX9" fmla="*/ 19798 w 136068"/>
                <a:gd name="connsiteY9" fmla="*/ 72412 h 232513"/>
                <a:gd name="connsiteX10" fmla="*/ 6657 w 136068"/>
                <a:gd name="connsiteY10" fmla="*/ 61763 h 232513"/>
                <a:gd name="connsiteX11" fmla="*/ 20686 w 136068"/>
                <a:gd name="connsiteY11" fmla="*/ 0 h 23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36068" h="232513">
                  <a:moveTo>
                    <a:pt x="20686" y="0"/>
                  </a:moveTo>
                  <a:cubicBezTo>
                    <a:pt x="13397" y="16163"/>
                    <a:pt x="14629" y="35592"/>
                    <a:pt x="23967" y="51769"/>
                  </a:cubicBezTo>
                  <a:lnTo>
                    <a:pt x="24824" y="52684"/>
                  </a:lnTo>
                  <a:lnTo>
                    <a:pt x="42530" y="32767"/>
                  </a:lnTo>
                  <a:lnTo>
                    <a:pt x="89164" y="26927"/>
                  </a:lnTo>
                  <a:lnTo>
                    <a:pt x="96335" y="29280"/>
                  </a:lnTo>
                  <a:cubicBezTo>
                    <a:pt x="119685" y="45338"/>
                    <a:pt x="136068" y="82928"/>
                    <a:pt x="136068" y="126741"/>
                  </a:cubicBezTo>
                  <a:cubicBezTo>
                    <a:pt x="136068" y="185157"/>
                    <a:pt x="106942" y="232513"/>
                    <a:pt x="71012" y="232513"/>
                  </a:cubicBezTo>
                  <a:cubicBezTo>
                    <a:pt x="35083" y="232513"/>
                    <a:pt x="5957" y="185157"/>
                    <a:pt x="5957" y="126741"/>
                  </a:cubicBezTo>
                  <a:lnTo>
                    <a:pt x="19798" y="72412"/>
                  </a:lnTo>
                  <a:cubicBezTo>
                    <a:pt x="13398" y="71355"/>
                    <a:pt x="9642" y="66933"/>
                    <a:pt x="6657" y="61763"/>
                  </a:cubicBezTo>
                  <a:cubicBezTo>
                    <a:pt x="-6177" y="39535"/>
                    <a:pt x="104" y="11883"/>
                    <a:pt x="20686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</p:grpSp>
      <p:grpSp>
        <p:nvGrpSpPr>
          <p:cNvPr id="1489" name="グループ化 1488">
            <a:extLst>
              <a:ext uri="{FF2B5EF4-FFF2-40B4-BE49-F238E27FC236}">
                <a16:creationId xmlns:a16="http://schemas.microsoft.com/office/drawing/2014/main" id="{021EA1B5-A42C-40D6-BB23-4D564FD8224B}"/>
              </a:ext>
            </a:extLst>
          </p:cNvPr>
          <p:cNvGrpSpPr/>
          <p:nvPr/>
        </p:nvGrpSpPr>
        <p:grpSpPr>
          <a:xfrm>
            <a:off x="6073541" y="2628225"/>
            <a:ext cx="1519054" cy="1727501"/>
            <a:chOff x="5418150" y="1460862"/>
            <a:chExt cx="2378274" cy="2704625"/>
          </a:xfrm>
        </p:grpSpPr>
        <p:sp>
          <p:nvSpPr>
            <p:cNvPr id="1490" name="片側の 2 つの角を丸めた四角形 128">
              <a:extLst>
                <a:ext uri="{FF2B5EF4-FFF2-40B4-BE49-F238E27FC236}">
                  <a16:creationId xmlns:a16="http://schemas.microsoft.com/office/drawing/2014/main" id="{9656E3B4-E77B-433A-9558-9694A2C710AA}"/>
                </a:ext>
              </a:extLst>
            </p:cNvPr>
            <p:cNvSpPr/>
            <p:nvPr/>
          </p:nvSpPr>
          <p:spPr>
            <a:xfrm>
              <a:off x="6017043" y="1590653"/>
              <a:ext cx="1176816" cy="1396392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ED7D31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grpSp>
          <p:nvGrpSpPr>
            <p:cNvPr id="1491" name="グループ化 1490">
              <a:extLst>
                <a:ext uri="{FF2B5EF4-FFF2-40B4-BE49-F238E27FC236}">
                  <a16:creationId xmlns:a16="http://schemas.microsoft.com/office/drawing/2014/main" id="{38156AE9-95BE-4E42-AC4F-099311293C07}"/>
                </a:ext>
              </a:extLst>
            </p:cNvPr>
            <p:cNvGrpSpPr/>
            <p:nvPr/>
          </p:nvGrpSpPr>
          <p:grpSpPr>
            <a:xfrm>
              <a:off x="6027302" y="2882996"/>
              <a:ext cx="1156298" cy="1282491"/>
              <a:chOff x="5513400" y="4836724"/>
              <a:chExt cx="1156298" cy="1282491"/>
            </a:xfrm>
          </p:grpSpPr>
          <p:sp>
            <p:nvSpPr>
              <p:cNvPr id="1526" name="フリーフォーム: 図形 1525">
                <a:extLst>
                  <a:ext uri="{FF2B5EF4-FFF2-40B4-BE49-F238E27FC236}">
                    <a16:creationId xmlns:a16="http://schemas.microsoft.com/office/drawing/2014/main" id="{C6A64145-1A58-4A3B-BE0C-2B91BFA99E8A}"/>
                  </a:ext>
                </a:extLst>
              </p:cNvPr>
              <p:cNvSpPr/>
              <p:nvPr/>
            </p:nvSpPr>
            <p:spPr>
              <a:xfrm rot="10800000">
                <a:off x="5742329" y="4836724"/>
                <a:ext cx="698442" cy="521090"/>
              </a:xfrm>
              <a:custGeom>
                <a:avLst/>
                <a:gdLst>
                  <a:gd name="connsiteX0" fmla="*/ 483019 w 698442"/>
                  <a:gd name="connsiteY0" fmla="*/ 521090 h 521090"/>
                  <a:gd name="connsiteX1" fmla="*/ 215422 w 698442"/>
                  <a:gd name="connsiteY1" fmla="*/ 521090 h 521090"/>
                  <a:gd name="connsiteX2" fmla="*/ 215422 w 698442"/>
                  <a:gd name="connsiteY2" fmla="*/ 288649 h 521090"/>
                  <a:gd name="connsiteX3" fmla="*/ 213288 w 698442"/>
                  <a:gd name="connsiteY3" fmla="*/ 288464 h 521090"/>
                  <a:gd name="connsiteX4" fmla="*/ 0 w 698442"/>
                  <a:gd name="connsiteY4" fmla="*/ 150131 h 521090"/>
                  <a:gd name="connsiteX5" fmla="*/ 349221 w 698442"/>
                  <a:gd name="connsiteY5" fmla="*/ 0 h 521090"/>
                  <a:gd name="connsiteX6" fmla="*/ 698442 w 698442"/>
                  <a:gd name="connsiteY6" fmla="*/ 150131 h 521090"/>
                  <a:gd name="connsiteX7" fmla="*/ 485153 w 698442"/>
                  <a:gd name="connsiteY7" fmla="*/ 288464 h 521090"/>
                  <a:gd name="connsiteX8" fmla="*/ 483020 w 698442"/>
                  <a:gd name="connsiteY8" fmla="*/ 288649 h 5210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98442" h="521090">
                    <a:moveTo>
                      <a:pt x="483019" y="521090"/>
                    </a:moveTo>
                    <a:lnTo>
                      <a:pt x="215422" y="521090"/>
                    </a:lnTo>
                    <a:lnTo>
                      <a:pt x="215422" y="288649"/>
                    </a:lnTo>
                    <a:lnTo>
                      <a:pt x="213288" y="288464"/>
                    </a:lnTo>
                    <a:cubicBezTo>
                      <a:pt x="87948" y="265673"/>
                      <a:pt x="0" y="212317"/>
                      <a:pt x="0" y="150131"/>
                    </a:cubicBezTo>
                    <a:cubicBezTo>
                      <a:pt x="0" y="67216"/>
                      <a:pt x="156352" y="0"/>
                      <a:pt x="349221" y="0"/>
                    </a:cubicBezTo>
                    <a:cubicBezTo>
                      <a:pt x="542090" y="0"/>
                      <a:pt x="698442" y="67216"/>
                      <a:pt x="698442" y="150131"/>
                    </a:cubicBezTo>
                    <a:cubicBezTo>
                      <a:pt x="698442" y="212317"/>
                      <a:pt x="610494" y="265673"/>
                      <a:pt x="485153" y="288464"/>
                    </a:cubicBezTo>
                    <a:lnTo>
                      <a:pt x="483020" y="288649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527" name="片側の 2 つの角を丸めた四角形 85">
                <a:extLst>
                  <a:ext uri="{FF2B5EF4-FFF2-40B4-BE49-F238E27FC236}">
                    <a16:creationId xmlns:a16="http://schemas.microsoft.com/office/drawing/2014/main" id="{0824CD55-4F65-41D1-86B0-C36201A4240B}"/>
                  </a:ext>
                </a:extLst>
              </p:cNvPr>
              <p:cNvSpPr/>
              <p:nvPr/>
            </p:nvSpPr>
            <p:spPr>
              <a:xfrm>
                <a:off x="5513400" y="5100285"/>
                <a:ext cx="1156298" cy="1018930"/>
              </a:xfrm>
              <a:custGeom>
                <a:avLst/>
                <a:gdLst/>
                <a:ahLst/>
                <a:cxnLst/>
                <a:rect l="l" t="t" r="r" b="b"/>
                <a:pathLst>
                  <a:path w="1156298" h="1018930">
                    <a:moveTo>
                      <a:pt x="339738" y="0"/>
                    </a:moveTo>
                    <a:lnTo>
                      <a:pt x="414999" y="178641"/>
                    </a:lnTo>
                    <a:lnTo>
                      <a:pt x="756160" y="178641"/>
                    </a:lnTo>
                    <a:lnTo>
                      <a:pt x="830816" y="1437"/>
                    </a:lnTo>
                    <a:cubicBezTo>
                      <a:pt x="1013501" y="16850"/>
                      <a:pt x="1156298" y="170521"/>
                      <a:pt x="1156298" y="357544"/>
                    </a:cubicBezTo>
                    <a:lnTo>
                      <a:pt x="1156298" y="1018930"/>
                    </a:lnTo>
                    <a:lnTo>
                      <a:pt x="0" y="1018930"/>
                    </a:lnTo>
                    <a:lnTo>
                      <a:pt x="0" y="357544"/>
                    </a:lnTo>
                    <a:cubicBezTo>
                      <a:pt x="0" y="165647"/>
                      <a:pt x="150338" y="8863"/>
                      <a:pt x="339738" y="0"/>
                    </a:cubicBezTo>
                    <a:close/>
                  </a:path>
                </a:pathLst>
              </a:custGeom>
              <a:solidFill>
                <a:srgbClr val="4472C4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528" name="台形 1527">
                <a:extLst>
                  <a:ext uri="{FF2B5EF4-FFF2-40B4-BE49-F238E27FC236}">
                    <a16:creationId xmlns:a16="http://schemas.microsoft.com/office/drawing/2014/main" id="{9B5BED99-368C-4D2F-813B-EC42C337ABA9}"/>
                  </a:ext>
                </a:extLst>
              </p:cNvPr>
              <p:cNvSpPr/>
              <p:nvPr/>
            </p:nvSpPr>
            <p:spPr>
              <a:xfrm rot="10800000">
                <a:off x="5841325" y="5205711"/>
                <a:ext cx="500449" cy="913503"/>
              </a:xfrm>
              <a:prstGeom prst="trapezoid">
                <a:avLst>
                  <a:gd name="adj" fmla="val 42130"/>
                </a:avLst>
              </a:prstGeom>
              <a:solidFill>
                <a:srgbClr val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</p:grpSp>
        <p:grpSp>
          <p:nvGrpSpPr>
            <p:cNvPr id="1492" name="グループ化 1491">
              <a:extLst>
                <a:ext uri="{FF2B5EF4-FFF2-40B4-BE49-F238E27FC236}">
                  <a16:creationId xmlns:a16="http://schemas.microsoft.com/office/drawing/2014/main" id="{E4B3944B-9E01-41A2-AA22-8D895ADD172F}"/>
                </a:ext>
              </a:extLst>
            </p:cNvPr>
            <p:cNvGrpSpPr/>
            <p:nvPr/>
          </p:nvGrpSpPr>
          <p:grpSpPr>
            <a:xfrm>
              <a:off x="5878697" y="1619304"/>
              <a:ext cx="1550006" cy="1326560"/>
              <a:chOff x="4520287" y="339845"/>
              <a:chExt cx="956038" cy="818218"/>
            </a:xfrm>
          </p:grpSpPr>
          <p:grpSp>
            <p:nvGrpSpPr>
              <p:cNvPr id="1503" name="グループ化 1502">
                <a:extLst>
                  <a:ext uri="{FF2B5EF4-FFF2-40B4-BE49-F238E27FC236}">
                    <a16:creationId xmlns:a16="http://schemas.microsoft.com/office/drawing/2014/main" id="{97303CDD-B9CE-4CDD-800F-686528ED78AD}"/>
                  </a:ext>
                </a:extLst>
              </p:cNvPr>
              <p:cNvGrpSpPr/>
              <p:nvPr/>
            </p:nvGrpSpPr>
            <p:grpSpPr>
              <a:xfrm>
                <a:off x="4555713" y="370663"/>
                <a:ext cx="834567" cy="787400"/>
                <a:chOff x="2791859" y="2017486"/>
                <a:chExt cx="1150915" cy="1045028"/>
              </a:xfrm>
              <a:solidFill>
                <a:srgbClr val="FFCC99"/>
              </a:solidFill>
            </p:grpSpPr>
            <p:grpSp>
              <p:nvGrpSpPr>
                <p:cNvPr id="1519" name="グループ化 1518">
                  <a:extLst>
                    <a:ext uri="{FF2B5EF4-FFF2-40B4-BE49-F238E27FC236}">
                      <a16:creationId xmlns:a16="http://schemas.microsoft.com/office/drawing/2014/main" id="{6B587CB5-A870-4410-A841-1C4B22A7F8C5}"/>
                    </a:ext>
                  </a:extLst>
                </p:cNvPr>
                <p:cNvGrpSpPr/>
                <p:nvPr/>
              </p:nvGrpSpPr>
              <p:grpSpPr>
                <a:xfrm rot="20700000">
                  <a:off x="2791859" y="2459313"/>
                  <a:ext cx="222006" cy="333009"/>
                  <a:chOff x="2680607" y="2825750"/>
                  <a:chExt cx="157843" cy="236764"/>
                </a:xfrm>
                <a:grpFill/>
              </p:grpSpPr>
              <p:sp>
                <p:nvSpPr>
                  <p:cNvPr id="1524" name="円/楕円 159">
                    <a:extLst>
                      <a:ext uri="{FF2B5EF4-FFF2-40B4-BE49-F238E27FC236}">
                        <a16:creationId xmlns:a16="http://schemas.microsoft.com/office/drawing/2014/main" id="{0F87B946-0511-4D40-9913-8D58148F0589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525" name="円/楕円 160">
                    <a:extLst>
                      <a:ext uri="{FF2B5EF4-FFF2-40B4-BE49-F238E27FC236}">
                        <a16:creationId xmlns:a16="http://schemas.microsoft.com/office/drawing/2014/main" id="{8D7C1867-99C9-4DAE-AD6A-5292C52B48F5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520" name="グループ化 1519">
                  <a:extLst>
                    <a:ext uri="{FF2B5EF4-FFF2-40B4-BE49-F238E27FC236}">
                      <a16:creationId xmlns:a16="http://schemas.microsoft.com/office/drawing/2014/main" id="{7384C6E2-56DD-4967-BF88-80F74796DBF6}"/>
                    </a:ext>
                  </a:extLst>
                </p:cNvPr>
                <p:cNvGrpSpPr/>
                <p:nvPr/>
              </p:nvGrpSpPr>
              <p:grpSpPr>
                <a:xfrm rot="900000" flipH="1">
                  <a:off x="3720768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1522" name="円/楕円 157">
                    <a:extLst>
                      <a:ext uri="{FF2B5EF4-FFF2-40B4-BE49-F238E27FC236}">
                        <a16:creationId xmlns:a16="http://schemas.microsoft.com/office/drawing/2014/main" id="{DC6482EE-3E0F-4C44-BB83-2063A1A1DCD2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523" name="円/楕円 158">
                    <a:extLst>
                      <a:ext uri="{FF2B5EF4-FFF2-40B4-BE49-F238E27FC236}">
                        <a16:creationId xmlns:a16="http://schemas.microsoft.com/office/drawing/2014/main" id="{F2046A80-F1F9-4846-91CF-5BF61B0B03A4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sp>
              <p:nvSpPr>
                <p:cNvPr id="1521" name="円/楕円 156">
                  <a:extLst>
                    <a:ext uri="{FF2B5EF4-FFF2-40B4-BE49-F238E27FC236}">
                      <a16:creationId xmlns:a16="http://schemas.microsoft.com/office/drawing/2014/main" id="{D44CD7E0-4A00-4EF1-9385-26779CA0B293}"/>
                    </a:ext>
                  </a:extLst>
                </p:cNvPr>
                <p:cNvSpPr/>
                <p:nvPr/>
              </p:nvSpPr>
              <p:spPr>
                <a:xfrm>
                  <a:off x="2902857" y="2017486"/>
                  <a:ext cx="928914" cy="1045028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  <p:sp>
            <p:nvSpPr>
              <p:cNvPr id="1504" name="月 1503">
                <a:extLst>
                  <a:ext uri="{FF2B5EF4-FFF2-40B4-BE49-F238E27FC236}">
                    <a16:creationId xmlns:a16="http://schemas.microsoft.com/office/drawing/2014/main" id="{B8A2664D-D538-4098-B341-2627B8606D56}"/>
                  </a:ext>
                </a:extLst>
              </p:cNvPr>
              <p:cNvSpPr/>
              <p:nvPr/>
            </p:nvSpPr>
            <p:spPr>
              <a:xfrm>
                <a:off x="4635087" y="503739"/>
                <a:ext cx="80252" cy="650549"/>
              </a:xfrm>
              <a:prstGeom prst="moon">
                <a:avLst/>
              </a:prstGeom>
              <a:solidFill>
                <a:srgbClr val="ED7D31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505" name="月 1504">
                <a:extLst>
                  <a:ext uri="{FF2B5EF4-FFF2-40B4-BE49-F238E27FC236}">
                    <a16:creationId xmlns:a16="http://schemas.microsoft.com/office/drawing/2014/main" id="{2C8FEA15-AB8F-4EB0-913F-E1FDCD346937}"/>
                  </a:ext>
                </a:extLst>
              </p:cNvPr>
              <p:cNvSpPr/>
              <p:nvPr/>
            </p:nvSpPr>
            <p:spPr>
              <a:xfrm flipH="1">
                <a:off x="5230653" y="503739"/>
                <a:ext cx="80252" cy="650549"/>
              </a:xfrm>
              <a:prstGeom prst="moon">
                <a:avLst/>
              </a:prstGeom>
              <a:solidFill>
                <a:srgbClr val="ED7D31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506" name="月 1505">
                <a:extLst>
                  <a:ext uri="{FF2B5EF4-FFF2-40B4-BE49-F238E27FC236}">
                    <a16:creationId xmlns:a16="http://schemas.microsoft.com/office/drawing/2014/main" id="{6DB6BF0C-D675-4E3E-8552-F161978A275A}"/>
                  </a:ext>
                </a:extLst>
              </p:cNvPr>
              <p:cNvSpPr/>
              <p:nvPr/>
            </p:nvSpPr>
            <p:spPr>
              <a:xfrm rot="3600000">
                <a:off x="4713362" y="146770"/>
                <a:ext cx="276180" cy="662329"/>
              </a:xfrm>
              <a:prstGeom prst="moon">
                <a:avLst>
                  <a:gd name="adj" fmla="val 87500"/>
                </a:avLst>
              </a:prstGeom>
              <a:solidFill>
                <a:srgbClr val="ED7D31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507" name="月 1506">
                <a:extLst>
                  <a:ext uri="{FF2B5EF4-FFF2-40B4-BE49-F238E27FC236}">
                    <a16:creationId xmlns:a16="http://schemas.microsoft.com/office/drawing/2014/main" id="{02BD52A5-0503-4A17-839B-6C2CB0FB7501}"/>
                  </a:ext>
                </a:extLst>
              </p:cNvPr>
              <p:cNvSpPr/>
              <p:nvPr/>
            </p:nvSpPr>
            <p:spPr>
              <a:xfrm rot="18000000" flipH="1">
                <a:off x="5007071" y="146771"/>
                <a:ext cx="276180" cy="662329"/>
              </a:xfrm>
              <a:prstGeom prst="moon">
                <a:avLst>
                  <a:gd name="adj" fmla="val 87500"/>
                </a:avLst>
              </a:prstGeom>
              <a:solidFill>
                <a:srgbClr val="ED7D31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grpSp>
            <p:nvGrpSpPr>
              <p:cNvPr id="1508" name="グループ化 1507">
                <a:extLst>
                  <a:ext uri="{FF2B5EF4-FFF2-40B4-BE49-F238E27FC236}">
                    <a16:creationId xmlns:a16="http://schemas.microsoft.com/office/drawing/2014/main" id="{89727E17-ECC7-4E5D-B5CB-A3B170816448}"/>
                  </a:ext>
                </a:extLst>
              </p:cNvPr>
              <p:cNvGrpSpPr/>
              <p:nvPr/>
            </p:nvGrpSpPr>
            <p:grpSpPr>
              <a:xfrm>
                <a:off x="4726133" y="683215"/>
                <a:ext cx="138000" cy="203092"/>
                <a:chOff x="2896919" y="3691681"/>
                <a:chExt cx="138000" cy="203092"/>
              </a:xfrm>
            </p:grpSpPr>
            <p:sp>
              <p:nvSpPr>
                <p:cNvPr id="1516" name="円/楕円 148">
                  <a:extLst>
                    <a:ext uri="{FF2B5EF4-FFF2-40B4-BE49-F238E27FC236}">
                      <a16:creationId xmlns:a16="http://schemas.microsoft.com/office/drawing/2014/main" id="{C3991216-6C12-492A-873E-83545B23F788}"/>
                    </a:ext>
                  </a:extLst>
                </p:cNvPr>
                <p:cNvSpPr/>
                <p:nvPr/>
              </p:nvSpPr>
              <p:spPr>
                <a:xfrm>
                  <a:off x="2896919" y="3691681"/>
                  <a:ext cx="138000" cy="179341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517" name="円/楕円 149">
                  <a:extLst>
                    <a:ext uri="{FF2B5EF4-FFF2-40B4-BE49-F238E27FC236}">
                      <a16:creationId xmlns:a16="http://schemas.microsoft.com/office/drawing/2014/main" id="{8F1C3E68-CB40-4026-B666-EE02336C30DF}"/>
                    </a:ext>
                  </a:extLst>
                </p:cNvPr>
                <p:cNvSpPr/>
                <p:nvPr/>
              </p:nvSpPr>
              <p:spPr>
                <a:xfrm>
                  <a:off x="2896919" y="3715432"/>
                  <a:ext cx="138000" cy="179341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518" name="円/楕円 150">
                  <a:extLst>
                    <a:ext uri="{FF2B5EF4-FFF2-40B4-BE49-F238E27FC236}">
                      <a16:creationId xmlns:a16="http://schemas.microsoft.com/office/drawing/2014/main" id="{312F25AC-2F13-4C2C-B99C-269DB4C23C6D}"/>
                    </a:ext>
                  </a:extLst>
                </p:cNvPr>
                <p:cNvSpPr/>
                <p:nvPr/>
              </p:nvSpPr>
              <p:spPr>
                <a:xfrm>
                  <a:off x="2921404" y="3747251"/>
                  <a:ext cx="89030" cy="115701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  <p:grpSp>
            <p:nvGrpSpPr>
              <p:cNvPr id="1509" name="グループ化 1508">
                <a:extLst>
                  <a:ext uri="{FF2B5EF4-FFF2-40B4-BE49-F238E27FC236}">
                    <a16:creationId xmlns:a16="http://schemas.microsoft.com/office/drawing/2014/main" id="{5D195DF8-BC40-4FE8-8EB3-6C14CEDD06F3}"/>
                  </a:ext>
                </a:extLst>
              </p:cNvPr>
              <p:cNvGrpSpPr/>
              <p:nvPr/>
            </p:nvGrpSpPr>
            <p:grpSpPr>
              <a:xfrm>
                <a:off x="5097572" y="683215"/>
                <a:ext cx="138000" cy="203092"/>
                <a:chOff x="2896919" y="3691681"/>
                <a:chExt cx="138000" cy="203092"/>
              </a:xfrm>
            </p:grpSpPr>
            <p:sp>
              <p:nvSpPr>
                <p:cNvPr id="1513" name="円/楕円 144">
                  <a:extLst>
                    <a:ext uri="{FF2B5EF4-FFF2-40B4-BE49-F238E27FC236}">
                      <a16:creationId xmlns:a16="http://schemas.microsoft.com/office/drawing/2014/main" id="{8D2042B0-6E38-4F80-BD24-8FEC9DF10C26}"/>
                    </a:ext>
                  </a:extLst>
                </p:cNvPr>
                <p:cNvSpPr/>
                <p:nvPr/>
              </p:nvSpPr>
              <p:spPr>
                <a:xfrm>
                  <a:off x="2896919" y="3691681"/>
                  <a:ext cx="138000" cy="179341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514" name="円/楕円 145">
                  <a:extLst>
                    <a:ext uri="{FF2B5EF4-FFF2-40B4-BE49-F238E27FC236}">
                      <a16:creationId xmlns:a16="http://schemas.microsoft.com/office/drawing/2014/main" id="{46F14CF4-FA91-4CD3-AF0D-D0610CA8D9E0}"/>
                    </a:ext>
                  </a:extLst>
                </p:cNvPr>
                <p:cNvSpPr/>
                <p:nvPr/>
              </p:nvSpPr>
              <p:spPr>
                <a:xfrm>
                  <a:off x="2896919" y="3715432"/>
                  <a:ext cx="138000" cy="179341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515" name="円/楕円 146">
                  <a:extLst>
                    <a:ext uri="{FF2B5EF4-FFF2-40B4-BE49-F238E27FC236}">
                      <a16:creationId xmlns:a16="http://schemas.microsoft.com/office/drawing/2014/main" id="{95B2A680-EDF4-48E1-8E96-BF9E03AE166F}"/>
                    </a:ext>
                  </a:extLst>
                </p:cNvPr>
                <p:cNvSpPr/>
                <p:nvPr/>
              </p:nvSpPr>
              <p:spPr>
                <a:xfrm>
                  <a:off x="2921404" y="3747251"/>
                  <a:ext cx="89030" cy="115701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  <p:sp>
            <p:nvSpPr>
              <p:cNvPr id="1510" name="月 1509">
                <a:extLst>
                  <a:ext uri="{FF2B5EF4-FFF2-40B4-BE49-F238E27FC236}">
                    <a16:creationId xmlns:a16="http://schemas.microsoft.com/office/drawing/2014/main" id="{7306082D-1B40-4465-98B0-B1A1FD26DA3F}"/>
                  </a:ext>
                </a:extLst>
              </p:cNvPr>
              <p:cNvSpPr/>
              <p:nvPr/>
            </p:nvSpPr>
            <p:spPr>
              <a:xfrm rot="6300000">
                <a:off x="4767172" y="556851"/>
                <a:ext cx="45719" cy="173310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511" name="月 1510">
                <a:extLst>
                  <a:ext uri="{FF2B5EF4-FFF2-40B4-BE49-F238E27FC236}">
                    <a16:creationId xmlns:a16="http://schemas.microsoft.com/office/drawing/2014/main" id="{1DE8C15D-3193-4CC8-B19F-73BEA46E2DD3}"/>
                  </a:ext>
                </a:extLst>
              </p:cNvPr>
              <p:cNvSpPr/>
              <p:nvPr/>
            </p:nvSpPr>
            <p:spPr>
              <a:xfrm rot="4500000">
                <a:off x="5138059" y="556853"/>
                <a:ext cx="45719" cy="173310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512" name="正方形/長方形 67">
                <a:extLst>
                  <a:ext uri="{FF2B5EF4-FFF2-40B4-BE49-F238E27FC236}">
                    <a16:creationId xmlns:a16="http://schemas.microsoft.com/office/drawing/2014/main" id="{7047AFFD-8577-4EF7-812C-A03CA40215B5}"/>
                  </a:ext>
                </a:extLst>
              </p:cNvPr>
              <p:cNvSpPr/>
              <p:nvPr/>
            </p:nvSpPr>
            <p:spPr>
              <a:xfrm>
                <a:off x="4948374" y="962362"/>
                <a:ext cx="50129" cy="25695"/>
              </a:xfrm>
              <a:custGeom>
                <a:avLst/>
                <a:gdLst/>
                <a:ahLst/>
                <a:cxnLst/>
                <a:rect l="l" t="t" r="r" b="b"/>
                <a:pathLst>
                  <a:path w="749072" h="1123608">
                    <a:moveTo>
                      <a:pt x="374536" y="0"/>
                    </a:moveTo>
                    <a:lnTo>
                      <a:pt x="749072" y="374536"/>
                    </a:lnTo>
                    <a:cubicBezTo>
                      <a:pt x="955923" y="581387"/>
                      <a:pt x="955923" y="916758"/>
                      <a:pt x="749072" y="1123608"/>
                    </a:cubicBezTo>
                    <a:cubicBezTo>
                      <a:pt x="542221" y="1330459"/>
                      <a:pt x="206851" y="1330459"/>
                      <a:pt x="0" y="1123608"/>
                    </a:cubicBezTo>
                    <a:cubicBezTo>
                      <a:pt x="-206851" y="916758"/>
                      <a:pt x="-206851" y="581387"/>
                      <a:pt x="0" y="374536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</p:grpSp>
        <p:sp>
          <p:nvSpPr>
            <p:cNvPr id="1493" name="円/楕円 27">
              <a:extLst>
                <a:ext uri="{FF2B5EF4-FFF2-40B4-BE49-F238E27FC236}">
                  <a16:creationId xmlns:a16="http://schemas.microsoft.com/office/drawing/2014/main" id="{DDC9375F-1413-4C55-A137-CED027C9BEAD}"/>
                </a:ext>
              </a:extLst>
            </p:cNvPr>
            <p:cNvSpPr/>
            <p:nvPr/>
          </p:nvSpPr>
          <p:spPr>
            <a:xfrm rot="10800000">
              <a:off x="6447488" y="2743199"/>
              <a:ext cx="322900" cy="103114"/>
            </a:xfrm>
            <a:custGeom>
              <a:avLst/>
              <a:gdLst>
                <a:gd name="connsiteX0" fmla="*/ 0 w 3210417"/>
                <a:gd name="connsiteY0" fmla="*/ 346285 h 692570"/>
                <a:gd name="connsiteX1" fmla="*/ 1605209 w 3210417"/>
                <a:gd name="connsiteY1" fmla="*/ 0 h 692570"/>
                <a:gd name="connsiteX2" fmla="*/ 3210418 w 3210417"/>
                <a:gd name="connsiteY2" fmla="*/ 346285 h 692570"/>
                <a:gd name="connsiteX3" fmla="*/ 1605209 w 3210417"/>
                <a:gd name="connsiteY3" fmla="*/ 692570 h 692570"/>
                <a:gd name="connsiteX4" fmla="*/ 0 w 3210417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57559 h 403844"/>
                <a:gd name="connsiteX1" fmla="*/ 1605209 w 3210418"/>
                <a:gd name="connsiteY1" fmla="*/ 212924 h 403844"/>
                <a:gd name="connsiteX2" fmla="*/ 3210418 w 3210418"/>
                <a:gd name="connsiteY2" fmla="*/ 57559 h 403844"/>
                <a:gd name="connsiteX3" fmla="*/ 1605209 w 3210418"/>
                <a:gd name="connsiteY3" fmla="*/ 403844 h 403844"/>
                <a:gd name="connsiteX4" fmla="*/ 0 w 3210418"/>
                <a:gd name="connsiteY4" fmla="*/ 57559 h 403844"/>
                <a:gd name="connsiteX0" fmla="*/ 58 w 3210476"/>
                <a:gd name="connsiteY0" fmla="*/ 57559 h 403844"/>
                <a:gd name="connsiteX1" fmla="*/ 1605267 w 3210476"/>
                <a:gd name="connsiteY1" fmla="*/ 212924 h 403844"/>
                <a:gd name="connsiteX2" fmla="*/ 3210476 w 3210476"/>
                <a:gd name="connsiteY2" fmla="*/ 57559 h 403844"/>
                <a:gd name="connsiteX3" fmla="*/ 1605267 w 3210476"/>
                <a:gd name="connsiteY3" fmla="*/ 403844 h 403844"/>
                <a:gd name="connsiteX4" fmla="*/ 58 w 3210476"/>
                <a:gd name="connsiteY4" fmla="*/ 57559 h 403844"/>
                <a:gd name="connsiteX0" fmla="*/ 58 w 3210534"/>
                <a:gd name="connsiteY0" fmla="*/ 15401 h 361686"/>
                <a:gd name="connsiteX1" fmla="*/ 1605267 w 3210534"/>
                <a:gd name="connsiteY1" fmla="*/ 170766 h 361686"/>
                <a:gd name="connsiteX2" fmla="*/ 3210476 w 3210534"/>
                <a:gd name="connsiteY2" fmla="*/ 15401 h 361686"/>
                <a:gd name="connsiteX3" fmla="*/ 1605267 w 3210534"/>
                <a:gd name="connsiteY3" fmla="*/ 361686 h 361686"/>
                <a:gd name="connsiteX4" fmla="*/ 58 w 3210534"/>
                <a:gd name="connsiteY4" fmla="*/ 15401 h 361686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  <a:gd name="connsiteX0" fmla="*/ 58 w 3210476"/>
                <a:gd name="connsiteY0" fmla="*/ 52462 h 398747"/>
                <a:gd name="connsiteX1" fmla="*/ 1605265 w 3210476"/>
                <a:gd name="connsiteY1" fmla="*/ 16713 h 398747"/>
                <a:gd name="connsiteX2" fmla="*/ 3210476 w 3210476"/>
                <a:gd name="connsiteY2" fmla="*/ 52462 h 398747"/>
                <a:gd name="connsiteX3" fmla="*/ 1605267 w 3210476"/>
                <a:gd name="connsiteY3" fmla="*/ 398747 h 398747"/>
                <a:gd name="connsiteX4" fmla="*/ 58 w 3210476"/>
                <a:gd name="connsiteY4" fmla="*/ 52462 h 3987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10476" h="398747">
                  <a:moveTo>
                    <a:pt x="58" y="52462"/>
                  </a:moveTo>
                  <a:cubicBezTo>
                    <a:pt x="7704" y="-23776"/>
                    <a:pt x="718733" y="16713"/>
                    <a:pt x="1605265" y="16713"/>
                  </a:cubicBezTo>
                  <a:cubicBezTo>
                    <a:pt x="2491797" y="16713"/>
                    <a:pt x="3210476" y="-38780"/>
                    <a:pt x="3210476" y="52462"/>
                  </a:cubicBezTo>
                  <a:cubicBezTo>
                    <a:pt x="3210476" y="143704"/>
                    <a:pt x="2491799" y="398747"/>
                    <a:pt x="1605267" y="398747"/>
                  </a:cubicBezTo>
                  <a:cubicBezTo>
                    <a:pt x="718735" y="398747"/>
                    <a:pt x="-7588" y="128700"/>
                    <a:pt x="58" y="52462"/>
                  </a:cubicBez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grpSp>
          <p:nvGrpSpPr>
            <p:cNvPr id="1494" name="グループ化 1493">
              <a:extLst>
                <a:ext uri="{FF2B5EF4-FFF2-40B4-BE49-F238E27FC236}">
                  <a16:creationId xmlns:a16="http://schemas.microsoft.com/office/drawing/2014/main" id="{B670E176-2F02-4A74-8CC6-EDBAD6643BAD}"/>
                </a:ext>
              </a:extLst>
            </p:cNvPr>
            <p:cNvGrpSpPr/>
            <p:nvPr/>
          </p:nvGrpSpPr>
          <p:grpSpPr>
            <a:xfrm rot="21196694">
              <a:off x="5418150" y="1662057"/>
              <a:ext cx="928031" cy="1732765"/>
              <a:chOff x="6444208" y="4064103"/>
              <a:chExt cx="928031" cy="1732765"/>
            </a:xfrm>
          </p:grpSpPr>
          <p:sp>
            <p:nvSpPr>
              <p:cNvPr id="1501" name="フリーフォーム 188">
                <a:extLst>
                  <a:ext uri="{FF2B5EF4-FFF2-40B4-BE49-F238E27FC236}">
                    <a16:creationId xmlns:a16="http://schemas.microsoft.com/office/drawing/2014/main" id="{D3397E6A-4303-4BAC-AA74-AEAD02BD32FA}"/>
                  </a:ext>
                </a:extLst>
              </p:cNvPr>
              <p:cNvSpPr/>
              <p:nvPr/>
            </p:nvSpPr>
            <p:spPr>
              <a:xfrm rot="17605872">
                <a:off x="6872176" y="4136638"/>
                <a:ext cx="543116" cy="398045"/>
              </a:xfrm>
              <a:custGeom>
                <a:avLst/>
                <a:gdLst>
                  <a:gd name="connsiteX0" fmla="*/ 0 w 543116"/>
                  <a:gd name="connsiteY0" fmla="*/ 141610 h 398045"/>
                  <a:gd name="connsiteX1" fmla="*/ 0 w 543116"/>
                  <a:gd name="connsiteY1" fmla="*/ 141611 h 398045"/>
                  <a:gd name="connsiteX2" fmla="*/ 0 w 543116"/>
                  <a:gd name="connsiteY2" fmla="*/ 141611 h 398045"/>
                  <a:gd name="connsiteX3" fmla="*/ 479443 w 543116"/>
                  <a:gd name="connsiteY3" fmla="*/ 106882 h 398045"/>
                  <a:gd name="connsiteX4" fmla="*/ 489259 w 543116"/>
                  <a:gd name="connsiteY4" fmla="*/ 121664 h 398045"/>
                  <a:gd name="connsiteX5" fmla="*/ 489524 w 543116"/>
                  <a:gd name="connsiteY5" fmla="*/ 123025 h 398045"/>
                  <a:gd name="connsiteX6" fmla="*/ 534955 w 543116"/>
                  <a:gd name="connsiteY6" fmla="*/ 187495 h 398045"/>
                  <a:gd name="connsiteX7" fmla="*/ 524168 w 543116"/>
                  <a:gd name="connsiteY7" fmla="*/ 249762 h 398045"/>
                  <a:gd name="connsiteX8" fmla="*/ 461902 w 543116"/>
                  <a:gd name="connsiteY8" fmla="*/ 238975 h 398045"/>
                  <a:gd name="connsiteX9" fmla="*/ 413142 w 543116"/>
                  <a:gd name="connsiteY9" fmla="*/ 169780 h 398045"/>
                  <a:gd name="connsiteX10" fmla="*/ 354162 w 543116"/>
                  <a:gd name="connsiteY10" fmla="*/ 159562 h 398045"/>
                  <a:gd name="connsiteX11" fmla="*/ 351769 w 543116"/>
                  <a:gd name="connsiteY11" fmla="*/ 163911 h 398045"/>
                  <a:gd name="connsiteX12" fmla="*/ 391714 w 543116"/>
                  <a:gd name="connsiteY12" fmla="*/ 182392 h 398045"/>
                  <a:gd name="connsiteX13" fmla="*/ 396222 w 543116"/>
                  <a:gd name="connsiteY13" fmla="*/ 187282 h 398045"/>
                  <a:gd name="connsiteX14" fmla="*/ 399922 w 543116"/>
                  <a:gd name="connsiteY14" fmla="*/ 187433 h 398045"/>
                  <a:gd name="connsiteX15" fmla="*/ 420296 w 543116"/>
                  <a:gd name="connsiteY15" fmla="*/ 209533 h 398045"/>
                  <a:gd name="connsiteX16" fmla="*/ 451011 w 543116"/>
                  <a:gd name="connsiteY16" fmla="*/ 293142 h 398045"/>
                  <a:gd name="connsiteX17" fmla="*/ 427689 w 543116"/>
                  <a:gd name="connsiteY17" fmla="*/ 343550 h 398045"/>
                  <a:gd name="connsiteX18" fmla="*/ 377281 w 543116"/>
                  <a:gd name="connsiteY18" fmla="*/ 320228 h 398045"/>
                  <a:gd name="connsiteX19" fmla="*/ 351626 w 543116"/>
                  <a:gd name="connsiteY19" fmla="*/ 250392 h 398045"/>
                  <a:gd name="connsiteX20" fmla="*/ 298036 w 543116"/>
                  <a:gd name="connsiteY20" fmla="*/ 225598 h 398045"/>
                  <a:gd name="connsiteX21" fmla="*/ 324136 w 543116"/>
                  <a:gd name="connsiteY21" fmla="*/ 247365 h 398045"/>
                  <a:gd name="connsiteX22" fmla="*/ 326954 w 543116"/>
                  <a:gd name="connsiteY22" fmla="*/ 252739 h 398045"/>
                  <a:gd name="connsiteX23" fmla="*/ 330180 w 543116"/>
                  <a:gd name="connsiteY23" fmla="*/ 253746 h 398045"/>
                  <a:gd name="connsiteX24" fmla="*/ 342917 w 543116"/>
                  <a:gd name="connsiteY24" fmla="*/ 278036 h 398045"/>
                  <a:gd name="connsiteX25" fmla="*/ 350242 w 543116"/>
                  <a:gd name="connsiteY25" fmla="*/ 358978 h 398045"/>
                  <a:gd name="connsiteX26" fmla="*/ 317783 w 543116"/>
                  <a:gd name="connsiteY26" fmla="*/ 397897 h 398045"/>
                  <a:gd name="connsiteX27" fmla="*/ 278864 w 543116"/>
                  <a:gd name="connsiteY27" fmla="*/ 365438 h 398045"/>
                  <a:gd name="connsiteX28" fmla="*/ 272746 w 543116"/>
                  <a:gd name="connsiteY28" fmla="*/ 297830 h 398045"/>
                  <a:gd name="connsiteX29" fmla="*/ 207078 w 543116"/>
                  <a:gd name="connsiteY29" fmla="*/ 243062 h 398045"/>
                  <a:gd name="connsiteX30" fmla="*/ 130006 w 543116"/>
                  <a:gd name="connsiteY30" fmla="*/ 250037 h 398045"/>
                  <a:gd name="connsiteX31" fmla="*/ 13568 w 543116"/>
                  <a:gd name="connsiteY31" fmla="*/ 187167 h 398045"/>
                  <a:gd name="connsiteX32" fmla="*/ 0 w 543116"/>
                  <a:gd name="connsiteY32" fmla="*/ 141611 h 398045"/>
                  <a:gd name="connsiteX33" fmla="*/ 5169 w 543116"/>
                  <a:gd name="connsiteY33" fmla="*/ 94359 h 398045"/>
                  <a:gd name="connsiteX34" fmla="*/ 108427 w 543116"/>
                  <a:gd name="connsiteY34" fmla="*/ 11605 h 398045"/>
                  <a:gd name="connsiteX35" fmla="*/ 231189 w 543116"/>
                  <a:gd name="connsiteY35" fmla="*/ 494 h 398045"/>
                  <a:gd name="connsiteX36" fmla="*/ 278442 w 543116"/>
                  <a:gd name="connsiteY36" fmla="*/ 5663 h 398045"/>
                  <a:gd name="connsiteX37" fmla="*/ 306049 w 543116"/>
                  <a:gd name="connsiteY37" fmla="*/ 20851 h 398045"/>
                  <a:gd name="connsiteX38" fmla="*/ 365302 w 543116"/>
                  <a:gd name="connsiteY38" fmla="*/ 20851 h 398045"/>
                  <a:gd name="connsiteX39" fmla="*/ 372292 w 543116"/>
                  <a:gd name="connsiteY39" fmla="*/ 23747 h 398045"/>
                  <a:gd name="connsiteX40" fmla="*/ 376186 w 543116"/>
                  <a:gd name="connsiteY40" fmla="*/ 22134 h 398045"/>
                  <a:gd name="connsiteX41" fmla="*/ 407783 w 543116"/>
                  <a:gd name="connsiteY41" fmla="*/ 35222 h 398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543116" h="398045">
                    <a:moveTo>
                      <a:pt x="0" y="141610"/>
                    </a:moveTo>
                    <a:lnTo>
                      <a:pt x="0" y="141611"/>
                    </a:lnTo>
                    <a:lnTo>
                      <a:pt x="0" y="141611"/>
                    </a:lnTo>
                    <a:close/>
                    <a:moveTo>
                      <a:pt x="479443" y="106882"/>
                    </a:moveTo>
                    <a:cubicBezTo>
                      <a:pt x="483806" y="111245"/>
                      <a:pt x="487078" y="116285"/>
                      <a:pt x="489259" y="121664"/>
                    </a:cubicBezTo>
                    <a:lnTo>
                      <a:pt x="489524" y="123025"/>
                    </a:lnTo>
                    <a:lnTo>
                      <a:pt x="534955" y="187495"/>
                    </a:lnTo>
                    <a:cubicBezTo>
                      <a:pt x="549170" y="207668"/>
                      <a:pt x="544341" y="235547"/>
                      <a:pt x="524168" y="249762"/>
                    </a:cubicBezTo>
                    <a:cubicBezTo>
                      <a:pt x="503995" y="263977"/>
                      <a:pt x="476117" y="259147"/>
                      <a:pt x="461902" y="238975"/>
                    </a:cubicBezTo>
                    <a:lnTo>
                      <a:pt x="413142" y="169780"/>
                    </a:lnTo>
                    <a:lnTo>
                      <a:pt x="354162" y="159562"/>
                    </a:lnTo>
                    <a:lnTo>
                      <a:pt x="351769" y="163911"/>
                    </a:lnTo>
                    <a:lnTo>
                      <a:pt x="391714" y="182392"/>
                    </a:lnTo>
                    <a:lnTo>
                      <a:pt x="396222" y="187282"/>
                    </a:lnTo>
                    <a:lnTo>
                      <a:pt x="399922" y="187433"/>
                    </a:lnTo>
                    <a:cubicBezTo>
                      <a:pt x="409044" y="191653"/>
                      <a:pt x="416556" y="199353"/>
                      <a:pt x="420296" y="209533"/>
                    </a:cubicBezTo>
                    <a:lnTo>
                      <a:pt x="451011" y="293142"/>
                    </a:lnTo>
                    <a:cubicBezTo>
                      <a:pt x="458490" y="313501"/>
                      <a:pt x="448049" y="336071"/>
                      <a:pt x="427689" y="343550"/>
                    </a:cubicBezTo>
                    <a:cubicBezTo>
                      <a:pt x="407329" y="351029"/>
                      <a:pt x="384761" y="340587"/>
                      <a:pt x="377281" y="320228"/>
                    </a:cubicBezTo>
                    <a:lnTo>
                      <a:pt x="351626" y="250392"/>
                    </a:lnTo>
                    <a:lnTo>
                      <a:pt x="298036" y="225598"/>
                    </a:lnTo>
                    <a:lnTo>
                      <a:pt x="324136" y="247365"/>
                    </a:lnTo>
                    <a:lnTo>
                      <a:pt x="326954" y="252739"/>
                    </a:lnTo>
                    <a:lnTo>
                      <a:pt x="330180" y="253746"/>
                    </a:lnTo>
                    <a:cubicBezTo>
                      <a:pt x="337223" y="259620"/>
                      <a:pt x="342025" y="268180"/>
                      <a:pt x="342917" y="278036"/>
                    </a:cubicBezTo>
                    <a:lnTo>
                      <a:pt x="350242" y="358978"/>
                    </a:lnTo>
                    <a:cubicBezTo>
                      <a:pt x="352026" y="378688"/>
                      <a:pt x="337494" y="396114"/>
                      <a:pt x="317783" y="397897"/>
                    </a:cubicBezTo>
                    <a:cubicBezTo>
                      <a:pt x="298073" y="399681"/>
                      <a:pt x="280648" y="385148"/>
                      <a:pt x="278864" y="365438"/>
                    </a:cubicBezTo>
                    <a:lnTo>
                      <a:pt x="272746" y="297830"/>
                    </a:lnTo>
                    <a:lnTo>
                      <a:pt x="207078" y="243062"/>
                    </a:lnTo>
                    <a:lnTo>
                      <a:pt x="130006" y="250037"/>
                    </a:lnTo>
                    <a:cubicBezTo>
                      <a:pt x="80625" y="254506"/>
                      <a:pt x="35539" y="228318"/>
                      <a:pt x="13568" y="187167"/>
                    </a:cubicBezTo>
                    <a:lnTo>
                      <a:pt x="0" y="141611"/>
                    </a:lnTo>
                    <a:lnTo>
                      <a:pt x="5169" y="94359"/>
                    </a:lnTo>
                    <a:cubicBezTo>
                      <a:pt x="19394" y="49932"/>
                      <a:pt x="59045" y="16074"/>
                      <a:pt x="108427" y="11605"/>
                    </a:cubicBezTo>
                    <a:lnTo>
                      <a:pt x="231189" y="494"/>
                    </a:lnTo>
                    <a:cubicBezTo>
                      <a:pt x="247649" y="-996"/>
                      <a:pt x="263633" y="921"/>
                      <a:pt x="278442" y="5663"/>
                    </a:cubicBezTo>
                    <a:lnTo>
                      <a:pt x="306049" y="20851"/>
                    </a:lnTo>
                    <a:lnTo>
                      <a:pt x="365302" y="20851"/>
                    </a:lnTo>
                    <a:lnTo>
                      <a:pt x="372292" y="23747"/>
                    </a:lnTo>
                    <a:lnTo>
                      <a:pt x="376186" y="22134"/>
                    </a:lnTo>
                    <a:cubicBezTo>
                      <a:pt x="387622" y="22134"/>
                      <a:pt x="399057" y="26497"/>
                      <a:pt x="407783" y="35222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502" name="フリーフォーム 190">
                <a:extLst>
                  <a:ext uri="{FF2B5EF4-FFF2-40B4-BE49-F238E27FC236}">
                    <a16:creationId xmlns:a16="http://schemas.microsoft.com/office/drawing/2014/main" id="{2B1BEDA9-F736-4DEF-9A29-0D2CE9D0C0F8}"/>
                  </a:ext>
                </a:extLst>
              </p:cNvPr>
              <p:cNvSpPr/>
              <p:nvPr/>
            </p:nvSpPr>
            <p:spPr>
              <a:xfrm rot="12795583">
                <a:off x="6444208" y="4573893"/>
                <a:ext cx="928031" cy="1222975"/>
              </a:xfrm>
              <a:custGeom>
                <a:avLst/>
                <a:gdLst>
                  <a:gd name="connsiteX0" fmla="*/ 1199901 w 1199901"/>
                  <a:gd name="connsiteY0" fmla="*/ 972391 h 972391"/>
                  <a:gd name="connsiteX1" fmla="*/ 876051 w 1199901"/>
                  <a:gd name="connsiteY1" fmla="*/ 972391 h 972391"/>
                  <a:gd name="connsiteX2" fmla="*/ 876051 w 1199901"/>
                  <a:gd name="connsiteY2" fmla="*/ 330200 h 972391"/>
                  <a:gd name="connsiteX3" fmla="*/ 165100 w 1199901"/>
                  <a:gd name="connsiteY3" fmla="*/ 330200 h 972391"/>
                  <a:gd name="connsiteX4" fmla="*/ 0 w 1199901"/>
                  <a:gd name="connsiteY4" fmla="*/ 165100 h 972391"/>
                  <a:gd name="connsiteX5" fmla="*/ 165100 w 1199901"/>
                  <a:gd name="connsiteY5" fmla="*/ 0 h 972391"/>
                  <a:gd name="connsiteX6" fmla="*/ 1030848 w 1199901"/>
                  <a:gd name="connsiteY6" fmla="*/ 0 h 972391"/>
                  <a:gd name="connsiteX7" fmla="*/ 1095112 w 1199901"/>
                  <a:gd name="connsiteY7" fmla="*/ 12974 h 972391"/>
                  <a:gd name="connsiteX8" fmla="*/ 1100435 w 1199901"/>
                  <a:gd name="connsiteY8" fmla="*/ 16563 h 972391"/>
                  <a:gd name="connsiteX9" fmla="*/ 1101005 w 1199901"/>
                  <a:gd name="connsiteY9" fmla="*/ 16678 h 972391"/>
                  <a:gd name="connsiteX10" fmla="*/ 1199901 w 1199901"/>
                  <a:gd name="connsiteY10" fmla="*/ 165878 h 972391"/>
                  <a:gd name="connsiteX0" fmla="*/ 0 w 1199901"/>
                  <a:gd name="connsiteY0" fmla="*/ 165100 h 972391"/>
                  <a:gd name="connsiteX1" fmla="*/ 165100 w 1199901"/>
                  <a:gd name="connsiteY1" fmla="*/ 0 h 972391"/>
                  <a:gd name="connsiteX2" fmla="*/ 1030848 w 1199901"/>
                  <a:gd name="connsiteY2" fmla="*/ 0 h 972391"/>
                  <a:gd name="connsiteX3" fmla="*/ 1095112 w 1199901"/>
                  <a:gd name="connsiteY3" fmla="*/ 12974 h 972391"/>
                  <a:gd name="connsiteX4" fmla="*/ 1100435 w 1199901"/>
                  <a:gd name="connsiteY4" fmla="*/ 16563 h 972391"/>
                  <a:gd name="connsiteX5" fmla="*/ 1101005 w 1199901"/>
                  <a:gd name="connsiteY5" fmla="*/ 16678 h 972391"/>
                  <a:gd name="connsiteX6" fmla="*/ 1199901 w 1199901"/>
                  <a:gd name="connsiteY6" fmla="*/ 165878 h 972391"/>
                  <a:gd name="connsiteX7" fmla="*/ 1199901 w 1199901"/>
                  <a:gd name="connsiteY7" fmla="*/ 972391 h 972391"/>
                  <a:gd name="connsiteX8" fmla="*/ 876051 w 1199901"/>
                  <a:gd name="connsiteY8" fmla="*/ 972391 h 972391"/>
                  <a:gd name="connsiteX9" fmla="*/ 876051 w 1199901"/>
                  <a:gd name="connsiteY9" fmla="*/ 330200 h 972391"/>
                  <a:gd name="connsiteX10" fmla="*/ 165100 w 1199901"/>
                  <a:gd name="connsiteY10" fmla="*/ 330200 h 972391"/>
                  <a:gd name="connsiteX11" fmla="*/ 91440 w 1199901"/>
                  <a:gd name="connsiteY11" fmla="*/ 256540 h 972391"/>
                  <a:gd name="connsiteX0" fmla="*/ 115501 w 1150302"/>
                  <a:gd name="connsiteY0" fmla="*/ 0 h 972391"/>
                  <a:gd name="connsiteX1" fmla="*/ 981249 w 1150302"/>
                  <a:gd name="connsiteY1" fmla="*/ 0 h 972391"/>
                  <a:gd name="connsiteX2" fmla="*/ 1045513 w 1150302"/>
                  <a:gd name="connsiteY2" fmla="*/ 12974 h 972391"/>
                  <a:gd name="connsiteX3" fmla="*/ 1050836 w 1150302"/>
                  <a:gd name="connsiteY3" fmla="*/ 16563 h 972391"/>
                  <a:gd name="connsiteX4" fmla="*/ 1051406 w 1150302"/>
                  <a:gd name="connsiteY4" fmla="*/ 16678 h 972391"/>
                  <a:gd name="connsiteX5" fmla="*/ 1150302 w 1150302"/>
                  <a:gd name="connsiteY5" fmla="*/ 165878 h 972391"/>
                  <a:gd name="connsiteX6" fmla="*/ 1150302 w 1150302"/>
                  <a:gd name="connsiteY6" fmla="*/ 972391 h 972391"/>
                  <a:gd name="connsiteX7" fmla="*/ 826452 w 1150302"/>
                  <a:gd name="connsiteY7" fmla="*/ 972391 h 972391"/>
                  <a:gd name="connsiteX8" fmla="*/ 826452 w 1150302"/>
                  <a:gd name="connsiteY8" fmla="*/ 330200 h 972391"/>
                  <a:gd name="connsiteX9" fmla="*/ 115501 w 1150302"/>
                  <a:gd name="connsiteY9" fmla="*/ 330200 h 972391"/>
                  <a:gd name="connsiteX10" fmla="*/ 41841 w 1150302"/>
                  <a:gd name="connsiteY10" fmla="*/ 256540 h 972391"/>
                  <a:gd name="connsiteX0" fmla="*/ 0 w 1034801"/>
                  <a:gd name="connsiteY0" fmla="*/ 0 h 972391"/>
                  <a:gd name="connsiteX1" fmla="*/ 865748 w 1034801"/>
                  <a:gd name="connsiteY1" fmla="*/ 0 h 972391"/>
                  <a:gd name="connsiteX2" fmla="*/ 930012 w 1034801"/>
                  <a:gd name="connsiteY2" fmla="*/ 12974 h 972391"/>
                  <a:gd name="connsiteX3" fmla="*/ 935335 w 1034801"/>
                  <a:gd name="connsiteY3" fmla="*/ 16563 h 972391"/>
                  <a:gd name="connsiteX4" fmla="*/ 935905 w 1034801"/>
                  <a:gd name="connsiteY4" fmla="*/ 16678 h 972391"/>
                  <a:gd name="connsiteX5" fmla="*/ 1034801 w 1034801"/>
                  <a:gd name="connsiteY5" fmla="*/ 165878 h 972391"/>
                  <a:gd name="connsiteX6" fmla="*/ 1034801 w 1034801"/>
                  <a:gd name="connsiteY6" fmla="*/ 972391 h 972391"/>
                  <a:gd name="connsiteX7" fmla="*/ 710951 w 1034801"/>
                  <a:gd name="connsiteY7" fmla="*/ 972391 h 972391"/>
                  <a:gd name="connsiteX8" fmla="*/ 710951 w 1034801"/>
                  <a:gd name="connsiteY8" fmla="*/ 330200 h 972391"/>
                  <a:gd name="connsiteX9" fmla="*/ 0 w 1034801"/>
                  <a:gd name="connsiteY9" fmla="*/ 330200 h 972391"/>
                  <a:gd name="connsiteX0" fmla="*/ 0 w 1034801"/>
                  <a:gd name="connsiteY0" fmla="*/ 0 h 972391"/>
                  <a:gd name="connsiteX1" fmla="*/ 865748 w 1034801"/>
                  <a:gd name="connsiteY1" fmla="*/ 0 h 972391"/>
                  <a:gd name="connsiteX2" fmla="*/ 930012 w 1034801"/>
                  <a:gd name="connsiteY2" fmla="*/ 12974 h 972391"/>
                  <a:gd name="connsiteX3" fmla="*/ 935335 w 1034801"/>
                  <a:gd name="connsiteY3" fmla="*/ 16563 h 972391"/>
                  <a:gd name="connsiteX4" fmla="*/ 935905 w 1034801"/>
                  <a:gd name="connsiteY4" fmla="*/ 16678 h 972391"/>
                  <a:gd name="connsiteX5" fmla="*/ 1034801 w 1034801"/>
                  <a:gd name="connsiteY5" fmla="*/ 165878 h 972391"/>
                  <a:gd name="connsiteX6" fmla="*/ 1034801 w 1034801"/>
                  <a:gd name="connsiteY6" fmla="*/ 972391 h 972391"/>
                  <a:gd name="connsiteX7" fmla="*/ 710951 w 1034801"/>
                  <a:gd name="connsiteY7" fmla="*/ 972391 h 972391"/>
                  <a:gd name="connsiteX8" fmla="*/ 710951 w 1034801"/>
                  <a:gd name="connsiteY8" fmla="*/ 330200 h 972391"/>
                  <a:gd name="connsiteX9" fmla="*/ 101028 w 1034801"/>
                  <a:gd name="connsiteY9" fmla="*/ 332445 h 972391"/>
                  <a:gd name="connsiteX0" fmla="*/ 0 w 1142564"/>
                  <a:gd name="connsiteY0" fmla="*/ 0 h 972391"/>
                  <a:gd name="connsiteX1" fmla="*/ 973511 w 1142564"/>
                  <a:gd name="connsiteY1" fmla="*/ 0 h 972391"/>
                  <a:gd name="connsiteX2" fmla="*/ 1037775 w 1142564"/>
                  <a:gd name="connsiteY2" fmla="*/ 12974 h 972391"/>
                  <a:gd name="connsiteX3" fmla="*/ 1043098 w 1142564"/>
                  <a:gd name="connsiteY3" fmla="*/ 16563 h 972391"/>
                  <a:gd name="connsiteX4" fmla="*/ 1043668 w 1142564"/>
                  <a:gd name="connsiteY4" fmla="*/ 16678 h 972391"/>
                  <a:gd name="connsiteX5" fmla="*/ 1142564 w 1142564"/>
                  <a:gd name="connsiteY5" fmla="*/ 165878 h 972391"/>
                  <a:gd name="connsiteX6" fmla="*/ 1142564 w 1142564"/>
                  <a:gd name="connsiteY6" fmla="*/ 972391 h 972391"/>
                  <a:gd name="connsiteX7" fmla="*/ 818714 w 1142564"/>
                  <a:gd name="connsiteY7" fmla="*/ 972391 h 972391"/>
                  <a:gd name="connsiteX8" fmla="*/ 818714 w 1142564"/>
                  <a:gd name="connsiteY8" fmla="*/ 330200 h 972391"/>
                  <a:gd name="connsiteX9" fmla="*/ 208791 w 1142564"/>
                  <a:gd name="connsiteY9" fmla="*/ 332445 h 972391"/>
                  <a:gd name="connsiteX0" fmla="*/ 0 w 1142564"/>
                  <a:gd name="connsiteY0" fmla="*/ 0 h 972391"/>
                  <a:gd name="connsiteX1" fmla="*/ 973511 w 1142564"/>
                  <a:gd name="connsiteY1" fmla="*/ 0 h 972391"/>
                  <a:gd name="connsiteX2" fmla="*/ 1037775 w 1142564"/>
                  <a:gd name="connsiteY2" fmla="*/ 12974 h 972391"/>
                  <a:gd name="connsiteX3" fmla="*/ 1043098 w 1142564"/>
                  <a:gd name="connsiteY3" fmla="*/ 16563 h 972391"/>
                  <a:gd name="connsiteX4" fmla="*/ 1043668 w 1142564"/>
                  <a:gd name="connsiteY4" fmla="*/ 16678 h 972391"/>
                  <a:gd name="connsiteX5" fmla="*/ 1142564 w 1142564"/>
                  <a:gd name="connsiteY5" fmla="*/ 165878 h 972391"/>
                  <a:gd name="connsiteX6" fmla="*/ 1142564 w 1142564"/>
                  <a:gd name="connsiteY6" fmla="*/ 972391 h 972391"/>
                  <a:gd name="connsiteX7" fmla="*/ 818714 w 1142564"/>
                  <a:gd name="connsiteY7" fmla="*/ 972391 h 972391"/>
                  <a:gd name="connsiteX8" fmla="*/ 818714 w 1142564"/>
                  <a:gd name="connsiteY8" fmla="*/ 330200 h 972391"/>
                  <a:gd name="connsiteX9" fmla="*/ 314575 w 1142564"/>
                  <a:gd name="connsiteY9" fmla="*/ 317740 h 972391"/>
                  <a:gd name="connsiteX0" fmla="*/ 0 w 1142564"/>
                  <a:gd name="connsiteY0" fmla="*/ 0 h 972391"/>
                  <a:gd name="connsiteX1" fmla="*/ 973511 w 1142564"/>
                  <a:gd name="connsiteY1" fmla="*/ 0 h 972391"/>
                  <a:gd name="connsiteX2" fmla="*/ 1037775 w 1142564"/>
                  <a:gd name="connsiteY2" fmla="*/ 12974 h 972391"/>
                  <a:gd name="connsiteX3" fmla="*/ 1043098 w 1142564"/>
                  <a:gd name="connsiteY3" fmla="*/ 16563 h 972391"/>
                  <a:gd name="connsiteX4" fmla="*/ 1043668 w 1142564"/>
                  <a:gd name="connsiteY4" fmla="*/ 16678 h 972391"/>
                  <a:gd name="connsiteX5" fmla="*/ 1142564 w 1142564"/>
                  <a:gd name="connsiteY5" fmla="*/ 165878 h 972391"/>
                  <a:gd name="connsiteX6" fmla="*/ 1142564 w 1142564"/>
                  <a:gd name="connsiteY6" fmla="*/ 972391 h 972391"/>
                  <a:gd name="connsiteX7" fmla="*/ 818714 w 1142564"/>
                  <a:gd name="connsiteY7" fmla="*/ 972391 h 972391"/>
                  <a:gd name="connsiteX8" fmla="*/ 818714 w 1142564"/>
                  <a:gd name="connsiteY8" fmla="*/ 330200 h 972391"/>
                  <a:gd name="connsiteX9" fmla="*/ 314575 w 1142564"/>
                  <a:gd name="connsiteY9" fmla="*/ 317740 h 972391"/>
                  <a:gd name="connsiteX0" fmla="*/ 0 w 957602"/>
                  <a:gd name="connsiteY0" fmla="*/ 0 h 1023838"/>
                  <a:gd name="connsiteX1" fmla="*/ 788549 w 957602"/>
                  <a:gd name="connsiteY1" fmla="*/ 51447 h 1023838"/>
                  <a:gd name="connsiteX2" fmla="*/ 852813 w 957602"/>
                  <a:gd name="connsiteY2" fmla="*/ 64421 h 1023838"/>
                  <a:gd name="connsiteX3" fmla="*/ 858136 w 957602"/>
                  <a:gd name="connsiteY3" fmla="*/ 68010 h 1023838"/>
                  <a:gd name="connsiteX4" fmla="*/ 858706 w 957602"/>
                  <a:gd name="connsiteY4" fmla="*/ 68125 h 1023838"/>
                  <a:gd name="connsiteX5" fmla="*/ 957602 w 957602"/>
                  <a:gd name="connsiteY5" fmla="*/ 217325 h 1023838"/>
                  <a:gd name="connsiteX6" fmla="*/ 957602 w 957602"/>
                  <a:gd name="connsiteY6" fmla="*/ 1023838 h 1023838"/>
                  <a:gd name="connsiteX7" fmla="*/ 633752 w 957602"/>
                  <a:gd name="connsiteY7" fmla="*/ 1023838 h 1023838"/>
                  <a:gd name="connsiteX8" fmla="*/ 633752 w 957602"/>
                  <a:gd name="connsiteY8" fmla="*/ 381647 h 1023838"/>
                  <a:gd name="connsiteX9" fmla="*/ 129613 w 957602"/>
                  <a:gd name="connsiteY9" fmla="*/ 369187 h 1023838"/>
                  <a:gd name="connsiteX0" fmla="*/ 0 w 897921"/>
                  <a:gd name="connsiteY0" fmla="*/ 0 h 1117523"/>
                  <a:gd name="connsiteX1" fmla="*/ 728868 w 897921"/>
                  <a:gd name="connsiteY1" fmla="*/ 145132 h 1117523"/>
                  <a:gd name="connsiteX2" fmla="*/ 793132 w 897921"/>
                  <a:gd name="connsiteY2" fmla="*/ 158106 h 1117523"/>
                  <a:gd name="connsiteX3" fmla="*/ 798455 w 897921"/>
                  <a:gd name="connsiteY3" fmla="*/ 161695 h 1117523"/>
                  <a:gd name="connsiteX4" fmla="*/ 799025 w 897921"/>
                  <a:gd name="connsiteY4" fmla="*/ 161810 h 1117523"/>
                  <a:gd name="connsiteX5" fmla="*/ 897921 w 897921"/>
                  <a:gd name="connsiteY5" fmla="*/ 311010 h 1117523"/>
                  <a:gd name="connsiteX6" fmla="*/ 897921 w 897921"/>
                  <a:gd name="connsiteY6" fmla="*/ 1117523 h 1117523"/>
                  <a:gd name="connsiteX7" fmla="*/ 574071 w 897921"/>
                  <a:gd name="connsiteY7" fmla="*/ 1117523 h 1117523"/>
                  <a:gd name="connsiteX8" fmla="*/ 574071 w 897921"/>
                  <a:gd name="connsiteY8" fmla="*/ 475332 h 1117523"/>
                  <a:gd name="connsiteX9" fmla="*/ 69932 w 897921"/>
                  <a:gd name="connsiteY9" fmla="*/ 462872 h 1117523"/>
                  <a:gd name="connsiteX0" fmla="*/ 0 w 897921"/>
                  <a:gd name="connsiteY0" fmla="*/ 0 h 1117523"/>
                  <a:gd name="connsiteX1" fmla="*/ 728868 w 897921"/>
                  <a:gd name="connsiteY1" fmla="*/ 145132 h 1117523"/>
                  <a:gd name="connsiteX2" fmla="*/ 793132 w 897921"/>
                  <a:gd name="connsiteY2" fmla="*/ 158106 h 1117523"/>
                  <a:gd name="connsiteX3" fmla="*/ 798455 w 897921"/>
                  <a:gd name="connsiteY3" fmla="*/ 161695 h 1117523"/>
                  <a:gd name="connsiteX4" fmla="*/ 799025 w 897921"/>
                  <a:gd name="connsiteY4" fmla="*/ 161810 h 1117523"/>
                  <a:gd name="connsiteX5" fmla="*/ 897921 w 897921"/>
                  <a:gd name="connsiteY5" fmla="*/ 311010 h 1117523"/>
                  <a:gd name="connsiteX6" fmla="*/ 897921 w 897921"/>
                  <a:gd name="connsiteY6" fmla="*/ 1117523 h 1117523"/>
                  <a:gd name="connsiteX7" fmla="*/ 574071 w 897921"/>
                  <a:gd name="connsiteY7" fmla="*/ 1117523 h 1117523"/>
                  <a:gd name="connsiteX8" fmla="*/ 574071 w 897921"/>
                  <a:gd name="connsiteY8" fmla="*/ 475332 h 1117523"/>
                  <a:gd name="connsiteX9" fmla="*/ 69932 w 897921"/>
                  <a:gd name="connsiteY9" fmla="*/ 462872 h 1117523"/>
                  <a:gd name="connsiteX0" fmla="*/ 30110 w 928031"/>
                  <a:gd name="connsiteY0" fmla="*/ 0 h 1117523"/>
                  <a:gd name="connsiteX1" fmla="*/ 758978 w 928031"/>
                  <a:gd name="connsiteY1" fmla="*/ 145132 h 1117523"/>
                  <a:gd name="connsiteX2" fmla="*/ 823242 w 928031"/>
                  <a:gd name="connsiteY2" fmla="*/ 158106 h 1117523"/>
                  <a:gd name="connsiteX3" fmla="*/ 828565 w 928031"/>
                  <a:gd name="connsiteY3" fmla="*/ 161695 h 1117523"/>
                  <a:gd name="connsiteX4" fmla="*/ 829135 w 928031"/>
                  <a:gd name="connsiteY4" fmla="*/ 161810 h 1117523"/>
                  <a:gd name="connsiteX5" fmla="*/ 928031 w 928031"/>
                  <a:gd name="connsiteY5" fmla="*/ 311010 h 1117523"/>
                  <a:gd name="connsiteX6" fmla="*/ 928031 w 928031"/>
                  <a:gd name="connsiteY6" fmla="*/ 1117523 h 1117523"/>
                  <a:gd name="connsiteX7" fmla="*/ 604181 w 928031"/>
                  <a:gd name="connsiteY7" fmla="*/ 1117523 h 1117523"/>
                  <a:gd name="connsiteX8" fmla="*/ 604181 w 928031"/>
                  <a:gd name="connsiteY8" fmla="*/ 475332 h 1117523"/>
                  <a:gd name="connsiteX9" fmla="*/ 0 w 928031"/>
                  <a:gd name="connsiteY9" fmla="*/ 331839 h 1117523"/>
                  <a:gd name="connsiteX0" fmla="*/ 30110 w 928031"/>
                  <a:gd name="connsiteY0" fmla="*/ 0 h 1117523"/>
                  <a:gd name="connsiteX1" fmla="*/ 758978 w 928031"/>
                  <a:gd name="connsiteY1" fmla="*/ 145132 h 1117523"/>
                  <a:gd name="connsiteX2" fmla="*/ 823242 w 928031"/>
                  <a:gd name="connsiteY2" fmla="*/ 158106 h 1117523"/>
                  <a:gd name="connsiteX3" fmla="*/ 828565 w 928031"/>
                  <a:gd name="connsiteY3" fmla="*/ 161695 h 1117523"/>
                  <a:gd name="connsiteX4" fmla="*/ 829135 w 928031"/>
                  <a:gd name="connsiteY4" fmla="*/ 161810 h 1117523"/>
                  <a:gd name="connsiteX5" fmla="*/ 928031 w 928031"/>
                  <a:gd name="connsiteY5" fmla="*/ 311010 h 1117523"/>
                  <a:gd name="connsiteX6" fmla="*/ 928031 w 928031"/>
                  <a:gd name="connsiteY6" fmla="*/ 1117523 h 1117523"/>
                  <a:gd name="connsiteX7" fmla="*/ 604181 w 928031"/>
                  <a:gd name="connsiteY7" fmla="*/ 1117523 h 1117523"/>
                  <a:gd name="connsiteX8" fmla="*/ 604181 w 928031"/>
                  <a:gd name="connsiteY8" fmla="*/ 475332 h 1117523"/>
                  <a:gd name="connsiteX9" fmla="*/ 0 w 928031"/>
                  <a:gd name="connsiteY9" fmla="*/ 331839 h 1117523"/>
                  <a:gd name="connsiteX0" fmla="*/ 15215 w 928031"/>
                  <a:gd name="connsiteY0" fmla="*/ 0 h 1147348"/>
                  <a:gd name="connsiteX1" fmla="*/ 758978 w 928031"/>
                  <a:gd name="connsiteY1" fmla="*/ 174957 h 1147348"/>
                  <a:gd name="connsiteX2" fmla="*/ 823242 w 928031"/>
                  <a:gd name="connsiteY2" fmla="*/ 187931 h 1147348"/>
                  <a:gd name="connsiteX3" fmla="*/ 828565 w 928031"/>
                  <a:gd name="connsiteY3" fmla="*/ 191520 h 1147348"/>
                  <a:gd name="connsiteX4" fmla="*/ 829135 w 928031"/>
                  <a:gd name="connsiteY4" fmla="*/ 191635 h 1147348"/>
                  <a:gd name="connsiteX5" fmla="*/ 928031 w 928031"/>
                  <a:gd name="connsiteY5" fmla="*/ 340835 h 1147348"/>
                  <a:gd name="connsiteX6" fmla="*/ 928031 w 928031"/>
                  <a:gd name="connsiteY6" fmla="*/ 1147348 h 1147348"/>
                  <a:gd name="connsiteX7" fmla="*/ 604181 w 928031"/>
                  <a:gd name="connsiteY7" fmla="*/ 1147348 h 1147348"/>
                  <a:gd name="connsiteX8" fmla="*/ 604181 w 928031"/>
                  <a:gd name="connsiteY8" fmla="*/ 505157 h 1147348"/>
                  <a:gd name="connsiteX9" fmla="*/ 0 w 928031"/>
                  <a:gd name="connsiteY9" fmla="*/ 361664 h 1147348"/>
                  <a:gd name="connsiteX0" fmla="*/ 15215 w 928031"/>
                  <a:gd name="connsiteY0" fmla="*/ 0 h 1147348"/>
                  <a:gd name="connsiteX1" fmla="*/ 823242 w 928031"/>
                  <a:gd name="connsiteY1" fmla="*/ 187931 h 1147348"/>
                  <a:gd name="connsiteX2" fmla="*/ 828565 w 928031"/>
                  <a:gd name="connsiteY2" fmla="*/ 191520 h 1147348"/>
                  <a:gd name="connsiteX3" fmla="*/ 829135 w 928031"/>
                  <a:gd name="connsiteY3" fmla="*/ 191635 h 1147348"/>
                  <a:gd name="connsiteX4" fmla="*/ 928031 w 928031"/>
                  <a:gd name="connsiteY4" fmla="*/ 340835 h 1147348"/>
                  <a:gd name="connsiteX5" fmla="*/ 928031 w 928031"/>
                  <a:gd name="connsiteY5" fmla="*/ 1147348 h 1147348"/>
                  <a:gd name="connsiteX6" fmla="*/ 604181 w 928031"/>
                  <a:gd name="connsiteY6" fmla="*/ 1147348 h 1147348"/>
                  <a:gd name="connsiteX7" fmla="*/ 604181 w 928031"/>
                  <a:gd name="connsiteY7" fmla="*/ 505157 h 1147348"/>
                  <a:gd name="connsiteX8" fmla="*/ 0 w 928031"/>
                  <a:gd name="connsiteY8" fmla="*/ 361664 h 1147348"/>
                  <a:gd name="connsiteX0" fmla="*/ 15215 w 928031"/>
                  <a:gd name="connsiteY0" fmla="*/ 0 h 1147348"/>
                  <a:gd name="connsiteX1" fmla="*/ 828565 w 928031"/>
                  <a:gd name="connsiteY1" fmla="*/ 191520 h 1147348"/>
                  <a:gd name="connsiteX2" fmla="*/ 829135 w 928031"/>
                  <a:gd name="connsiteY2" fmla="*/ 191635 h 1147348"/>
                  <a:gd name="connsiteX3" fmla="*/ 928031 w 928031"/>
                  <a:gd name="connsiteY3" fmla="*/ 340835 h 1147348"/>
                  <a:gd name="connsiteX4" fmla="*/ 928031 w 928031"/>
                  <a:gd name="connsiteY4" fmla="*/ 1147348 h 1147348"/>
                  <a:gd name="connsiteX5" fmla="*/ 604181 w 928031"/>
                  <a:gd name="connsiteY5" fmla="*/ 1147348 h 1147348"/>
                  <a:gd name="connsiteX6" fmla="*/ 604181 w 928031"/>
                  <a:gd name="connsiteY6" fmla="*/ 505157 h 1147348"/>
                  <a:gd name="connsiteX7" fmla="*/ 0 w 928031"/>
                  <a:gd name="connsiteY7" fmla="*/ 361664 h 1147348"/>
                  <a:gd name="connsiteX0" fmla="*/ 15215 w 928031"/>
                  <a:gd name="connsiteY0" fmla="*/ 0 h 1221875"/>
                  <a:gd name="connsiteX1" fmla="*/ 828565 w 928031"/>
                  <a:gd name="connsiteY1" fmla="*/ 191520 h 1221875"/>
                  <a:gd name="connsiteX2" fmla="*/ 829135 w 928031"/>
                  <a:gd name="connsiteY2" fmla="*/ 191635 h 1221875"/>
                  <a:gd name="connsiteX3" fmla="*/ 928031 w 928031"/>
                  <a:gd name="connsiteY3" fmla="*/ 340835 h 1221875"/>
                  <a:gd name="connsiteX4" fmla="*/ 890722 w 928031"/>
                  <a:gd name="connsiteY4" fmla="*/ 1221875 h 1221875"/>
                  <a:gd name="connsiteX5" fmla="*/ 604181 w 928031"/>
                  <a:gd name="connsiteY5" fmla="*/ 1147348 h 1221875"/>
                  <a:gd name="connsiteX6" fmla="*/ 604181 w 928031"/>
                  <a:gd name="connsiteY6" fmla="*/ 505157 h 1221875"/>
                  <a:gd name="connsiteX7" fmla="*/ 0 w 928031"/>
                  <a:gd name="connsiteY7" fmla="*/ 361664 h 1221875"/>
                  <a:gd name="connsiteX0" fmla="*/ 15215 w 928031"/>
                  <a:gd name="connsiteY0" fmla="*/ 0 h 1222975"/>
                  <a:gd name="connsiteX1" fmla="*/ 828565 w 928031"/>
                  <a:gd name="connsiteY1" fmla="*/ 191520 h 1222975"/>
                  <a:gd name="connsiteX2" fmla="*/ 829135 w 928031"/>
                  <a:gd name="connsiteY2" fmla="*/ 191635 h 1222975"/>
                  <a:gd name="connsiteX3" fmla="*/ 928031 w 928031"/>
                  <a:gd name="connsiteY3" fmla="*/ 340835 h 1222975"/>
                  <a:gd name="connsiteX4" fmla="*/ 890722 w 928031"/>
                  <a:gd name="connsiteY4" fmla="*/ 1221875 h 1222975"/>
                  <a:gd name="connsiteX5" fmla="*/ 639288 w 928031"/>
                  <a:gd name="connsiteY5" fmla="*/ 1222975 h 1222975"/>
                  <a:gd name="connsiteX6" fmla="*/ 604181 w 928031"/>
                  <a:gd name="connsiteY6" fmla="*/ 505157 h 1222975"/>
                  <a:gd name="connsiteX7" fmla="*/ 0 w 928031"/>
                  <a:gd name="connsiteY7" fmla="*/ 361664 h 12229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928031" h="1222975">
                    <a:moveTo>
                      <a:pt x="15215" y="0"/>
                    </a:moveTo>
                    <a:lnTo>
                      <a:pt x="828565" y="191520"/>
                    </a:lnTo>
                    <a:lnTo>
                      <a:pt x="829135" y="191635"/>
                    </a:lnTo>
                    <a:cubicBezTo>
                      <a:pt x="887252" y="216216"/>
                      <a:pt x="928031" y="273763"/>
                      <a:pt x="928031" y="340835"/>
                    </a:cubicBezTo>
                    <a:lnTo>
                      <a:pt x="890722" y="1221875"/>
                    </a:lnTo>
                    <a:lnTo>
                      <a:pt x="639288" y="1222975"/>
                    </a:lnTo>
                    <a:lnTo>
                      <a:pt x="604181" y="505157"/>
                    </a:lnTo>
                    <a:lnTo>
                      <a:pt x="0" y="361664"/>
                    </a:lnTo>
                  </a:path>
                </a:pathLst>
              </a:custGeom>
              <a:solidFill>
                <a:srgbClr val="4472C4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</p:grpSp>
        <p:grpSp>
          <p:nvGrpSpPr>
            <p:cNvPr id="1495" name="グループ化 1494">
              <a:extLst>
                <a:ext uri="{FF2B5EF4-FFF2-40B4-BE49-F238E27FC236}">
                  <a16:creationId xmlns:a16="http://schemas.microsoft.com/office/drawing/2014/main" id="{0EF2BD41-F78D-447D-A052-EFD0AB1A2AAB}"/>
                </a:ext>
              </a:extLst>
            </p:cNvPr>
            <p:cNvGrpSpPr/>
            <p:nvPr/>
          </p:nvGrpSpPr>
          <p:grpSpPr>
            <a:xfrm rot="403306" flipH="1">
              <a:off x="6868393" y="1662056"/>
              <a:ext cx="928031" cy="1732765"/>
              <a:chOff x="6444208" y="4064103"/>
              <a:chExt cx="928031" cy="1732765"/>
            </a:xfrm>
          </p:grpSpPr>
          <p:sp>
            <p:nvSpPr>
              <p:cNvPr id="1499" name="フリーフォーム 188">
                <a:extLst>
                  <a:ext uri="{FF2B5EF4-FFF2-40B4-BE49-F238E27FC236}">
                    <a16:creationId xmlns:a16="http://schemas.microsoft.com/office/drawing/2014/main" id="{1C6E4C48-05FB-4CEB-BC12-FA9CC1B5BB19}"/>
                  </a:ext>
                </a:extLst>
              </p:cNvPr>
              <p:cNvSpPr/>
              <p:nvPr/>
            </p:nvSpPr>
            <p:spPr>
              <a:xfrm rot="17605872">
                <a:off x="6872176" y="4136638"/>
                <a:ext cx="543116" cy="398045"/>
              </a:xfrm>
              <a:custGeom>
                <a:avLst/>
                <a:gdLst>
                  <a:gd name="connsiteX0" fmla="*/ 0 w 543116"/>
                  <a:gd name="connsiteY0" fmla="*/ 141610 h 398045"/>
                  <a:gd name="connsiteX1" fmla="*/ 0 w 543116"/>
                  <a:gd name="connsiteY1" fmla="*/ 141611 h 398045"/>
                  <a:gd name="connsiteX2" fmla="*/ 0 w 543116"/>
                  <a:gd name="connsiteY2" fmla="*/ 141611 h 398045"/>
                  <a:gd name="connsiteX3" fmla="*/ 479443 w 543116"/>
                  <a:gd name="connsiteY3" fmla="*/ 106882 h 398045"/>
                  <a:gd name="connsiteX4" fmla="*/ 489259 w 543116"/>
                  <a:gd name="connsiteY4" fmla="*/ 121664 h 398045"/>
                  <a:gd name="connsiteX5" fmla="*/ 489524 w 543116"/>
                  <a:gd name="connsiteY5" fmla="*/ 123025 h 398045"/>
                  <a:gd name="connsiteX6" fmla="*/ 534955 w 543116"/>
                  <a:gd name="connsiteY6" fmla="*/ 187495 h 398045"/>
                  <a:gd name="connsiteX7" fmla="*/ 524168 w 543116"/>
                  <a:gd name="connsiteY7" fmla="*/ 249762 h 398045"/>
                  <a:gd name="connsiteX8" fmla="*/ 461902 w 543116"/>
                  <a:gd name="connsiteY8" fmla="*/ 238975 h 398045"/>
                  <a:gd name="connsiteX9" fmla="*/ 413142 w 543116"/>
                  <a:gd name="connsiteY9" fmla="*/ 169780 h 398045"/>
                  <a:gd name="connsiteX10" fmla="*/ 354162 w 543116"/>
                  <a:gd name="connsiteY10" fmla="*/ 159562 h 398045"/>
                  <a:gd name="connsiteX11" fmla="*/ 351769 w 543116"/>
                  <a:gd name="connsiteY11" fmla="*/ 163911 h 398045"/>
                  <a:gd name="connsiteX12" fmla="*/ 391714 w 543116"/>
                  <a:gd name="connsiteY12" fmla="*/ 182392 h 398045"/>
                  <a:gd name="connsiteX13" fmla="*/ 396222 w 543116"/>
                  <a:gd name="connsiteY13" fmla="*/ 187282 h 398045"/>
                  <a:gd name="connsiteX14" fmla="*/ 399922 w 543116"/>
                  <a:gd name="connsiteY14" fmla="*/ 187433 h 398045"/>
                  <a:gd name="connsiteX15" fmla="*/ 420296 w 543116"/>
                  <a:gd name="connsiteY15" fmla="*/ 209533 h 398045"/>
                  <a:gd name="connsiteX16" fmla="*/ 451011 w 543116"/>
                  <a:gd name="connsiteY16" fmla="*/ 293142 h 398045"/>
                  <a:gd name="connsiteX17" fmla="*/ 427689 w 543116"/>
                  <a:gd name="connsiteY17" fmla="*/ 343550 h 398045"/>
                  <a:gd name="connsiteX18" fmla="*/ 377281 w 543116"/>
                  <a:gd name="connsiteY18" fmla="*/ 320228 h 398045"/>
                  <a:gd name="connsiteX19" fmla="*/ 351626 w 543116"/>
                  <a:gd name="connsiteY19" fmla="*/ 250392 h 398045"/>
                  <a:gd name="connsiteX20" fmla="*/ 298036 w 543116"/>
                  <a:gd name="connsiteY20" fmla="*/ 225598 h 398045"/>
                  <a:gd name="connsiteX21" fmla="*/ 324136 w 543116"/>
                  <a:gd name="connsiteY21" fmla="*/ 247365 h 398045"/>
                  <a:gd name="connsiteX22" fmla="*/ 326954 w 543116"/>
                  <a:gd name="connsiteY22" fmla="*/ 252739 h 398045"/>
                  <a:gd name="connsiteX23" fmla="*/ 330180 w 543116"/>
                  <a:gd name="connsiteY23" fmla="*/ 253746 h 398045"/>
                  <a:gd name="connsiteX24" fmla="*/ 342917 w 543116"/>
                  <a:gd name="connsiteY24" fmla="*/ 278036 h 398045"/>
                  <a:gd name="connsiteX25" fmla="*/ 350242 w 543116"/>
                  <a:gd name="connsiteY25" fmla="*/ 358978 h 398045"/>
                  <a:gd name="connsiteX26" fmla="*/ 317783 w 543116"/>
                  <a:gd name="connsiteY26" fmla="*/ 397897 h 398045"/>
                  <a:gd name="connsiteX27" fmla="*/ 278864 w 543116"/>
                  <a:gd name="connsiteY27" fmla="*/ 365438 h 398045"/>
                  <a:gd name="connsiteX28" fmla="*/ 272746 w 543116"/>
                  <a:gd name="connsiteY28" fmla="*/ 297830 h 398045"/>
                  <a:gd name="connsiteX29" fmla="*/ 207078 w 543116"/>
                  <a:gd name="connsiteY29" fmla="*/ 243062 h 398045"/>
                  <a:gd name="connsiteX30" fmla="*/ 130006 w 543116"/>
                  <a:gd name="connsiteY30" fmla="*/ 250037 h 398045"/>
                  <a:gd name="connsiteX31" fmla="*/ 13568 w 543116"/>
                  <a:gd name="connsiteY31" fmla="*/ 187167 h 398045"/>
                  <a:gd name="connsiteX32" fmla="*/ 0 w 543116"/>
                  <a:gd name="connsiteY32" fmla="*/ 141611 h 398045"/>
                  <a:gd name="connsiteX33" fmla="*/ 5169 w 543116"/>
                  <a:gd name="connsiteY33" fmla="*/ 94359 h 398045"/>
                  <a:gd name="connsiteX34" fmla="*/ 108427 w 543116"/>
                  <a:gd name="connsiteY34" fmla="*/ 11605 h 398045"/>
                  <a:gd name="connsiteX35" fmla="*/ 231189 w 543116"/>
                  <a:gd name="connsiteY35" fmla="*/ 494 h 398045"/>
                  <a:gd name="connsiteX36" fmla="*/ 278442 w 543116"/>
                  <a:gd name="connsiteY36" fmla="*/ 5663 h 398045"/>
                  <a:gd name="connsiteX37" fmla="*/ 306049 w 543116"/>
                  <a:gd name="connsiteY37" fmla="*/ 20851 h 398045"/>
                  <a:gd name="connsiteX38" fmla="*/ 365302 w 543116"/>
                  <a:gd name="connsiteY38" fmla="*/ 20851 h 398045"/>
                  <a:gd name="connsiteX39" fmla="*/ 372292 w 543116"/>
                  <a:gd name="connsiteY39" fmla="*/ 23747 h 398045"/>
                  <a:gd name="connsiteX40" fmla="*/ 376186 w 543116"/>
                  <a:gd name="connsiteY40" fmla="*/ 22134 h 398045"/>
                  <a:gd name="connsiteX41" fmla="*/ 407783 w 543116"/>
                  <a:gd name="connsiteY41" fmla="*/ 35222 h 398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543116" h="398045">
                    <a:moveTo>
                      <a:pt x="0" y="141610"/>
                    </a:moveTo>
                    <a:lnTo>
                      <a:pt x="0" y="141611"/>
                    </a:lnTo>
                    <a:lnTo>
                      <a:pt x="0" y="141611"/>
                    </a:lnTo>
                    <a:close/>
                    <a:moveTo>
                      <a:pt x="479443" y="106882"/>
                    </a:moveTo>
                    <a:cubicBezTo>
                      <a:pt x="483806" y="111245"/>
                      <a:pt x="487078" y="116285"/>
                      <a:pt x="489259" y="121664"/>
                    </a:cubicBezTo>
                    <a:lnTo>
                      <a:pt x="489524" y="123025"/>
                    </a:lnTo>
                    <a:lnTo>
                      <a:pt x="534955" y="187495"/>
                    </a:lnTo>
                    <a:cubicBezTo>
                      <a:pt x="549170" y="207668"/>
                      <a:pt x="544341" y="235547"/>
                      <a:pt x="524168" y="249762"/>
                    </a:cubicBezTo>
                    <a:cubicBezTo>
                      <a:pt x="503995" y="263977"/>
                      <a:pt x="476117" y="259147"/>
                      <a:pt x="461902" y="238975"/>
                    </a:cubicBezTo>
                    <a:lnTo>
                      <a:pt x="413142" y="169780"/>
                    </a:lnTo>
                    <a:lnTo>
                      <a:pt x="354162" y="159562"/>
                    </a:lnTo>
                    <a:lnTo>
                      <a:pt x="351769" y="163911"/>
                    </a:lnTo>
                    <a:lnTo>
                      <a:pt x="391714" y="182392"/>
                    </a:lnTo>
                    <a:lnTo>
                      <a:pt x="396222" y="187282"/>
                    </a:lnTo>
                    <a:lnTo>
                      <a:pt x="399922" y="187433"/>
                    </a:lnTo>
                    <a:cubicBezTo>
                      <a:pt x="409044" y="191653"/>
                      <a:pt x="416556" y="199353"/>
                      <a:pt x="420296" y="209533"/>
                    </a:cubicBezTo>
                    <a:lnTo>
                      <a:pt x="451011" y="293142"/>
                    </a:lnTo>
                    <a:cubicBezTo>
                      <a:pt x="458490" y="313501"/>
                      <a:pt x="448049" y="336071"/>
                      <a:pt x="427689" y="343550"/>
                    </a:cubicBezTo>
                    <a:cubicBezTo>
                      <a:pt x="407329" y="351029"/>
                      <a:pt x="384761" y="340587"/>
                      <a:pt x="377281" y="320228"/>
                    </a:cubicBezTo>
                    <a:lnTo>
                      <a:pt x="351626" y="250392"/>
                    </a:lnTo>
                    <a:lnTo>
                      <a:pt x="298036" y="225598"/>
                    </a:lnTo>
                    <a:lnTo>
                      <a:pt x="324136" y="247365"/>
                    </a:lnTo>
                    <a:lnTo>
                      <a:pt x="326954" y="252739"/>
                    </a:lnTo>
                    <a:lnTo>
                      <a:pt x="330180" y="253746"/>
                    </a:lnTo>
                    <a:cubicBezTo>
                      <a:pt x="337223" y="259620"/>
                      <a:pt x="342025" y="268180"/>
                      <a:pt x="342917" y="278036"/>
                    </a:cubicBezTo>
                    <a:lnTo>
                      <a:pt x="350242" y="358978"/>
                    </a:lnTo>
                    <a:cubicBezTo>
                      <a:pt x="352026" y="378688"/>
                      <a:pt x="337494" y="396114"/>
                      <a:pt x="317783" y="397897"/>
                    </a:cubicBezTo>
                    <a:cubicBezTo>
                      <a:pt x="298073" y="399681"/>
                      <a:pt x="280648" y="385148"/>
                      <a:pt x="278864" y="365438"/>
                    </a:cubicBezTo>
                    <a:lnTo>
                      <a:pt x="272746" y="297830"/>
                    </a:lnTo>
                    <a:lnTo>
                      <a:pt x="207078" y="243062"/>
                    </a:lnTo>
                    <a:lnTo>
                      <a:pt x="130006" y="250037"/>
                    </a:lnTo>
                    <a:cubicBezTo>
                      <a:pt x="80625" y="254506"/>
                      <a:pt x="35539" y="228318"/>
                      <a:pt x="13568" y="187167"/>
                    </a:cubicBezTo>
                    <a:lnTo>
                      <a:pt x="0" y="141611"/>
                    </a:lnTo>
                    <a:lnTo>
                      <a:pt x="5169" y="94359"/>
                    </a:lnTo>
                    <a:cubicBezTo>
                      <a:pt x="19394" y="49932"/>
                      <a:pt x="59045" y="16074"/>
                      <a:pt x="108427" y="11605"/>
                    </a:cubicBezTo>
                    <a:lnTo>
                      <a:pt x="231189" y="494"/>
                    </a:lnTo>
                    <a:cubicBezTo>
                      <a:pt x="247649" y="-996"/>
                      <a:pt x="263633" y="921"/>
                      <a:pt x="278442" y="5663"/>
                    </a:cubicBezTo>
                    <a:lnTo>
                      <a:pt x="306049" y="20851"/>
                    </a:lnTo>
                    <a:lnTo>
                      <a:pt x="365302" y="20851"/>
                    </a:lnTo>
                    <a:lnTo>
                      <a:pt x="372292" y="23747"/>
                    </a:lnTo>
                    <a:lnTo>
                      <a:pt x="376186" y="22134"/>
                    </a:lnTo>
                    <a:cubicBezTo>
                      <a:pt x="387622" y="22134"/>
                      <a:pt x="399057" y="26497"/>
                      <a:pt x="407783" y="35222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500" name="フリーフォーム 190">
                <a:extLst>
                  <a:ext uri="{FF2B5EF4-FFF2-40B4-BE49-F238E27FC236}">
                    <a16:creationId xmlns:a16="http://schemas.microsoft.com/office/drawing/2014/main" id="{2B74CDB5-F3C0-4962-A026-E509A00FC9CE}"/>
                  </a:ext>
                </a:extLst>
              </p:cNvPr>
              <p:cNvSpPr/>
              <p:nvPr/>
            </p:nvSpPr>
            <p:spPr>
              <a:xfrm rot="12795583">
                <a:off x="6444208" y="4573893"/>
                <a:ext cx="928031" cy="1222975"/>
              </a:xfrm>
              <a:custGeom>
                <a:avLst/>
                <a:gdLst>
                  <a:gd name="connsiteX0" fmla="*/ 1199901 w 1199901"/>
                  <a:gd name="connsiteY0" fmla="*/ 972391 h 972391"/>
                  <a:gd name="connsiteX1" fmla="*/ 876051 w 1199901"/>
                  <a:gd name="connsiteY1" fmla="*/ 972391 h 972391"/>
                  <a:gd name="connsiteX2" fmla="*/ 876051 w 1199901"/>
                  <a:gd name="connsiteY2" fmla="*/ 330200 h 972391"/>
                  <a:gd name="connsiteX3" fmla="*/ 165100 w 1199901"/>
                  <a:gd name="connsiteY3" fmla="*/ 330200 h 972391"/>
                  <a:gd name="connsiteX4" fmla="*/ 0 w 1199901"/>
                  <a:gd name="connsiteY4" fmla="*/ 165100 h 972391"/>
                  <a:gd name="connsiteX5" fmla="*/ 165100 w 1199901"/>
                  <a:gd name="connsiteY5" fmla="*/ 0 h 972391"/>
                  <a:gd name="connsiteX6" fmla="*/ 1030848 w 1199901"/>
                  <a:gd name="connsiteY6" fmla="*/ 0 h 972391"/>
                  <a:gd name="connsiteX7" fmla="*/ 1095112 w 1199901"/>
                  <a:gd name="connsiteY7" fmla="*/ 12974 h 972391"/>
                  <a:gd name="connsiteX8" fmla="*/ 1100435 w 1199901"/>
                  <a:gd name="connsiteY8" fmla="*/ 16563 h 972391"/>
                  <a:gd name="connsiteX9" fmla="*/ 1101005 w 1199901"/>
                  <a:gd name="connsiteY9" fmla="*/ 16678 h 972391"/>
                  <a:gd name="connsiteX10" fmla="*/ 1199901 w 1199901"/>
                  <a:gd name="connsiteY10" fmla="*/ 165878 h 972391"/>
                  <a:gd name="connsiteX0" fmla="*/ 0 w 1199901"/>
                  <a:gd name="connsiteY0" fmla="*/ 165100 h 972391"/>
                  <a:gd name="connsiteX1" fmla="*/ 165100 w 1199901"/>
                  <a:gd name="connsiteY1" fmla="*/ 0 h 972391"/>
                  <a:gd name="connsiteX2" fmla="*/ 1030848 w 1199901"/>
                  <a:gd name="connsiteY2" fmla="*/ 0 h 972391"/>
                  <a:gd name="connsiteX3" fmla="*/ 1095112 w 1199901"/>
                  <a:gd name="connsiteY3" fmla="*/ 12974 h 972391"/>
                  <a:gd name="connsiteX4" fmla="*/ 1100435 w 1199901"/>
                  <a:gd name="connsiteY4" fmla="*/ 16563 h 972391"/>
                  <a:gd name="connsiteX5" fmla="*/ 1101005 w 1199901"/>
                  <a:gd name="connsiteY5" fmla="*/ 16678 h 972391"/>
                  <a:gd name="connsiteX6" fmla="*/ 1199901 w 1199901"/>
                  <a:gd name="connsiteY6" fmla="*/ 165878 h 972391"/>
                  <a:gd name="connsiteX7" fmla="*/ 1199901 w 1199901"/>
                  <a:gd name="connsiteY7" fmla="*/ 972391 h 972391"/>
                  <a:gd name="connsiteX8" fmla="*/ 876051 w 1199901"/>
                  <a:gd name="connsiteY8" fmla="*/ 972391 h 972391"/>
                  <a:gd name="connsiteX9" fmla="*/ 876051 w 1199901"/>
                  <a:gd name="connsiteY9" fmla="*/ 330200 h 972391"/>
                  <a:gd name="connsiteX10" fmla="*/ 165100 w 1199901"/>
                  <a:gd name="connsiteY10" fmla="*/ 330200 h 972391"/>
                  <a:gd name="connsiteX11" fmla="*/ 91440 w 1199901"/>
                  <a:gd name="connsiteY11" fmla="*/ 256540 h 972391"/>
                  <a:gd name="connsiteX0" fmla="*/ 115501 w 1150302"/>
                  <a:gd name="connsiteY0" fmla="*/ 0 h 972391"/>
                  <a:gd name="connsiteX1" fmla="*/ 981249 w 1150302"/>
                  <a:gd name="connsiteY1" fmla="*/ 0 h 972391"/>
                  <a:gd name="connsiteX2" fmla="*/ 1045513 w 1150302"/>
                  <a:gd name="connsiteY2" fmla="*/ 12974 h 972391"/>
                  <a:gd name="connsiteX3" fmla="*/ 1050836 w 1150302"/>
                  <a:gd name="connsiteY3" fmla="*/ 16563 h 972391"/>
                  <a:gd name="connsiteX4" fmla="*/ 1051406 w 1150302"/>
                  <a:gd name="connsiteY4" fmla="*/ 16678 h 972391"/>
                  <a:gd name="connsiteX5" fmla="*/ 1150302 w 1150302"/>
                  <a:gd name="connsiteY5" fmla="*/ 165878 h 972391"/>
                  <a:gd name="connsiteX6" fmla="*/ 1150302 w 1150302"/>
                  <a:gd name="connsiteY6" fmla="*/ 972391 h 972391"/>
                  <a:gd name="connsiteX7" fmla="*/ 826452 w 1150302"/>
                  <a:gd name="connsiteY7" fmla="*/ 972391 h 972391"/>
                  <a:gd name="connsiteX8" fmla="*/ 826452 w 1150302"/>
                  <a:gd name="connsiteY8" fmla="*/ 330200 h 972391"/>
                  <a:gd name="connsiteX9" fmla="*/ 115501 w 1150302"/>
                  <a:gd name="connsiteY9" fmla="*/ 330200 h 972391"/>
                  <a:gd name="connsiteX10" fmla="*/ 41841 w 1150302"/>
                  <a:gd name="connsiteY10" fmla="*/ 256540 h 972391"/>
                  <a:gd name="connsiteX0" fmla="*/ 0 w 1034801"/>
                  <a:gd name="connsiteY0" fmla="*/ 0 h 972391"/>
                  <a:gd name="connsiteX1" fmla="*/ 865748 w 1034801"/>
                  <a:gd name="connsiteY1" fmla="*/ 0 h 972391"/>
                  <a:gd name="connsiteX2" fmla="*/ 930012 w 1034801"/>
                  <a:gd name="connsiteY2" fmla="*/ 12974 h 972391"/>
                  <a:gd name="connsiteX3" fmla="*/ 935335 w 1034801"/>
                  <a:gd name="connsiteY3" fmla="*/ 16563 h 972391"/>
                  <a:gd name="connsiteX4" fmla="*/ 935905 w 1034801"/>
                  <a:gd name="connsiteY4" fmla="*/ 16678 h 972391"/>
                  <a:gd name="connsiteX5" fmla="*/ 1034801 w 1034801"/>
                  <a:gd name="connsiteY5" fmla="*/ 165878 h 972391"/>
                  <a:gd name="connsiteX6" fmla="*/ 1034801 w 1034801"/>
                  <a:gd name="connsiteY6" fmla="*/ 972391 h 972391"/>
                  <a:gd name="connsiteX7" fmla="*/ 710951 w 1034801"/>
                  <a:gd name="connsiteY7" fmla="*/ 972391 h 972391"/>
                  <a:gd name="connsiteX8" fmla="*/ 710951 w 1034801"/>
                  <a:gd name="connsiteY8" fmla="*/ 330200 h 972391"/>
                  <a:gd name="connsiteX9" fmla="*/ 0 w 1034801"/>
                  <a:gd name="connsiteY9" fmla="*/ 330200 h 972391"/>
                  <a:gd name="connsiteX0" fmla="*/ 0 w 1034801"/>
                  <a:gd name="connsiteY0" fmla="*/ 0 h 972391"/>
                  <a:gd name="connsiteX1" fmla="*/ 865748 w 1034801"/>
                  <a:gd name="connsiteY1" fmla="*/ 0 h 972391"/>
                  <a:gd name="connsiteX2" fmla="*/ 930012 w 1034801"/>
                  <a:gd name="connsiteY2" fmla="*/ 12974 h 972391"/>
                  <a:gd name="connsiteX3" fmla="*/ 935335 w 1034801"/>
                  <a:gd name="connsiteY3" fmla="*/ 16563 h 972391"/>
                  <a:gd name="connsiteX4" fmla="*/ 935905 w 1034801"/>
                  <a:gd name="connsiteY4" fmla="*/ 16678 h 972391"/>
                  <a:gd name="connsiteX5" fmla="*/ 1034801 w 1034801"/>
                  <a:gd name="connsiteY5" fmla="*/ 165878 h 972391"/>
                  <a:gd name="connsiteX6" fmla="*/ 1034801 w 1034801"/>
                  <a:gd name="connsiteY6" fmla="*/ 972391 h 972391"/>
                  <a:gd name="connsiteX7" fmla="*/ 710951 w 1034801"/>
                  <a:gd name="connsiteY7" fmla="*/ 972391 h 972391"/>
                  <a:gd name="connsiteX8" fmla="*/ 710951 w 1034801"/>
                  <a:gd name="connsiteY8" fmla="*/ 330200 h 972391"/>
                  <a:gd name="connsiteX9" fmla="*/ 101028 w 1034801"/>
                  <a:gd name="connsiteY9" fmla="*/ 332445 h 972391"/>
                  <a:gd name="connsiteX0" fmla="*/ 0 w 1142564"/>
                  <a:gd name="connsiteY0" fmla="*/ 0 h 972391"/>
                  <a:gd name="connsiteX1" fmla="*/ 973511 w 1142564"/>
                  <a:gd name="connsiteY1" fmla="*/ 0 h 972391"/>
                  <a:gd name="connsiteX2" fmla="*/ 1037775 w 1142564"/>
                  <a:gd name="connsiteY2" fmla="*/ 12974 h 972391"/>
                  <a:gd name="connsiteX3" fmla="*/ 1043098 w 1142564"/>
                  <a:gd name="connsiteY3" fmla="*/ 16563 h 972391"/>
                  <a:gd name="connsiteX4" fmla="*/ 1043668 w 1142564"/>
                  <a:gd name="connsiteY4" fmla="*/ 16678 h 972391"/>
                  <a:gd name="connsiteX5" fmla="*/ 1142564 w 1142564"/>
                  <a:gd name="connsiteY5" fmla="*/ 165878 h 972391"/>
                  <a:gd name="connsiteX6" fmla="*/ 1142564 w 1142564"/>
                  <a:gd name="connsiteY6" fmla="*/ 972391 h 972391"/>
                  <a:gd name="connsiteX7" fmla="*/ 818714 w 1142564"/>
                  <a:gd name="connsiteY7" fmla="*/ 972391 h 972391"/>
                  <a:gd name="connsiteX8" fmla="*/ 818714 w 1142564"/>
                  <a:gd name="connsiteY8" fmla="*/ 330200 h 972391"/>
                  <a:gd name="connsiteX9" fmla="*/ 208791 w 1142564"/>
                  <a:gd name="connsiteY9" fmla="*/ 332445 h 972391"/>
                  <a:gd name="connsiteX0" fmla="*/ 0 w 1142564"/>
                  <a:gd name="connsiteY0" fmla="*/ 0 h 972391"/>
                  <a:gd name="connsiteX1" fmla="*/ 973511 w 1142564"/>
                  <a:gd name="connsiteY1" fmla="*/ 0 h 972391"/>
                  <a:gd name="connsiteX2" fmla="*/ 1037775 w 1142564"/>
                  <a:gd name="connsiteY2" fmla="*/ 12974 h 972391"/>
                  <a:gd name="connsiteX3" fmla="*/ 1043098 w 1142564"/>
                  <a:gd name="connsiteY3" fmla="*/ 16563 h 972391"/>
                  <a:gd name="connsiteX4" fmla="*/ 1043668 w 1142564"/>
                  <a:gd name="connsiteY4" fmla="*/ 16678 h 972391"/>
                  <a:gd name="connsiteX5" fmla="*/ 1142564 w 1142564"/>
                  <a:gd name="connsiteY5" fmla="*/ 165878 h 972391"/>
                  <a:gd name="connsiteX6" fmla="*/ 1142564 w 1142564"/>
                  <a:gd name="connsiteY6" fmla="*/ 972391 h 972391"/>
                  <a:gd name="connsiteX7" fmla="*/ 818714 w 1142564"/>
                  <a:gd name="connsiteY7" fmla="*/ 972391 h 972391"/>
                  <a:gd name="connsiteX8" fmla="*/ 818714 w 1142564"/>
                  <a:gd name="connsiteY8" fmla="*/ 330200 h 972391"/>
                  <a:gd name="connsiteX9" fmla="*/ 314575 w 1142564"/>
                  <a:gd name="connsiteY9" fmla="*/ 317740 h 972391"/>
                  <a:gd name="connsiteX0" fmla="*/ 0 w 1142564"/>
                  <a:gd name="connsiteY0" fmla="*/ 0 h 972391"/>
                  <a:gd name="connsiteX1" fmla="*/ 973511 w 1142564"/>
                  <a:gd name="connsiteY1" fmla="*/ 0 h 972391"/>
                  <a:gd name="connsiteX2" fmla="*/ 1037775 w 1142564"/>
                  <a:gd name="connsiteY2" fmla="*/ 12974 h 972391"/>
                  <a:gd name="connsiteX3" fmla="*/ 1043098 w 1142564"/>
                  <a:gd name="connsiteY3" fmla="*/ 16563 h 972391"/>
                  <a:gd name="connsiteX4" fmla="*/ 1043668 w 1142564"/>
                  <a:gd name="connsiteY4" fmla="*/ 16678 h 972391"/>
                  <a:gd name="connsiteX5" fmla="*/ 1142564 w 1142564"/>
                  <a:gd name="connsiteY5" fmla="*/ 165878 h 972391"/>
                  <a:gd name="connsiteX6" fmla="*/ 1142564 w 1142564"/>
                  <a:gd name="connsiteY6" fmla="*/ 972391 h 972391"/>
                  <a:gd name="connsiteX7" fmla="*/ 818714 w 1142564"/>
                  <a:gd name="connsiteY7" fmla="*/ 972391 h 972391"/>
                  <a:gd name="connsiteX8" fmla="*/ 818714 w 1142564"/>
                  <a:gd name="connsiteY8" fmla="*/ 330200 h 972391"/>
                  <a:gd name="connsiteX9" fmla="*/ 314575 w 1142564"/>
                  <a:gd name="connsiteY9" fmla="*/ 317740 h 972391"/>
                  <a:gd name="connsiteX0" fmla="*/ 0 w 957602"/>
                  <a:gd name="connsiteY0" fmla="*/ 0 h 1023838"/>
                  <a:gd name="connsiteX1" fmla="*/ 788549 w 957602"/>
                  <a:gd name="connsiteY1" fmla="*/ 51447 h 1023838"/>
                  <a:gd name="connsiteX2" fmla="*/ 852813 w 957602"/>
                  <a:gd name="connsiteY2" fmla="*/ 64421 h 1023838"/>
                  <a:gd name="connsiteX3" fmla="*/ 858136 w 957602"/>
                  <a:gd name="connsiteY3" fmla="*/ 68010 h 1023838"/>
                  <a:gd name="connsiteX4" fmla="*/ 858706 w 957602"/>
                  <a:gd name="connsiteY4" fmla="*/ 68125 h 1023838"/>
                  <a:gd name="connsiteX5" fmla="*/ 957602 w 957602"/>
                  <a:gd name="connsiteY5" fmla="*/ 217325 h 1023838"/>
                  <a:gd name="connsiteX6" fmla="*/ 957602 w 957602"/>
                  <a:gd name="connsiteY6" fmla="*/ 1023838 h 1023838"/>
                  <a:gd name="connsiteX7" fmla="*/ 633752 w 957602"/>
                  <a:gd name="connsiteY7" fmla="*/ 1023838 h 1023838"/>
                  <a:gd name="connsiteX8" fmla="*/ 633752 w 957602"/>
                  <a:gd name="connsiteY8" fmla="*/ 381647 h 1023838"/>
                  <a:gd name="connsiteX9" fmla="*/ 129613 w 957602"/>
                  <a:gd name="connsiteY9" fmla="*/ 369187 h 1023838"/>
                  <a:gd name="connsiteX0" fmla="*/ 0 w 897921"/>
                  <a:gd name="connsiteY0" fmla="*/ 0 h 1117523"/>
                  <a:gd name="connsiteX1" fmla="*/ 728868 w 897921"/>
                  <a:gd name="connsiteY1" fmla="*/ 145132 h 1117523"/>
                  <a:gd name="connsiteX2" fmla="*/ 793132 w 897921"/>
                  <a:gd name="connsiteY2" fmla="*/ 158106 h 1117523"/>
                  <a:gd name="connsiteX3" fmla="*/ 798455 w 897921"/>
                  <a:gd name="connsiteY3" fmla="*/ 161695 h 1117523"/>
                  <a:gd name="connsiteX4" fmla="*/ 799025 w 897921"/>
                  <a:gd name="connsiteY4" fmla="*/ 161810 h 1117523"/>
                  <a:gd name="connsiteX5" fmla="*/ 897921 w 897921"/>
                  <a:gd name="connsiteY5" fmla="*/ 311010 h 1117523"/>
                  <a:gd name="connsiteX6" fmla="*/ 897921 w 897921"/>
                  <a:gd name="connsiteY6" fmla="*/ 1117523 h 1117523"/>
                  <a:gd name="connsiteX7" fmla="*/ 574071 w 897921"/>
                  <a:gd name="connsiteY7" fmla="*/ 1117523 h 1117523"/>
                  <a:gd name="connsiteX8" fmla="*/ 574071 w 897921"/>
                  <a:gd name="connsiteY8" fmla="*/ 475332 h 1117523"/>
                  <a:gd name="connsiteX9" fmla="*/ 69932 w 897921"/>
                  <a:gd name="connsiteY9" fmla="*/ 462872 h 1117523"/>
                  <a:gd name="connsiteX0" fmla="*/ 0 w 897921"/>
                  <a:gd name="connsiteY0" fmla="*/ 0 h 1117523"/>
                  <a:gd name="connsiteX1" fmla="*/ 728868 w 897921"/>
                  <a:gd name="connsiteY1" fmla="*/ 145132 h 1117523"/>
                  <a:gd name="connsiteX2" fmla="*/ 793132 w 897921"/>
                  <a:gd name="connsiteY2" fmla="*/ 158106 h 1117523"/>
                  <a:gd name="connsiteX3" fmla="*/ 798455 w 897921"/>
                  <a:gd name="connsiteY3" fmla="*/ 161695 h 1117523"/>
                  <a:gd name="connsiteX4" fmla="*/ 799025 w 897921"/>
                  <a:gd name="connsiteY4" fmla="*/ 161810 h 1117523"/>
                  <a:gd name="connsiteX5" fmla="*/ 897921 w 897921"/>
                  <a:gd name="connsiteY5" fmla="*/ 311010 h 1117523"/>
                  <a:gd name="connsiteX6" fmla="*/ 897921 w 897921"/>
                  <a:gd name="connsiteY6" fmla="*/ 1117523 h 1117523"/>
                  <a:gd name="connsiteX7" fmla="*/ 574071 w 897921"/>
                  <a:gd name="connsiteY7" fmla="*/ 1117523 h 1117523"/>
                  <a:gd name="connsiteX8" fmla="*/ 574071 w 897921"/>
                  <a:gd name="connsiteY8" fmla="*/ 475332 h 1117523"/>
                  <a:gd name="connsiteX9" fmla="*/ 69932 w 897921"/>
                  <a:gd name="connsiteY9" fmla="*/ 462872 h 1117523"/>
                  <a:gd name="connsiteX0" fmla="*/ 30110 w 928031"/>
                  <a:gd name="connsiteY0" fmla="*/ 0 h 1117523"/>
                  <a:gd name="connsiteX1" fmla="*/ 758978 w 928031"/>
                  <a:gd name="connsiteY1" fmla="*/ 145132 h 1117523"/>
                  <a:gd name="connsiteX2" fmla="*/ 823242 w 928031"/>
                  <a:gd name="connsiteY2" fmla="*/ 158106 h 1117523"/>
                  <a:gd name="connsiteX3" fmla="*/ 828565 w 928031"/>
                  <a:gd name="connsiteY3" fmla="*/ 161695 h 1117523"/>
                  <a:gd name="connsiteX4" fmla="*/ 829135 w 928031"/>
                  <a:gd name="connsiteY4" fmla="*/ 161810 h 1117523"/>
                  <a:gd name="connsiteX5" fmla="*/ 928031 w 928031"/>
                  <a:gd name="connsiteY5" fmla="*/ 311010 h 1117523"/>
                  <a:gd name="connsiteX6" fmla="*/ 928031 w 928031"/>
                  <a:gd name="connsiteY6" fmla="*/ 1117523 h 1117523"/>
                  <a:gd name="connsiteX7" fmla="*/ 604181 w 928031"/>
                  <a:gd name="connsiteY7" fmla="*/ 1117523 h 1117523"/>
                  <a:gd name="connsiteX8" fmla="*/ 604181 w 928031"/>
                  <a:gd name="connsiteY8" fmla="*/ 475332 h 1117523"/>
                  <a:gd name="connsiteX9" fmla="*/ 0 w 928031"/>
                  <a:gd name="connsiteY9" fmla="*/ 331839 h 1117523"/>
                  <a:gd name="connsiteX0" fmla="*/ 30110 w 928031"/>
                  <a:gd name="connsiteY0" fmla="*/ 0 h 1117523"/>
                  <a:gd name="connsiteX1" fmla="*/ 758978 w 928031"/>
                  <a:gd name="connsiteY1" fmla="*/ 145132 h 1117523"/>
                  <a:gd name="connsiteX2" fmla="*/ 823242 w 928031"/>
                  <a:gd name="connsiteY2" fmla="*/ 158106 h 1117523"/>
                  <a:gd name="connsiteX3" fmla="*/ 828565 w 928031"/>
                  <a:gd name="connsiteY3" fmla="*/ 161695 h 1117523"/>
                  <a:gd name="connsiteX4" fmla="*/ 829135 w 928031"/>
                  <a:gd name="connsiteY4" fmla="*/ 161810 h 1117523"/>
                  <a:gd name="connsiteX5" fmla="*/ 928031 w 928031"/>
                  <a:gd name="connsiteY5" fmla="*/ 311010 h 1117523"/>
                  <a:gd name="connsiteX6" fmla="*/ 928031 w 928031"/>
                  <a:gd name="connsiteY6" fmla="*/ 1117523 h 1117523"/>
                  <a:gd name="connsiteX7" fmla="*/ 604181 w 928031"/>
                  <a:gd name="connsiteY7" fmla="*/ 1117523 h 1117523"/>
                  <a:gd name="connsiteX8" fmla="*/ 604181 w 928031"/>
                  <a:gd name="connsiteY8" fmla="*/ 475332 h 1117523"/>
                  <a:gd name="connsiteX9" fmla="*/ 0 w 928031"/>
                  <a:gd name="connsiteY9" fmla="*/ 331839 h 1117523"/>
                  <a:gd name="connsiteX0" fmla="*/ 15215 w 928031"/>
                  <a:gd name="connsiteY0" fmla="*/ 0 h 1147348"/>
                  <a:gd name="connsiteX1" fmla="*/ 758978 w 928031"/>
                  <a:gd name="connsiteY1" fmla="*/ 174957 h 1147348"/>
                  <a:gd name="connsiteX2" fmla="*/ 823242 w 928031"/>
                  <a:gd name="connsiteY2" fmla="*/ 187931 h 1147348"/>
                  <a:gd name="connsiteX3" fmla="*/ 828565 w 928031"/>
                  <a:gd name="connsiteY3" fmla="*/ 191520 h 1147348"/>
                  <a:gd name="connsiteX4" fmla="*/ 829135 w 928031"/>
                  <a:gd name="connsiteY4" fmla="*/ 191635 h 1147348"/>
                  <a:gd name="connsiteX5" fmla="*/ 928031 w 928031"/>
                  <a:gd name="connsiteY5" fmla="*/ 340835 h 1147348"/>
                  <a:gd name="connsiteX6" fmla="*/ 928031 w 928031"/>
                  <a:gd name="connsiteY6" fmla="*/ 1147348 h 1147348"/>
                  <a:gd name="connsiteX7" fmla="*/ 604181 w 928031"/>
                  <a:gd name="connsiteY7" fmla="*/ 1147348 h 1147348"/>
                  <a:gd name="connsiteX8" fmla="*/ 604181 w 928031"/>
                  <a:gd name="connsiteY8" fmla="*/ 505157 h 1147348"/>
                  <a:gd name="connsiteX9" fmla="*/ 0 w 928031"/>
                  <a:gd name="connsiteY9" fmla="*/ 361664 h 1147348"/>
                  <a:gd name="connsiteX0" fmla="*/ 15215 w 928031"/>
                  <a:gd name="connsiteY0" fmla="*/ 0 h 1147348"/>
                  <a:gd name="connsiteX1" fmla="*/ 823242 w 928031"/>
                  <a:gd name="connsiteY1" fmla="*/ 187931 h 1147348"/>
                  <a:gd name="connsiteX2" fmla="*/ 828565 w 928031"/>
                  <a:gd name="connsiteY2" fmla="*/ 191520 h 1147348"/>
                  <a:gd name="connsiteX3" fmla="*/ 829135 w 928031"/>
                  <a:gd name="connsiteY3" fmla="*/ 191635 h 1147348"/>
                  <a:gd name="connsiteX4" fmla="*/ 928031 w 928031"/>
                  <a:gd name="connsiteY4" fmla="*/ 340835 h 1147348"/>
                  <a:gd name="connsiteX5" fmla="*/ 928031 w 928031"/>
                  <a:gd name="connsiteY5" fmla="*/ 1147348 h 1147348"/>
                  <a:gd name="connsiteX6" fmla="*/ 604181 w 928031"/>
                  <a:gd name="connsiteY6" fmla="*/ 1147348 h 1147348"/>
                  <a:gd name="connsiteX7" fmla="*/ 604181 w 928031"/>
                  <a:gd name="connsiteY7" fmla="*/ 505157 h 1147348"/>
                  <a:gd name="connsiteX8" fmla="*/ 0 w 928031"/>
                  <a:gd name="connsiteY8" fmla="*/ 361664 h 1147348"/>
                  <a:gd name="connsiteX0" fmla="*/ 15215 w 928031"/>
                  <a:gd name="connsiteY0" fmla="*/ 0 h 1147348"/>
                  <a:gd name="connsiteX1" fmla="*/ 828565 w 928031"/>
                  <a:gd name="connsiteY1" fmla="*/ 191520 h 1147348"/>
                  <a:gd name="connsiteX2" fmla="*/ 829135 w 928031"/>
                  <a:gd name="connsiteY2" fmla="*/ 191635 h 1147348"/>
                  <a:gd name="connsiteX3" fmla="*/ 928031 w 928031"/>
                  <a:gd name="connsiteY3" fmla="*/ 340835 h 1147348"/>
                  <a:gd name="connsiteX4" fmla="*/ 928031 w 928031"/>
                  <a:gd name="connsiteY4" fmla="*/ 1147348 h 1147348"/>
                  <a:gd name="connsiteX5" fmla="*/ 604181 w 928031"/>
                  <a:gd name="connsiteY5" fmla="*/ 1147348 h 1147348"/>
                  <a:gd name="connsiteX6" fmla="*/ 604181 w 928031"/>
                  <a:gd name="connsiteY6" fmla="*/ 505157 h 1147348"/>
                  <a:gd name="connsiteX7" fmla="*/ 0 w 928031"/>
                  <a:gd name="connsiteY7" fmla="*/ 361664 h 1147348"/>
                  <a:gd name="connsiteX0" fmla="*/ 15215 w 928031"/>
                  <a:gd name="connsiteY0" fmla="*/ 0 h 1221875"/>
                  <a:gd name="connsiteX1" fmla="*/ 828565 w 928031"/>
                  <a:gd name="connsiteY1" fmla="*/ 191520 h 1221875"/>
                  <a:gd name="connsiteX2" fmla="*/ 829135 w 928031"/>
                  <a:gd name="connsiteY2" fmla="*/ 191635 h 1221875"/>
                  <a:gd name="connsiteX3" fmla="*/ 928031 w 928031"/>
                  <a:gd name="connsiteY3" fmla="*/ 340835 h 1221875"/>
                  <a:gd name="connsiteX4" fmla="*/ 890722 w 928031"/>
                  <a:gd name="connsiteY4" fmla="*/ 1221875 h 1221875"/>
                  <a:gd name="connsiteX5" fmla="*/ 604181 w 928031"/>
                  <a:gd name="connsiteY5" fmla="*/ 1147348 h 1221875"/>
                  <a:gd name="connsiteX6" fmla="*/ 604181 w 928031"/>
                  <a:gd name="connsiteY6" fmla="*/ 505157 h 1221875"/>
                  <a:gd name="connsiteX7" fmla="*/ 0 w 928031"/>
                  <a:gd name="connsiteY7" fmla="*/ 361664 h 1221875"/>
                  <a:gd name="connsiteX0" fmla="*/ 15215 w 928031"/>
                  <a:gd name="connsiteY0" fmla="*/ 0 h 1222975"/>
                  <a:gd name="connsiteX1" fmla="*/ 828565 w 928031"/>
                  <a:gd name="connsiteY1" fmla="*/ 191520 h 1222975"/>
                  <a:gd name="connsiteX2" fmla="*/ 829135 w 928031"/>
                  <a:gd name="connsiteY2" fmla="*/ 191635 h 1222975"/>
                  <a:gd name="connsiteX3" fmla="*/ 928031 w 928031"/>
                  <a:gd name="connsiteY3" fmla="*/ 340835 h 1222975"/>
                  <a:gd name="connsiteX4" fmla="*/ 890722 w 928031"/>
                  <a:gd name="connsiteY4" fmla="*/ 1221875 h 1222975"/>
                  <a:gd name="connsiteX5" fmla="*/ 639288 w 928031"/>
                  <a:gd name="connsiteY5" fmla="*/ 1222975 h 1222975"/>
                  <a:gd name="connsiteX6" fmla="*/ 604181 w 928031"/>
                  <a:gd name="connsiteY6" fmla="*/ 505157 h 1222975"/>
                  <a:gd name="connsiteX7" fmla="*/ 0 w 928031"/>
                  <a:gd name="connsiteY7" fmla="*/ 361664 h 12229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928031" h="1222975">
                    <a:moveTo>
                      <a:pt x="15215" y="0"/>
                    </a:moveTo>
                    <a:lnTo>
                      <a:pt x="828565" y="191520"/>
                    </a:lnTo>
                    <a:lnTo>
                      <a:pt x="829135" y="191635"/>
                    </a:lnTo>
                    <a:cubicBezTo>
                      <a:pt x="887252" y="216216"/>
                      <a:pt x="928031" y="273763"/>
                      <a:pt x="928031" y="340835"/>
                    </a:cubicBezTo>
                    <a:lnTo>
                      <a:pt x="890722" y="1221875"/>
                    </a:lnTo>
                    <a:lnTo>
                      <a:pt x="639288" y="1222975"/>
                    </a:lnTo>
                    <a:lnTo>
                      <a:pt x="604181" y="505157"/>
                    </a:lnTo>
                    <a:lnTo>
                      <a:pt x="0" y="361664"/>
                    </a:lnTo>
                  </a:path>
                </a:pathLst>
              </a:custGeom>
              <a:solidFill>
                <a:srgbClr val="4472C4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</p:grpSp>
        <p:sp>
          <p:nvSpPr>
            <p:cNvPr id="1496" name="フリーフォーム: 図形 1495">
              <a:extLst>
                <a:ext uri="{FF2B5EF4-FFF2-40B4-BE49-F238E27FC236}">
                  <a16:creationId xmlns:a16="http://schemas.microsoft.com/office/drawing/2014/main" id="{D5701342-6131-4840-AABA-F6951C58125D}"/>
                </a:ext>
              </a:extLst>
            </p:cNvPr>
            <p:cNvSpPr/>
            <p:nvPr/>
          </p:nvSpPr>
          <p:spPr>
            <a:xfrm rot="18900000" flipV="1">
              <a:off x="6707084" y="1460862"/>
              <a:ext cx="293246" cy="292722"/>
            </a:xfrm>
            <a:custGeom>
              <a:avLst/>
              <a:gdLst>
                <a:gd name="connsiteX0" fmla="*/ 187883 w 419227"/>
                <a:gd name="connsiteY0" fmla="*/ 187883 h 418481"/>
                <a:gd name="connsiteX1" fmla="*/ 187882 w 419227"/>
                <a:gd name="connsiteY1" fmla="*/ 0 h 418481"/>
                <a:gd name="connsiteX2" fmla="*/ 121323 w 419227"/>
                <a:gd name="connsiteY2" fmla="*/ 0 h 418481"/>
                <a:gd name="connsiteX3" fmla="*/ 121323 w 419227"/>
                <a:gd name="connsiteY3" fmla="*/ 121323 h 418481"/>
                <a:gd name="connsiteX4" fmla="*/ 0 w 419227"/>
                <a:gd name="connsiteY4" fmla="*/ 121323 h 418481"/>
                <a:gd name="connsiteX5" fmla="*/ 0 w 419227"/>
                <a:gd name="connsiteY5" fmla="*/ 187882 h 418481"/>
                <a:gd name="connsiteX6" fmla="*/ 187883 w 419227"/>
                <a:gd name="connsiteY6" fmla="*/ 230598 h 418481"/>
                <a:gd name="connsiteX7" fmla="*/ 0 w 419227"/>
                <a:gd name="connsiteY7" fmla="*/ 230599 h 418481"/>
                <a:gd name="connsiteX8" fmla="*/ 0 w 419227"/>
                <a:gd name="connsiteY8" fmla="*/ 297158 h 418481"/>
                <a:gd name="connsiteX9" fmla="*/ 121323 w 419227"/>
                <a:gd name="connsiteY9" fmla="*/ 297158 h 418481"/>
                <a:gd name="connsiteX10" fmla="*/ 121323 w 419227"/>
                <a:gd name="connsiteY10" fmla="*/ 418481 h 418481"/>
                <a:gd name="connsiteX11" fmla="*/ 187882 w 419227"/>
                <a:gd name="connsiteY11" fmla="*/ 418481 h 418481"/>
                <a:gd name="connsiteX12" fmla="*/ 187883 w 419227"/>
                <a:gd name="connsiteY12" fmla="*/ 230598 h 418481"/>
                <a:gd name="connsiteX13" fmla="*/ 419227 w 419227"/>
                <a:gd name="connsiteY13" fmla="*/ 187882 h 418481"/>
                <a:gd name="connsiteX14" fmla="*/ 419227 w 419227"/>
                <a:gd name="connsiteY14" fmla="*/ 121323 h 418481"/>
                <a:gd name="connsiteX15" fmla="*/ 297904 w 419227"/>
                <a:gd name="connsiteY15" fmla="*/ 121323 h 418481"/>
                <a:gd name="connsiteX16" fmla="*/ 297904 w 419227"/>
                <a:gd name="connsiteY16" fmla="*/ 0 h 418481"/>
                <a:gd name="connsiteX17" fmla="*/ 231345 w 419227"/>
                <a:gd name="connsiteY17" fmla="*/ 0 h 418481"/>
                <a:gd name="connsiteX18" fmla="*/ 231344 w 419227"/>
                <a:gd name="connsiteY18" fmla="*/ 187883 h 418481"/>
                <a:gd name="connsiteX19" fmla="*/ 419227 w 419227"/>
                <a:gd name="connsiteY19" fmla="*/ 297158 h 418481"/>
                <a:gd name="connsiteX20" fmla="*/ 419227 w 419227"/>
                <a:gd name="connsiteY20" fmla="*/ 230599 h 418481"/>
                <a:gd name="connsiteX21" fmla="*/ 231344 w 419227"/>
                <a:gd name="connsiteY21" fmla="*/ 230598 h 418481"/>
                <a:gd name="connsiteX22" fmla="*/ 231345 w 419227"/>
                <a:gd name="connsiteY22" fmla="*/ 418481 h 418481"/>
                <a:gd name="connsiteX23" fmla="*/ 297904 w 419227"/>
                <a:gd name="connsiteY23" fmla="*/ 418481 h 418481"/>
                <a:gd name="connsiteX24" fmla="*/ 297904 w 419227"/>
                <a:gd name="connsiteY24" fmla="*/ 297158 h 4184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419227" h="418481">
                  <a:moveTo>
                    <a:pt x="187883" y="187883"/>
                  </a:moveTo>
                  <a:cubicBezTo>
                    <a:pt x="187883" y="125255"/>
                    <a:pt x="187882" y="62628"/>
                    <a:pt x="187882" y="0"/>
                  </a:cubicBezTo>
                  <a:lnTo>
                    <a:pt x="121323" y="0"/>
                  </a:lnTo>
                  <a:lnTo>
                    <a:pt x="121323" y="121323"/>
                  </a:lnTo>
                  <a:lnTo>
                    <a:pt x="0" y="121323"/>
                  </a:lnTo>
                  <a:lnTo>
                    <a:pt x="0" y="187882"/>
                  </a:lnTo>
                  <a:close/>
                  <a:moveTo>
                    <a:pt x="187883" y="230598"/>
                  </a:moveTo>
                  <a:lnTo>
                    <a:pt x="0" y="230599"/>
                  </a:lnTo>
                  <a:lnTo>
                    <a:pt x="0" y="297158"/>
                  </a:lnTo>
                  <a:lnTo>
                    <a:pt x="121323" y="297158"/>
                  </a:lnTo>
                  <a:lnTo>
                    <a:pt x="121323" y="418481"/>
                  </a:lnTo>
                  <a:lnTo>
                    <a:pt x="187882" y="418481"/>
                  </a:lnTo>
                  <a:cubicBezTo>
                    <a:pt x="187882" y="355853"/>
                    <a:pt x="187883" y="293226"/>
                    <a:pt x="187883" y="230598"/>
                  </a:cubicBezTo>
                  <a:close/>
                  <a:moveTo>
                    <a:pt x="419227" y="187882"/>
                  </a:moveTo>
                  <a:lnTo>
                    <a:pt x="419227" y="121323"/>
                  </a:lnTo>
                  <a:lnTo>
                    <a:pt x="297904" y="121323"/>
                  </a:lnTo>
                  <a:lnTo>
                    <a:pt x="297904" y="0"/>
                  </a:lnTo>
                  <a:lnTo>
                    <a:pt x="231345" y="0"/>
                  </a:lnTo>
                  <a:cubicBezTo>
                    <a:pt x="231345" y="62628"/>
                    <a:pt x="231344" y="125255"/>
                    <a:pt x="231344" y="187883"/>
                  </a:cubicBezTo>
                  <a:close/>
                  <a:moveTo>
                    <a:pt x="419227" y="297158"/>
                  </a:moveTo>
                  <a:lnTo>
                    <a:pt x="419227" y="230599"/>
                  </a:lnTo>
                  <a:lnTo>
                    <a:pt x="231344" y="230598"/>
                  </a:lnTo>
                  <a:cubicBezTo>
                    <a:pt x="231344" y="293226"/>
                    <a:pt x="231345" y="355853"/>
                    <a:pt x="231345" y="418481"/>
                  </a:cubicBezTo>
                  <a:lnTo>
                    <a:pt x="297904" y="418481"/>
                  </a:lnTo>
                  <a:lnTo>
                    <a:pt x="297904" y="297158"/>
                  </a:ln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sp>
          <p:nvSpPr>
            <p:cNvPr id="1497" name="フリーフォーム 96">
              <a:extLst>
                <a:ext uri="{FF2B5EF4-FFF2-40B4-BE49-F238E27FC236}">
                  <a16:creationId xmlns:a16="http://schemas.microsoft.com/office/drawing/2014/main" id="{B323A3CF-BAA3-4235-96DF-2428F5F941F2}"/>
                </a:ext>
              </a:extLst>
            </p:cNvPr>
            <p:cNvSpPr/>
            <p:nvPr/>
          </p:nvSpPr>
          <p:spPr>
            <a:xfrm>
              <a:off x="6047286" y="3127400"/>
              <a:ext cx="558165" cy="1038087"/>
            </a:xfrm>
            <a:custGeom>
              <a:avLst/>
              <a:gdLst>
                <a:gd name="connsiteX0" fmla="*/ 413385 w 558165"/>
                <a:gd name="connsiteY0" fmla="*/ 1043940 h 1043940"/>
                <a:gd name="connsiteX1" fmla="*/ 558165 w 558165"/>
                <a:gd name="connsiteY1" fmla="*/ 1043940 h 1043940"/>
                <a:gd name="connsiteX2" fmla="*/ 354330 w 558165"/>
                <a:gd name="connsiteY2" fmla="*/ 0 h 1043940"/>
                <a:gd name="connsiteX3" fmla="*/ 205740 w 558165"/>
                <a:gd name="connsiteY3" fmla="*/ 7620 h 1043940"/>
                <a:gd name="connsiteX4" fmla="*/ 0 w 558165"/>
                <a:gd name="connsiteY4" fmla="*/ 186690 h 1043940"/>
                <a:gd name="connsiteX5" fmla="*/ 220980 w 558165"/>
                <a:gd name="connsiteY5" fmla="*/ 537210 h 1043940"/>
                <a:gd name="connsiteX6" fmla="*/ 350520 w 558165"/>
                <a:gd name="connsiteY6" fmla="*/ 539115 h 1043940"/>
                <a:gd name="connsiteX7" fmla="*/ 270510 w 558165"/>
                <a:gd name="connsiteY7" fmla="*/ 621030 h 1043940"/>
                <a:gd name="connsiteX8" fmla="*/ 413385 w 558165"/>
                <a:gd name="connsiteY8" fmla="*/ 1043940 h 1043940"/>
                <a:gd name="connsiteX0" fmla="*/ 413385 w 558165"/>
                <a:gd name="connsiteY0" fmla="*/ 1043940 h 1043940"/>
                <a:gd name="connsiteX1" fmla="*/ 558165 w 558165"/>
                <a:gd name="connsiteY1" fmla="*/ 1043940 h 1043940"/>
                <a:gd name="connsiteX2" fmla="*/ 354330 w 558165"/>
                <a:gd name="connsiteY2" fmla="*/ 0 h 1043940"/>
                <a:gd name="connsiteX3" fmla="*/ 205740 w 558165"/>
                <a:gd name="connsiteY3" fmla="*/ 7620 h 1043940"/>
                <a:gd name="connsiteX4" fmla="*/ 0 w 558165"/>
                <a:gd name="connsiteY4" fmla="*/ 186690 h 1043940"/>
                <a:gd name="connsiteX5" fmla="*/ 220980 w 558165"/>
                <a:gd name="connsiteY5" fmla="*/ 537210 h 1043940"/>
                <a:gd name="connsiteX6" fmla="*/ 270510 w 558165"/>
                <a:gd name="connsiteY6" fmla="*/ 621030 h 1043940"/>
                <a:gd name="connsiteX7" fmla="*/ 413385 w 558165"/>
                <a:gd name="connsiteY7" fmla="*/ 1043940 h 1043940"/>
                <a:gd name="connsiteX0" fmla="*/ 413385 w 558165"/>
                <a:gd name="connsiteY0" fmla="*/ 1043940 h 1043940"/>
                <a:gd name="connsiteX1" fmla="*/ 558165 w 558165"/>
                <a:gd name="connsiteY1" fmla="*/ 1043940 h 1043940"/>
                <a:gd name="connsiteX2" fmla="*/ 354330 w 558165"/>
                <a:gd name="connsiteY2" fmla="*/ 0 h 1043940"/>
                <a:gd name="connsiteX3" fmla="*/ 205740 w 558165"/>
                <a:gd name="connsiteY3" fmla="*/ 7620 h 1043940"/>
                <a:gd name="connsiteX4" fmla="*/ 0 w 558165"/>
                <a:gd name="connsiteY4" fmla="*/ 186690 h 1043940"/>
                <a:gd name="connsiteX5" fmla="*/ 220980 w 558165"/>
                <a:gd name="connsiteY5" fmla="*/ 537210 h 1043940"/>
                <a:gd name="connsiteX6" fmla="*/ 413385 w 558165"/>
                <a:gd name="connsiteY6" fmla="*/ 1043940 h 1043940"/>
                <a:gd name="connsiteX0" fmla="*/ 413385 w 558165"/>
                <a:gd name="connsiteY0" fmla="*/ 1043940 h 1043940"/>
                <a:gd name="connsiteX1" fmla="*/ 558165 w 558165"/>
                <a:gd name="connsiteY1" fmla="*/ 1043940 h 1043940"/>
                <a:gd name="connsiteX2" fmla="*/ 354330 w 558165"/>
                <a:gd name="connsiteY2" fmla="*/ 0 h 1043940"/>
                <a:gd name="connsiteX3" fmla="*/ 205740 w 558165"/>
                <a:gd name="connsiteY3" fmla="*/ 7620 h 1043940"/>
                <a:gd name="connsiteX4" fmla="*/ 0 w 558165"/>
                <a:gd name="connsiteY4" fmla="*/ 186690 h 1043940"/>
                <a:gd name="connsiteX5" fmla="*/ 413385 w 558165"/>
                <a:gd name="connsiteY5" fmla="*/ 1043940 h 1043940"/>
                <a:gd name="connsiteX0" fmla="*/ 413385 w 558165"/>
                <a:gd name="connsiteY0" fmla="*/ 1043940 h 1043940"/>
                <a:gd name="connsiteX1" fmla="*/ 558165 w 558165"/>
                <a:gd name="connsiteY1" fmla="*/ 1043940 h 1043940"/>
                <a:gd name="connsiteX2" fmla="*/ 354330 w 558165"/>
                <a:gd name="connsiteY2" fmla="*/ 0 h 1043940"/>
                <a:gd name="connsiteX3" fmla="*/ 205740 w 558165"/>
                <a:gd name="connsiteY3" fmla="*/ 7620 h 1043940"/>
                <a:gd name="connsiteX4" fmla="*/ 0 w 558165"/>
                <a:gd name="connsiteY4" fmla="*/ 186690 h 1043940"/>
                <a:gd name="connsiteX5" fmla="*/ 133350 w 558165"/>
                <a:gd name="connsiteY5" fmla="*/ 462915 h 1043940"/>
                <a:gd name="connsiteX6" fmla="*/ 413385 w 558165"/>
                <a:gd name="connsiteY6" fmla="*/ 1043940 h 1043940"/>
                <a:gd name="connsiteX0" fmla="*/ 413385 w 558165"/>
                <a:gd name="connsiteY0" fmla="*/ 1043940 h 1043940"/>
                <a:gd name="connsiteX1" fmla="*/ 558165 w 558165"/>
                <a:gd name="connsiteY1" fmla="*/ 1043940 h 1043940"/>
                <a:gd name="connsiteX2" fmla="*/ 354330 w 558165"/>
                <a:gd name="connsiteY2" fmla="*/ 0 h 1043940"/>
                <a:gd name="connsiteX3" fmla="*/ 205740 w 558165"/>
                <a:gd name="connsiteY3" fmla="*/ 7620 h 1043940"/>
                <a:gd name="connsiteX4" fmla="*/ 0 w 558165"/>
                <a:gd name="connsiteY4" fmla="*/ 186690 h 1043940"/>
                <a:gd name="connsiteX5" fmla="*/ 133350 w 558165"/>
                <a:gd name="connsiteY5" fmla="*/ 462915 h 1043940"/>
                <a:gd name="connsiteX6" fmla="*/ 175260 w 558165"/>
                <a:gd name="connsiteY6" fmla="*/ 546735 h 1043940"/>
                <a:gd name="connsiteX7" fmla="*/ 413385 w 558165"/>
                <a:gd name="connsiteY7" fmla="*/ 1043940 h 1043940"/>
                <a:gd name="connsiteX0" fmla="*/ 413385 w 558165"/>
                <a:gd name="connsiteY0" fmla="*/ 1043940 h 1043940"/>
                <a:gd name="connsiteX1" fmla="*/ 558165 w 558165"/>
                <a:gd name="connsiteY1" fmla="*/ 1043940 h 1043940"/>
                <a:gd name="connsiteX2" fmla="*/ 354330 w 558165"/>
                <a:gd name="connsiteY2" fmla="*/ 0 h 1043940"/>
                <a:gd name="connsiteX3" fmla="*/ 205740 w 558165"/>
                <a:gd name="connsiteY3" fmla="*/ 7620 h 1043940"/>
                <a:gd name="connsiteX4" fmla="*/ 0 w 558165"/>
                <a:gd name="connsiteY4" fmla="*/ 186690 h 1043940"/>
                <a:gd name="connsiteX5" fmla="*/ 133350 w 558165"/>
                <a:gd name="connsiteY5" fmla="*/ 462915 h 1043940"/>
                <a:gd name="connsiteX6" fmla="*/ 148590 w 558165"/>
                <a:gd name="connsiteY6" fmla="*/ 501015 h 1043940"/>
                <a:gd name="connsiteX7" fmla="*/ 175260 w 558165"/>
                <a:gd name="connsiteY7" fmla="*/ 546735 h 1043940"/>
                <a:gd name="connsiteX8" fmla="*/ 413385 w 558165"/>
                <a:gd name="connsiteY8" fmla="*/ 1043940 h 1043940"/>
                <a:gd name="connsiteX0" fmla="*/ 413385 w 558165"/>
                <a:gd name="connsiteY0" fmla="*/ 1043940 h 1043940"/>
                <a:gd name="connsiteX1" fmla="*/ 558165 w 558165"/>
                <a:gd name="connsiteY1" fmla="*/ 1043940 h 1043940"/>
                <a:gd name="connsiteX2" fmla="*/ 354330 w 558165"/>
                <a:gd name="connsiteY2" fmla="*/ 0 h 1043940"/>
                <a:gd name="connsiteX3" fmla="*/ 205740 w 558165"/>
                <a:gd name="connsiteY3" fmla="*/ 7620 h 1043940"/>
                <a:gd name="connsiteX4" fmla="*/ 0 w 558165"/>
                <a:gd name="connsiteY4" fmla="*/ 186690 h 1043940"/>
                <a:gd name="connsiteX5" fmla="*/ 133350 w 558165"/>
                <a:gd name="connsiteY5" fmla="*/ 462915 h 1043940"/>
                <a:gd name="connsiteX6" fmla="*/ 257175 w 558165"/>
                <a:gd name="connsiteY6" fmla="*/ 468630 h 1043940"/>
                <a:gd name="connsiteX7" fmla="*/ 175260 w 558165"/>
                <a:gd name="connsiteY7" fmla="*/ 546735 h 1043940"/>
                <a:gd name="connsiteX8" fmla="*/ 413385 w 558165"/>
                <a:gd name="connsiteY8" fmla="*/ 1043940 h 1043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58165" h="1043940">
                  <a:moveTo>
                    <a:pt x="413385" y="1043940"/>
                  </a:moveTo>
                  <a:lnTo>
                    <a:pt x="558165" y="1043940"/>
                  </a:lnTo>
                  <a:lnTo>
                    <a:pt x="354330" y="0"/>
                  </a:lnTo>
                  <a:lnTo>
                    <a:pt x="205740" y="7620"/>
                  </a:lnTo>
                  <a:lnTo>
                    <a:pt x="0" y="186690"/>
                  </a:lnTo>
                  <a:lnTo>
                    <a:pt x="133350" y="462915"/>
                  </a:lnTo>
                  <a:lnTo>
                    <a:pt x="257175" y="468630"/>
                  </a:lnTo>
                  <a:lnTo>
                    <a:pt x="175260" y="546735"/>
                  </a:lnTo>
                  <a:lnTo>
                    <a:pt x="413385" y="1043940"/>
                  </a:lnTo>
                  <a:close/>
                </a:path>
              </a:pathLst>
            </a:custGeom>
            <a:solidFill>
              <a:srgbClr val="00206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sp>
          <p:nvSpPr>
            <p:cNvPr id="1498" name="フリーフォーム 97">
              <a:extLst>
                <a:ext uri="{FF2B5EF4-FFF2-40B4-BE49-F238E27FC236}">
                  <a16:creationId xmlns:a16="http://schemas.microsoft.com/office/drawing/2014/main" id="{30FE0E95-685F-4EA2-BB0C-F9BFE0CBE6AE}"/>
                </a:ext>
              </a:extLst>
            </p:cNvPr>
            <p:cNvSpPr/>
            <p:nvPr/>
          </p:nvSpPr>
          <p:spPr>
            <a:xfrm flipH="1">
              <a:off x="6605451" y="3127400"/>
              <a:ext cx="558165" cy="1038087"/>
            </a:xfrm>
            <a:custGeom>
              <a:avLst/>
              <a:gdLst>
                <a:gd name="connsiteX0" fmla="*/ 413385 w 558165"/>
                <a:gd name="connsiteY0" fmla="*/ 1043940 h 1043940"/>
                <a:gd name="connsiteX1" fmla="*/ 558165 w 558165"/>
                <a:gd name="connsiteY1" fmla="*/ 1043940 h 1043940"/>
                <a:gd name="connsiteX2" fmla="*/ 354330 w 558165"/>
                <a:gd name="connsiteY2" fmla="*/ 0 h 1043940"/>
                <a:gd name="connsiteX3" fmla="*/ 205740 w 558165"/>
                <a:gd name="connsiteY3" fmla="*/ 7620 h 1043940"/>
                <a:gd name="connsiteX4" fmla="*/ 0 w 558165"/>
                <a:gd name="connsiteY4" fmla="*/ 186690 h 1043940"/>
                <a:gd name="connsiteX5" fmla="*/ 220980 w 558165"/>
                <a:gd name="connsiteY5" fmla="*/ 537210 h 1043940"/>
                <a:gd name="connsiteX6" fmla="*/ 350520 w 558165"/>
                <a:gd name="connsiteY6" fmla="*/ 539115 h 1043940"/>
                <a:gd name="connsiteX7" fmla="*/ 270510 w 558165"/>
                <a:gd name="connsiteY7" fmla="*/ 621030 h 1043940"/>
                <a:gd name="connsiteX8" fmla="*/ 413385 w 558165"/>
                <a:gd name="connsiteY8" fmla="*/ 1043940 h 1043940"/>
                <a:gd name="connsiteX0" fmla="*/ 413385 w 558165"/>
                <a:gd name="connsiteY0" fmla="*/ 1043940 h 1043940"/>
                <a:gd name="connsiteX1" fmla="*/ 558165 w 558165"/>
                <a:gd name="connsiteY1" fmla="*/ 1043940 h 1043940"/>
                <a:gd name="connsiteX2" fmla="*/ 354330 w 558165"/>
                <a:gd name="connsiteY2" fmla="*/ 0 h 1043940"/>
                <a:gd name="connsiteX3" fmla="*/ 205740 w 558165"/>
                <a:gd name="connsiteY3" fmla="*/ 7620 h 1043940"/>
                <a:gd name="connsiteX4" fmla="*/ 0 w 558165"/>
                <a:gd name="connsiteY4" fmla="*/ 186690 h 1043940"/>
                <a:gd name="connsiteX5" fmla="*/ 220980 w 558165"/>
                <a:gd name="connsiteY5" fmla="*/ 537210 h 1043940"/>
                <a:gd name="connsiteX6" fmla="*/ 270510 w 558165"/>
                <a:gd name="connsiteY6" fmla="*/ 621030 h 1043940"/>
                <a:gd name="connsiteX7" fmla="*/ 413385 w 558165"/>
                <a:gd name="connsiteY7" fmla="*/ 1043940 h 1043940"/>
                <a:gd name="connsiteX0" fmla="*/ 413385 w 558165"/>
                <a:gd name="connsiteY0" fmla="*/ 1043940 h 1043940"/>
                <a:gd name="connsiteX1" fmla="*/ 558165 w 558165"/>
                <a:gd name="connsiteY1" fmla="*/ 1043940 h 1043940"/>
                <a:gd name="connsiteX2" fmla="*/ 354330 w 558165"/>
                <a:gd name="connsiteY2" fmla="*/ 0 h 1043940"/>
                <a:gd name="connsiteX3" fmla="*/ 205740 w 558165"/>
                <a:gd name="connsiteY3" fmla="*/ 7620 h 1043940"/>
                <a:gd name="connsiteX4" fmla="*/ 0 w 558165"/>
                <a:gd name="connsiteY4" fmla="*/ 186690 h 1043940"/>
                <a:gd name="connsiteX5" fmla="*/ 220980 w 558165"/>
                <a:gd name="connsiteY5" fmla="*/ 537210 h 1043940"/>
                <a:gd name="connsiteX6" fmla="*/ 413385 w 558165"/>
                <a:gd name="connsiteY6" fmla="*/ 1043940 h 1043940"/>
                <a:gd name="connsiteX0" fmla="*/ 413385 w 558165"/>
                <a:gd name="connsiteY0" fmla="*/ 1043940 h 1043940"/>
                <a:gd name="connsiteX1" fmla="*/ 558165 w 558165"/>
                <a:gd name="connsiteY1" fmla="*/ 1043940 h 1043940"/>
                <a:gd name="connsiteX2" fmla="*/ 354330 w 558165"/>
                <a:gd name="connsiteY2" fmla="*/ 0 h 1043940"/>
                <a:gd name="connsiteX3" fmla="*/ 205740 w 558165"/>
                <a:gd name="connsiteY3" fmla="*/ 7620 h 1043940"/>
                <a:gd name="connsiteX4" fmla="*/ 0 w 558165"/>
                <a:gd name="connsiteY4" fmla="*/ 186690 h 1043940"/>
                <a:gd name="connsiteX5" fmla="*/ 413385 w 558165"/>
                <a:gd name="connsiteY5" fmla="*/ 1043940 h 1043940"/>
                <a:gd name="connsiteX0" fmla="*/ 413385 w 558165"/>
                <a:gd name="connsiteY0" fmla="*/ 1043940 h 1043940"/>
                <a:gd name="connsiteX1" fmla="*/ 558165 w 558165"/>
                <a:gd name="connsiteY1" fmla="*/ 1043940 h 1043940"/>
                <a:gd name="connsiteX2" fmla="*/ 354330 w 558165"/>
                <a:gd name="connsiteY2" fmla="*/ 0 h 1043940"/>
                <a:gd name="connsiteX3" fmla="*/ 205740 w 558165"/>
                <a:gd name="connsiteY3" fmla="*/ 7620 h 1043940"/>
                <a:gd name="connsiteX4" fmla="*/ 0 w 558165"/>
                <a:gd name="connsiteY4" fmla="*/ 186690 h 1043940"/>
                <a:gd name="connsiteX5" fmla="*/ 133350 w 558165"/>
                <a:gd name="connsiteY5" fmla="*/ 462915 h 1043940"/>
                <a:gd name="connsiteX6" fmla="*/ 413385 w 558165"/>
                <a:gd name="connsiteY6" fmla="*/ 1043940 h 1043940"/>
                <a:gd name="connsiteX0" fmla="*/ 413385 w 558165"/>
                <a:gd name="connsiteY0" fmla="*/ 1043940 h 1043940"/>
                <a:gd name="connsiteX1" fmla="*/ 558165 w 558165"/>
                <a:gd name="connsiteY1" fmla="*/ 1043940 h 1043940"/>
                <a:gd name="connsiteX2" fmla="*/ 354330 w 558165"/>
                <a:gd name="connsiteY2" fmla="*/ 0 h 1043940"/>
                <a:gd name="connsiteX3" fmla="*/ 205740 w 558165"/>
                <a:gd name="connsiteY3" fmla="*/ 7620 h 1043940"/>
                <a:gd name="connsiteX4" fmla="*/ 0 w 558165"/>
                <a:gd name="connsiteY4" fmla="*/ 186690 h 1043940"/>
                <a:gd name="connsiteX5" fmla="*/ 133350 w 558165"/>
                <a:gd name="connsiteY5" fmla="*/ 462915 h 1043940"/>
                <a:gd name="connsiteX6" fmla="*/ 175260 w 558165"/>
                <a:gd name="connsiteY6" fmla="*/ 546735 h 1043940"/>
                <a:gd name="connsiteX7" fmla="*/ 413385 w 558165"/>
                <a:gd name="connsiteY7" fmla="*/ 1043940 h 1043940"/>
                <a:gd name="connsiteX0" fmla="*/ 413385 w 558165"/>
                <a:gd name="connsiteY0" fmla="*/ 1043940 h 1043940"/>
                <a:gd name="connsiteX1" fmla="*/ 558165 w 558165"/>
                <a:gd name="connsiteY1" fmla="*/ 1043940 h 1043940"/>
                <a:gd name="connsiteX2" fmla="*/ 354330 w 558165"/>
                <a:gd name="connsiteY2" fmla="*/ 0 h 1043940"/>
                <a:gd name="connsiteX3" fmla="*/ 205740 w 558165"/>
                <a:gd name="connsiteY3" fmla="*/ 7620 h 1043940"/>
                <a:gd name="connsiteX4" fmla="*/ 0 w 558165"/>
                <a:gd name="connsiteY4" fmla="*/ 186690 h 1043940"/>
                <a:gd name="connsiteX5" fmla="*/ 133350 w 558165"/>
                <a:gd name="connsiteY5" fmla="*/ 462915 h 1043940"/>
                <a:gd name="connsiteX6" fmla="*/ 148590 w 558165"/>
                <a:gd name="connsiteY6" fmla="*/ 501015 h 1043940"/>
                <a:gd name="connsiteX7" fmla="*/ 175260 w 558165"/>
                <a:gd name="connsiteY7" fmla="*/ 546735 h 1043940"/>
                <a:gd name="connsiteX8" fmla="*/ 413385 w 558165"/>
                <a:gd name="connsiteY8" fmla="*/ 1043940 h 1043940"/>
                <a:gd name="connsiteX0" fmla="*/ 413385 w 558165"/>
                <a:gd name="connsiteY0" fmla="*/ 1043940 h 1043940"/>
                <a:gd name="connsiteX1" fmla="*/ 558165 w 558165"/>
                <a:gd name="connsiteY1" fmla="*/ 1043940 h 1043940"/>
                <a:gd name="connsiteX2" fmla="*/ 354330 w 558165"/>
                <a:gd name="connsiteY2" fmla="*/ 0 h 1043940"/>
                <a:gd name="connsiteX3" fmla="*/ 205740 w 558165"/>
                <a:gd name="connsiteY3" fmla="*/ 7620 h 1043940"/>
                <a:gd name="connsiteX4" fmla="*/ 0 w 558165"/>
                <a:gd name="connsiteY4" fmla="*/ 186690 h 1043940"/>
                <a:gd name="connsiteX5" fmla="*/ 133350 w 558165"/>
                <a:gd name="connsiteY5" fmla="*/ 462915 h 1043940"/>
                <a:gd name="connsiteX6" fmla="*/ 257175 w 558165"/>
                <a:gd name="connsiteY6" fmla="*/ 468630 h 1043940"/>
                <a:gd name="connsiteX7" fmla="*/ 175260 w 558165"/>
                <a:gd name="connsiteY7" fmla="*/ 546735 h 1043940"/>
                <a:gd name="connsiteX8" fmla="*/ 413385 w 558165"/>
                <a:gd name="connsiteY8" fmla="*/ 1043940 h 1043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58165" h="1043940">
                  <a:moveTo>
                    <a:pt x="413385" y="1043940"/>
                  </a:moveTo>
                  <a:lnTo>
                    <a:pt x="558165" y="1043940"/>
                  </a:lnTo>
                  <a:lnTo>
                    <a:pt x="354330" y="0"/>
                  </a:lnTo>
                  <a:lnTo>
                    <a:pt x="205740" y="7620"/>
                  </a:lnTo>
                  <a:lnTo>
                    <a:pt x="0" y="186690"/>
                  </a:lnTo>
                  <a:lnTo>
                    <a:pt x="133350" y="462915"/>
                  </a:lnTo>
                  <a:lnTo>
                    <a:pt x="257175" y="468630"/>
                  </a:lnTo>
                  <a:lnTo>
                    <a:pt x="175260" y="546735"/>
                  </a:lnTo>
                  <a:lnTo>
                    <a:pt x="413385" y="1043940"/>
                  </a:lnTo>
                  <a:close/>
                </a:path>
              </a:pathLst>
            </a:custGeom>
            <a:solidFill>
              <a:srgbClr val="00206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</p:grpSp>
      <p:grpSp>
        <p:nvGrpSpPr>
          <p:cNvPr id="1529" name="グループ化 1528">
            <a:extLst>
              <a:ext uri="{FF2B5EF4-FFF2-40B4-BE49-F238E27FC236}">
                <a16:creationId xmlns:a16="http://schemas.microsoft.com/office/drawing/2014/main" id="{3346CFCE-A412-4971-8504-CF02B5ED11A7}"/>
              </a:ext>
            </a:extLst>
          </p:cNvPr>
          <p:cNvGrpSpPr/>
          <p:nvPr/>
        </p:nvGrpSpPr>
        <p:grpSpPr>
          <a:xfrm>
            <a:off x="7977742" y="4630460"/>
            <a:ext cx="1497025" cy="1760090"/>
            <a:chOff x="7183007" y="4238612"/>
            <a:chExt cx="2343784" cy="2755646"/>
          </a:xfrm>
        </p:grpSpPr>
        <p:sp>
          <p:nvSpPr>
            <p:cNvPr id="1530" name="片側の 2 つの角を丸めた四角形 5">
              <a:extLst>
                <a:ext uri="{FF2B5EF4-FFF2-40B4-BE49-F238E27FC236}">
                  <a16:creationId xmlns:a16="http://schemas.microsoft.com/office/drawing/2014/main" id="{68756BA8-A4D1-4837-9532-42A1177BF74B}"/>
                </a:ext>
              </a:extLst>
            </p:cNvPr>
            <p:cNvSpPr/>
            <p:nvPr/>
          </p:nvSpPr>
          <p:spPr>
            <a:xfrm>
              <a:off x="7797722" y="5830611"/>
              <a:ext cx="1156298" cy="1020926"/>
            </a:xfrm>
            <a:prstGeom prst="round2SameRect">
              <a:avLst>
                <a:gd name="adj1" fmla="val 35217"/>
                <a:gd name="adj2" fmla="val 0"/>
              </a:avLst>
            </a:prstGeom>
            <a:pattFill prst="plaid">
              <a:fgClr>
                <a:srgbClr val="FF7C80"/>
              </a:fgClr>
              <a:bgClr>
                <a:srgbClr val="FF0066"/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sp>
          <p:nvSpPr>
            <p:cNvPr id="1531" name="フリーフォーム 73">
              <a:extLst>
                <a:ext uri="{FF2B5EF4-FFF2-40B4-BE49-F238E27FC236}">
                  <a16:creationId xmlns:a16="http://schemas.microsoft.com/office/drawing/2014/main" id="{45D9AA97-C83E-47C6-A496-340964F1B8AC}"/>
                </a:ext>
              </a:extLst>
            </p:cNvPr>
            <p:cNvSpPr/>
            <p:nvPr/>
          </p:nvSpPr>
          <p:spPr>
            <a:xfrm rot="610876">
              <a:off x="7730414" y="6601742"/>
              <a:ext cx="407496" cy="392516"/>
            </a:xfrm>
            <a:custGeom>
              <a:avLst/>
              <a:gdLst>
                <a:gd name="connsiteX0" fmla="*/ 107625 w 407496"/>
                <a:gd name="connsiteY0" fmla="*/ 2811 h 392721"/>
                <a:gd name="connsiteX1" fmla="*/ 130169 w 407496"/>
                <a:gd name="connsiteY1" fmla="*/ 205 h 392721"/>
                <a:gd name="connsiteX2" fmla="*/ 355143 w 407496"/>
                <a:gd name="connsiteY2" fmla="*/ 19170 h 392721"/>
                <a:gd name="connsiteX3" fmla="*/ 407291 w 407496"/>
                <a:gd name="connsiteY3" fmla="*/ 80919 h 392721"/>
                <a:gd name="connsiteX4" fmla="*/ 345542 w 407496"/>
                <a:gd name="connsiteY4" fmla="*/ 133066 h 392721"/>
                <a:gd name="connsiteX5" fmla="*/ 166624 w 407496"/>
                <a:gd name="connsiteY5" fmla="*/ 117983 h 392721"/>
                <a:gd name="connsiteX6" fmla="*/ 196882 w 407496"/>
                <a:gd name="connsiteY6" fmla="*/ 286467 h 392721"/>
                <a:gd name="connsiteX7" fmla="*/ 235586 w 407496"/>
                <a:gd name="connsiteY7" fmla="*/ 286467 h 392721"/>
                <a:gd name="connsiteX8" fmla="*/ 288713 w 407496"/>
                <a:gd name="connsiteY8" fmla="*/ 339594 h 392721"/>
                <a:gd name="connsiteX9" fmla="*/ 288712 w 407496"/>
                <a:gd name="connsiteY9" fmla="*/ 339594 h 392721"/>
                <a:gd name="connsiteX10" fmla="*/ 235585 w 407496"/>
                <a:gd name="connsiteY10" fmla="*/ 392721 h 392721"/>
                <a:gd name="connsiteX11" fmla="*/ 167647 w 407496"/>
                <a:gd name="connsiteY11" fmla="*/ 392720 h 392721"/>
                <a:gd name="connsiteX12" fmla="*/ 146968 w 407496"/>
                <a:gd name="connsiteY12" fmla="*/ 388545 h 392721"/>
                <a:gd name="connsiteX13" fmla="*/ 145241 w 407496"/>
                <a:gd name="connsiteY13" fmla="*/ 387381 h 392721"/>
                <a:gd name="connsiteX14" fmla="*/ 124022 w 407496"/>
                <a:gd name="connsiteY14" fmla="*/ 384849 h 392721"/>
                <a:gd name="connsiteX15" fmla="*/ 99198 w 407496"/>
                <a:gd name="connsiteY15" fmla="*/ 363761 h 392721"/>
                <a:gd name="connsiteX16" fmla="*/ 98212 w 407496"/>
                <a:gd name="connsiteY16" fmla="*/ 361270 h 392721"/>
                <a:gd name="connsiteX17" fmla="*/ 93849 w 407496"/>
                <a:gd name="connsiteY17" fmla="*/ 366650 h 392721"/>
                <a:gd name="connsiteX18" fmla="*/ 52121 w 407496"/>
                <a:gd name="connsiteY18" fmla="*/ 379766 h 392721"/>
                <a:gd name="connsiteX19" fmla="*/ 225 w 407496"/>
                <a:gd name="connsiteY19" fmla="*/ 317806 h 392721"/>
                <a:gd name="connsiteX20" fmla="*/ 20103 w 407496"/>
                <a:gd name="connsiteY20" fmla="*/ 92911 h 392721"/>
                <a:gd name="connsiteX21" fmla="*/ 59509 w 407496"/>
                <a:gd name="connsiteY21" fmla="*/ 43530 h 392721"/>
                <a:gd name="connsiteX22" fmla="*/ 71374 w 407496"/>
                <a:gd name="connsiteY22" fmla="*/ 42206 h 392721"/>
                <a:gd name="connsiteX23" fmla="*/ 74764 w 407496"/>
                <a:gd name="connsiteY23" fmla="*/ 30563 h 392721"/>
                <a:gd name="connsiteX24" fmla="*/ 107625 w 407496"/>
                <a:gd name="connsiteY24" fmla="*/ 2811 h 392721"/>
                <a:gd name="connsiteX0" fmla="*/ 107625 w 407496"/>
                <a:gd name="connsiteY0" fmla="*/ 2811 h 392721"/>
                <a:gd name="connsiteX1" fmla="*/ 130169 w 407496"/>
                <a:gd name="connsiteY1" fmla="*/ 205 h 392721"/>
                <a:gd name="connsiteX2" fmla="*/ 355143 w 407496"/>
                <a:gd name="connsiteY2" fmla="*/ 19170 h 392721"/>
                <a:gd name="connsiteX3" fmla="*/ 407291 w 407496"/>
                <a:gd name="connsiteY3" fmla="*/ 80919 h 392721"/>
                <a:gd name="connsiteX4" fmla="*/ 345542 w 407496"/>
                <a:gd name="connsiteY4" fmla="*/ 133066 h 392721"/>
                <a:gd name="connsiteX5" fmla="*/ 166624 w 407496"/>
                <a:gd name="connsiteY5" fmla="*/ 117983 h 392721"/>
                <a:gd name="connsiteX6" fmla="*/ 196882 w 407496"/>
                <a:gd name="connsiteY6" fmla="*/ 286467 h 392721"/>
                <a:gd name="connsiteX7" fmla="*/ 235586 w 407496"/>
                <a:gd name="connsiteY7" fmla="*/ 286467 h 392721"/>
                <a:gd name="connsiteX8" fmla="*/ 288713 w 407496"/>
                <a:gd name="connsiteY8" fmla="*/ 339594 h 392721"/>
                <a:gd name="connsiteX9" fmla="*/ 288712 w 407496"/>
                <a:gd name="connsiteY9" fmla="*/ 339594 h 392721"/>
                <a:gd name="connsiteX10" fmla="*/ 235585 w 407496"/>
                <a:gd name="connsiteY10" fmla="*/ 392721 h 392721"/>
                <a:gd name="connsiteX11" fmla="*/ 167647 w 407496"/>
                <a:gd name="connsiteY11" fmla="*/ 392720 h 392721"/>
                <a:gd name="connsiteX12" fmla="*/ 146968 w 407496"/>
                <a:gd name="connsiteY12" fmla="*/ 388545 h 392721"/>
                <a:gd name="connsiteX13" fmla="*/ 145241 w 407496"/>
                <a:gd name="connsiteY13" fmla="*/ 387381 h 392721"/>
                <a:gd name="connsiteX14" fmla="*/ 124022 w 407496"/>
                <a:gd name="connsiteY14" fmla="*/ 384849 h 392721"/>
                <a:gd name="connsiteX15" fmla="*/ 99198 w 407496"/>
                <a:gd name="connsiteY15" fmla="*/ 363761 h 392721"/>
                <a:gd name="connsiteX16" fmla="*/ 98212 w 407496"/>
                <a:gd name="connsiteY16" fmla="*/ 361270 h 392721"/>
                <a:gd name="connsiteX17" fmla="*/ 93849 w 407496"/>
                <a:gd name="connsiteY17" fmla="*/ 366650 h 392721"/>
                <a:gd name="connsiteX18" fmla="*/ 52121 w 407496"/>
                <a:gd name="connsiteY18" fmla="*/ 379766 h 392721"/>
                <a:gd name="connsiteX19" fmla="*/ 225 w 407496"/>
                <a:gd name="connsiteY19" fmla="*/ 317806 h 392721"/>
                <a:gd name="connsiteX20" fmla="*/ 20103 w 407496"/>
                <a:gd name="connsiteY20" fmla="*/ 92911 h 392721"/>
                <a:gd name="connsiteX21" fmla="*/ 59509 w 407496"/>
                <a:gd name="connsiteY21" fmla="*/ 43530 h 392721"/>
                <a:gd name="connsiteX22" fmla="*/ 71374 w 407496"/>
                <a:gd name="connsiteY22" fmla="*/ 42206 h 392721"/>
                <a:gd name="connsiteX23" fmla="*/ 107625 w 407496"/>
                <a:gd name="connsiteY23" fmla="*/ 2811 h 392721"/>
                <a:gd name="connsiteX0" fmla="*/ 107625 w 407496"/>
                <a:gd name="connsiteY0" fmla="*/ 2811 h 392721"/>
                <a:gd name="connsiteX1" fmla="*/ 130169 w 407496"/>
                <a:gd name="connsiteY1" fmla="*/ 205 h 392721"/>
                <a:gd name="connsiteX2" fmla="*/ 355143 w 407496"/>
                <a:gd name="connsiteY2" fmla="*/ 19170 h 392721"/>
                <a:gd name="connsiteX3" fmla="*/ 407291 w 407496"/>
                <a:gd name="connsiteY3" fmla="*/ 80919 h 392721"/>
                <a:gd name="connsiteX4" fmla="*/ 345542 w 407496"/>
                <a:gd name="connsiteY4" fmla="*/ 133066 h 392721"/>
                <a:gd name="connsiteX5" fmla="*/ 166624 w 407496"/>
                <a:gd name="connsiteY5" fmla="*/ 117983 h 392721"/>
                <a:gd name="connsiteX6" fmla="*/ 196882 w 407496"/>
                <a:gd name="connsiteY6" fmla="*/ 286467 h 392721"/>
                <a:gd name="connsiteX7" fmla="*/ 235586 w 407496"/>
                <a:gd name="connsiteY7" fmla="*/ 286467 h 392721"/>
                <a:gd name="connsiteX8" fmla="*/ 288713 w 407496"/>
                <a:gd name="connsiteY8" fmla="*/ 339594 h 392721"/>
                <a:gd name="connsiteX9" fmla="*/ 288712 w 407496"/>
                <a:gd name="connsiteY9" fmla="*/ 339594 h 392721"/>
                <a:gd name="connsiteX10" fmla="*/ 235585 w 407496"/>
                <a:gd name="connsiteY10" fmla="*/ 392721 h 392721"/>
                <a:gd name="connsiteX11" fmla="*/ 167647 w 407496"/>
                <a:gd name="connsiteY11" fmla="*/ 392720 h 392721"/>
                <a:gd name="connsiteX12" fmla="*/ 146968 w 407496"/>
                <a:gd name="connsiteY12" fmla="*/ 388545 h 392721"/>
                <a:gd name="connsiteX13" fmla="*/ 145241 w 407496"/>
                <a:gd name="connsiteY13" fmla="*/ 387381 h 392721"/>
                <a:gd name="connsiteX14" fmla="*/ 124022 w 407496"/>
                <a:gd name="connsiteY14" fmla="*/ 384849 h 392721"/>
                <a:gd name="connsiteX15" fmla="*/ 99198 w 407496"/>
                <a:gd name="connsiteY15" fmla="*/ 363761 h 392721"/>
                <a:gd name="connsiteX16" fmla="*/ 98212 w 407496"/>
                <a:gd name="connsiteY16" fmla="*/ 361270 h 392721"/>
                <a:gd name="connsiteX17" fmla="*/ 93849 w 407496"/>
                <a:gd name="connsiteY17" fmla="*/ 366650 h 392721"/>
                <a:gd name="connsiteX18" fmla="*/ 52121 w 407496"/>
                <a:gd name="connsiteY18" fmla="*/ 379766 h 392721"/>
                <a:gd name="connsiteX19" fmla="*/ 225 w 407496"/>
                <a:gd name="connsiteY19" fmla="*/ 317806 h 392721"/>
                <a:gd name="connsiteX20" fmla="*/ 20103 w 407496"/>
                <a:gd name="connsiteY20" fmla="*/ 92911 h 392721"/>
                <a:gd name="connsiteX21" fmla="*/ 59509 w 407496"/>
                <a:gd name="connsiteY21" fmla="*/ 43530 h 392721"/>
                <a:gd name="connsiteX22" fmla="*/ 107625 w 407496"/>
                <a:gd name="connsiteY22" fmla="*/ 2811 h 392721"/>
                <a:gd name="connsiteX0" fmla="*/ 107625 w 407496"/>
                <a:gd name="connsiteY0" fmla="*/ 2811 h 392721"/>
                <a:gd name="connsiteX1" fmla="*/ 130169 w 407496"/>
                <a:gd name="connsiteY1" fmla="*/ 205 h 392721"/>
                <a:gd name="connsiteX2" fmla="*/ 355143 w 407496"/>
                <a:gd name="connsiteY2" fmla="*/ 19170 h 392721"/>
                <a:gd name="connsiteX3" fmla="*/ 407291 w 407496"/>
                <a:gd name="connsiteY3" fmla="*/ 80919 h 392721"/>
                <a:gd name="connsiteX4" fmla="*/ 345542 w 407496"/>
                <a:gd name="connsiteY4" fmla="*/ 133066 h 392721"/>
                <a:gd name="connsiteX5" fmla="*/ 166624 w 407496"/>
                <a:gd name="connsiteY5" fmla="*/ 117983 h 392721"/>
                <a:gd name="connsiteX6" fmla="*/ 196882 w 407496"/>
                <a:gd name="connsiteY6" fmla="*/ 286467 h 392721"/>
                <a:gd name="connsiteX7" fmla="*/ 235586 w 407496"/>
                <a:gd name="connsiteY7" fmla="*/ 286467 h 392721"/>
                <a:gd name="connsiteX8" fmla="*/ 288713 w 407496"/>
                <a:gd name="connsiteY8" fmla="*/ 339594 h 392721"/>
                <a:gd name="connsiteX9" fmla="*/ 288712 w 407496"/>
                <a:gd name="connsiteY9" fmla="*/ 339594 h 392721"/>
                <a:gd name="connsiteX10" fmla="*/ 235585 w 407496"/>
                <a:gd name="connsiteY10" fmla="*/ 392721 h 392721"/>
                <a:gd name="connsiteX11" fmla="*/ 167647 w 407496"/>
                <a:gd name="connsiteY11" fmla="*/ 392720 h 392721"/>
                <a:gd name="connsiteX12" fmla="*/ 146968 w 407496"/>
                <a:gd name="connsiteY12" fmla="*/ 388545 h 392721"/>
                <a:gd name="connsiteX13" fmla="*/ 145241 w 407496"/>
                <a:gd name="connsiteY13" fmla="*/ 387381 h 392721"/>
                <a:gd name="connsiteX14" fmla="*/ 124022 w 407496"/>
                <a:gd name="connsiteY14" fmla="*/ 384849 h 392721"/>
                <a:gd name="connsiteX15" fmla="*/ 99198 w 407496"/>
                <a:gd name="connsiteY15" fmla="*/ 363761 h 392721"/>
                <a:gd name="connsiteX16" fmla="*/ 98212 w 407496"/>
                <a:gd name="connsiteY16" fmla="*/ 361270 h 392721"/>
                <a:gd name="connsiteX17" fmla="*/ 93849 w 407496"/>
                <a:gd name="connsiteY17" fmla="*/ 366650 h 392721"/>
                <a:gd name="connsiteX18" fmla="*/ 52121 w 407496"/>
                <a:gd name="connsiteY18" fmla="*/ 379766 h 392721"/>
                <a:gd name="connsiteX19" fmla="*/ 225 w 407496"/>
                <a:gd name="connsiteY19" fmla="*/ 317806 h 392721"/>
                <a:gd name="connsiteX20" fmla="*/ 20103 w 407496"/>
                <a:gd name="connsiteY20" fmla="*/ 92911 h 392721"/>
                <a:gd name="connsiteX21" fmla="*/ 107625 w 407496"/>
                <a:gd name="connsiteY21" fmla="*/ 2811 h 392721"/>
                <a:gd name="connsiteX0" fmla="*/ 20103 w 407496"/>
                <a:gd name="connsiteY0" fmla="*/ 92706 h 392516"/>
                <a:gd name="connsiteX1" fmla="*/ 130169 w 407496"/>
                <a:gd name="connsiteY1" fmla="*/ 0 h 392516"/>
                <a:gd name="connsiteX2" fmla="*/ 355143 w 407496"/>
                <a:gd name="connsiteY2" fmla="*/ 18965 h 392516"/>
                <a:gd name="connsiteX3" fmla="*/ 407291 w 407496"/>
                <a:gd name="connsiteY3" fmla="*/ 80714 h 392516"/>
                <a:gd name="connsiteX4" fmla="*/ 345542 w 407496"/>
                <a:gd name="connsiteY4" fmla="*/ 132861 h 392516"/>
                <a:gd name="connsiteX5" fmla="*/ 166624 w 407496"/>
                <a:gd name="connsiteY5" fmla="*/ 117778 h 392516"/>
                <a:gd name="connsiteX6" fmla="*/ 196882 w 407496"/>
                <a:gd name="connsiteY6" fmla="*/ 286262 h 392516"/>
                <a:gd name="connsiteX7" fmla="*/ 235586 w 407496"/>
                <a:gd name="connsiteY7" fmla="*/ 286262 h 392516"/>
                <a:gd name="connsiteX8" fmla="*/ 288713 w 407496"/>
                <a:gd name="connsiteY8" fmla="*/ 339389 h 392516"/>
                <a:gd name="connsiteX9" fmla="*/ 288712 w 407496"/>
                <a:gd name="connsiteY9" fmla="*/ 339389 h 392516"/>
                <a:gd name="connsiteX10" fmla="*/ 235585 w 407496"/>
                <a:gd name="connsiteY10" fmla="*/ 392516 h 392516"/>
                <a:gd name="connsiteX11" fmla="*/ 167647 w 407496"/>
                <a:gd name="connsiteY11" fmla="*/ 392515 h 392516"/>
                <a:gd name="connsiteX12" fmla="*/ 146968 w 407496"/>
                <a:gd name="connsiteY12" fmla="*/ 388340 h 392516"/>
                <a:gd name="connsiteX13" fmla="*/ 145241 w 407496"/>
                <a:gd name="connsiteY13" fmla="*/ 387176 h 392516"/>
                <a:gd name="connsiteX14" fmla="*/ 124022 w 407496"/>
                <a:gd name="connsiteY14" fmla="*/ 384644 h 392516"/>
                <a:gd name="connsiteX15" fmla="*/ 99198 w 407496"/>
                <a:gd name="connsiteY15" fmla="*/ 363556 h 392516"/>
                <a:gd name="connsiteX16" fmla="*/ 98212 w 407496"/>
                <a:gd name="connsiteY16" fmla="*/ 361065 h 392516"/>
                <a:gd name="connsiteX17" fmla="*/ 93849 w 407496"/>
                <a:gd name="connsiteY17" fmla="*/ 366445 h 392516"/>
                <a:gd name="connsiteX18" fmla="*/ 52121 w 407496"/>
                <a:gd name="connsiteY18" fmla="*/ 379561 h 392516"/>
                <a:gd name="connsiteX19" fmla="*/ 225 w 407496"/>
                <a:gd name="connsiteY19" fmla="*/ 317601 h 392516"/>
                <a:gd name="connsiteX20" fmla="*/ 20103 w 407496"/>
                <a:gd name="connsiteY20" fmla="*/ 92706 h 392516"/>
                <a:gd name="connsiteX0" fmla="*/ 20103 w 407496"/>
                <a:gd name="connsiteY0" fmla="*/ 92706 h 392516"/>
                <a:gd name="connsiteX1" fmla="*/ 130169 w 407496"/>
                <a:gd name="connsiteY1" fmla="*/ 0 h 392516"/>
                <a:gd name="connsiteX2" fmla="*/ 355143 w 407496"/>
                <a:gd name="connsiteY2" fmla="*/ 18965 h 392516"/>
                <a:gd name="connsiteX3" fmla="*/ 407291 w 407496"/>
                <a:gd name="connsiteY3" fmla="*/ 80714 h 392516"/>
                <a:gd name="connsiteX4" fmla="*/ 345542 w 407496"/>
                <a:gd name="connsiteY4" fmla="*/ 132861 h 392516"/>
                <a:gd name="connsiteX5" fmla="*/ 166624 w 407496"/>
                <a:gd name="connsiteY5" fmla="*/ 117778 h 392516"/>
                <a:gd name="connsiteX6" fmla="*/ 196882 w 407496"/>
                <a:gd name="connsiteY6" fmla="*/ 286262 h 392516"/>
                <a:gd name="connsiteX7" fmla="*/ 235586 w 407496"/>
                <a:gd name="connsiteY7" fmla="*/ 286262 h 392516"/>
                <a:gd name="connsiteX8" fmla="*/ 288713 w 407496"/>
                <a:gd name="connsiteY8" fmla="*/ 339389 h 392516"/>
                <a:gd name="connsiteX9" fmla="*/ 288712 w 407496"/>
                <a:gd name="connsiteY9" fmla="*/ 339389 h 392516"/>
                <a:gd name="connsiteX10" fmla="*/ 235585 w 407496"/>
                <a:gd name="connsiteY10" fmla="*/ 392516 h 392516"/>
                <a:gd name="connsiteX11" fmla="*/ 167647 w 407496"/>
                <a:gd name="connsiteY11" fmla="*/ 392515 h 392516"/>
                <a:gd name="connsiteX12" fmla="*/ 146968 w 407496"/>
                <a:gd name="connsiteY12" fmla="*/ 388340 h 392516"/>
                <a:gd name="connsiteX13" fmla="*/ 145241 w 407496"/>
                <a:gd name="connsiteY13" fmla="*/ 387176 h 392516"/>
                <a:gd name="connsiteX14" fmla="*/ 124022 w 407496"/>
                <a:gd name="connsiteY14" fmla="*/ 384644 h 392516"/>
                <a:gd name="connsiteX15" fmla="*/ 99198 w 407496"/>
                <a:gd name="connsiteY15" fmla="*/ 363556 h 392516"/>
                <a:gd name="connsiteX16" fmla="*/ 98212 w 407496"/>
                <a:gd name="connsiteY16" fmla="*/ 361065 h 392516"/>
                <a:gd name="connsiteX17" fmla="*/ 93849 w 407496"/>
                <a:gd name="connsiteY17" fmla="*/ 366445 h 392516"/>
                <a:gd name="connsiteX18" fmla="*/ 52121 w 407496"/>
                <a:gd name="connsiteY18" fmla="*/ 379561 h 392516"/>
                <a:gd name="connsiteX19" fmla="*/ 225 w 407496"/>
                <a:gd name="connsiteY19" fmla="*/ 317601 h 392516"/>
                <a:gd name="connsiteX20" fmla="*/ 20103 w 407496"/>
                <a:gd name="connsiteY20" fmla="*/ 92706 h 3925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407496" h="392516">
                  <a:moveTo>
                    <a:pt x="20103" y="92706"/>
                  </a:moveTo>
                  <a:lnTo>
                    <a:pt x="130169" y="0"/>
                  </a:lnTo>
                  <a:lnTo>
                    <a:pt x="355143" y="18965"/>
                  </a:lnTo>
                  <a:cubicBezTo>
                    <a:pt x="386595" y="21616"/>
                    <a:pt x="409942" y="49262"/>
                    <a:pt x="407291" y="80714"/>
                  </a:cubicBezTo>
                  <a:cubicBezTo>
                    <a:pt x="404639" y="112166"/>
                    <a:pt x="376993" y="135512"/>
                    <a:pt x="345542" y="132861"/>
                  </a:cubicBezTo>
                  <a:lnTo>
                    <a:pt x="166624" y="117778"/>
                  </a:lnTo>
                  <a:lnTo>
                    <a:pt x="196882" y="286262"/>
                  </a:lnTo>
                  <a:lnTo>
                    <a:pt x="235586" y="286262"/>
                  </a:lnTo>
                  <a:cubicBezTo>
                    <a:pt x="264927" y="286262"/>
                    <a:pt x="288713" y="310048"/>
                    <a:pt x="288713" y="339389"/>
                  </a:cubicBezTo>
                  <a:lnTo>
                    <a:pt x="288712" y="339389"/>
                  </a:lnTo>
                  <a:cubicBezTo>
                    <a:pt x="288712" y="368730"/>
                    <a:pt x="264926" y="392516"/>
                    <a:pt x="235585" y="392516"/>
                  </a:cubicBezTo>
                  <a:lnTo>
                    <a:pt x="167647" y="392515"/>
                  </a:lnTo>
                  <a:cubicBezTo>
                    <a:pt x="160312" y="392515"/>
                    <a:pt x="153324" y="391028"/>
                    <a:pt x="146968" y="388340"/>
                  </a:cubicBezTo>
                  <a:lnTo>
                    <a:pt x="145241" y="387176"/>
                  </a:lnTo>
                  <a:lnTo>
                    <a:pt x="124022" y="384644"/>
                  </a:lnTo>
                  <a:cubicBezTo>
                    <a:pt x="113956" y="380191"/>
                    <a:pt x="105280" y="372883"/>
                    <a:pt x="99198" y="363556"/>
                  </a:cubicBezTo>
                  <a:lnTo>
                    <a:pt x="98212" y="361065"/>
                  </a:lnTo>
                  <a:lnTo>
                    <a:pt x="93849" y="366445"/>
                  </a:lnTo>
                  <a:cubicBezTo>
                    <a:pt x="82637" y="375837"/>
                    <a:pt x="67842" y="380951"/>
                    <a:pt x="52121" y="379561"/>
                  </a:cubicBezTo>
                  <a:cubicBezTo>
                    <a:pt x="20681" y="376782"/>
                    <a:pt x="-2554" y="349042"/>
                    <a:pt x="225" y="317601"/>
                  </a:cubicBezTo>
                  <a:lnTo>
                    <a:pt x="20103" y="92706"/>
                  </a:ln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sp>
          <p:nvSpPr>
            <p:cNvPr id="1532" name="フリーフォーム 74">
              <a:extLst>
                <a:ext uri="{FF2B5EF4-FFF2-40B4-BE49-F238E27FC236}">
                  <a16:creationId xmlns:a16="http://schemas.microsoft.com/office/drawing/2014/main" id="{7026979E-D58C-43A7-9282-0094970E99AC}"/>
                </a:ext>
              </a:extLst>
            </p:cNvPr>
            <p:cNvSpPr/>
            <p:nvPr/>
          </p:nvSpPr>
          <p:spPr>
            <a:xfrm rot="20339314">
              <a:off x="7183007" y="6012660"/>
              <a:ext cx="1023220" cy="724805"/>
            </a:xfrm>
            <a:custGeom>
              <a:avLst/>
              <a:gdLst>
                <a:gd name="connsiteX0" fmla="*/ 1051281 w 1150041"/>
                <a:gd name="connsiteY0" fmla="*/ 12707 h 813876"/>
                <a:gd name="connsiteX1" fmla="*/ 1150041 w 1150041"/>
                <a:gd name="connsiteY1" fmla="*/ 161702 h 813876"/>
                <a:gd name="connsiteX2" fmla="*/ 988339 w 1150041"/>
                <a:gd name="connsiteY2" fmla="*/ 323404 h 813876"/>
                <a:gd name="connsiteX3" fmla="*/ 482724 w 1150041"/>
                <a:gd name="connsiteY3" fmla="*/ 323404 h 813876"/>
                <a:gd name="connsiteX4" fmla="*/ 701228 w 1150041"/>
                <a:gd name="connsiteY4" fmla="*/ 617809 h 813876"/>
                <a:gd name="connsiteX5" fmla="*/ 437055 w 1150041"/>
                <a:gd name="connsiteY5" fmla="*/ 813876 h 813876"/>
                <a:gd name="connsiteX6" fmla="*/ 32415 w 1150041"/>
                <a:gd name="connsiteY6" fmla="*/ 268681 h 813876"/>
                <a:gd name="connsiteX7" fmla="*/ 66468 w 1150041"/>
                <a:gd name="connsiteY7" fmla="*/ 38560 h 813876"/>
                <a:gd name="connsiteX8" fmla="*/ 90192 w 1150041"/>
                <a:gd name="connsiteY8" fmla="*/ 27412 h 813876"/>
                <a:gd name="connsiteX9" fmla="*/ 112002 w 1150041"/>
                <a:gd name="connsiteY9" fmla="*/ 12707 h 813876"/>
                <a:gd name="connsiteX10" fmla="*/ 174944 w 1150041"/>
                <a:gd name="connsiteY10" fmla="*/ 0 h 813876"/>
                <a:gd name="connsiteX11" fmla="*/ 988339 w 1150041"/>
                <a:gd name="connsiteY11" fmla="*/ 0 h 813876"/>
                <a:gd name="connsiteX12" fmla="*/ 1051281 w 1150041"/>
                <a:gd name="connsiteY12" fmla="*/ 12707 h 813876"/>
                <a:gd name="connsiteX0" fmla="*/ 1150041 w 1241481"/>
                <a:gd name="connsiteY0" fmla="*/ 161702 h 813876"/>
                <a:gd name="connsiteX1" fmla="*/ 988339 w 1241481"/>
                <a:gd name="connsiteY1" fmla="*/ 323404 h 813876"/>
                <a:gd name="connsiteX2" fmla="*/ 482724 w 1241481"/>
                <a:gd name="connsiteY2" fmla="*/ 323404 h 813876"/>
                <a:gd name="connsiteX3" fmla="*/ 701228 w 1241481"/>
                <a:gd name="connsiteY3" fmla="*/ 617809 h 813876"/>
                <a:gd name="connsiteX4" fmla="*/ 437055 w 1241481"/>
                <a:gd name="connsiteY4" fmla="*/ 813876 h 813876"/>
                <a:gd name="connsiteX5" fmla="*/ 32415 w 1241481"/>
                <a:gd name="connsiteY5" fmla="*/ 268681 h 813876"/>
                <a:gd name="connsiteX6" fmla="*/ 66468 w 1241481"/>
                <a:gd name="connsiteY6" fmla="*/ 38560 h 813876"/>
                <a:gd name="connsiteX7" fmla="*/ 90192 w 1241481"/>
                <a:gd name="connsiteY7" fmla="*/ 27412 h 813876"/>
                <a:gd name="connsiteX8" fmla="*/ 112002 w 1241481"/>
                <a:gd name="connsiteY8" fmla="*/ 12707 h 813876"/>
                <a:gd name="connsiteX9" fmla="*/ 174944 w 1241481"/>
                <a:gd name="connsiteY9" fmla="*/ 0 h 813876"/>
                <a:gd name="connsiteX10" fmla="*/ 988339 w 1241481"/>
                <a:gd name="connsiteY10" fmla="*/ 0 h 813876"/>
                <a:gd name="connsiteX11" fmla="*/ 1051281 w 1241481"/>
                <a:gd name="connsiteY11" fmla="*/ 12707 h 813876"/>
                <a:gd name="connsiteX12" fmla="*/ 1241481 w 1241481"/>
                <a:gd name="connsiteY12" fmla="*/ 253142 h 813876"/>
                <a:gd name="connsiteX0" fmla="*/ 988339 w 1241481"/>
                <a:gd name="connsiteY0" fmla="*/ 323404 h 813876"/>
                <a:gd name="connsiteX1" fmla="*/ 482724 w 1241481"/>
                <a:gd name="connsiteY1" fmla="*/ 323404 h 813876"/>
                <a:gd name="connsiteX2" fmla="*/ 701228 w 1241481"/>
                <a:gd name="connsiteY2" fmla="*/ 617809 h 813876"/>
                <a:gd name="connsiteX3" fmla="*/ 437055 w 1241481"/>
                <a:gd name="connsiteY3" fmla="*/ 813876 h 813876"/>
                <a:gd name="connsiteX4" fmla="*/ 32415 w 1241481"/>
                <a:gd name="connsiteY4" fmla="*/ 268681 h 813876"/>
                <a:gd name="connsiteX5" fmla="*/ 66468 w 1241481"/>
                <a:gd name="connsiteY5" fmla="*/ 38560 h 813876"/>
                <a:gd name="connsiteX6" fmla="*/ 90192 w 1241481"/>
                <a:gd name="connsiteY6" fmla="*/ 27412 h 813876"/>
                <a:gd name="connsiteX7" fmla="*/ 112002 w 1241481"/>
                <a:gd name="connsiteY7" fmla="*/ 12707 h 813876"/>
                <a:gd name="connsiteX8" fmla="*/ 174944 w 1241481"/>
                <a:gd name="connsiteY8" fmla="*/ 0 h 813876"/>
                <a:gd name="connsiteX9" fmla="*/ 988339 w 1241481"/>
                <a:gd name="connsiteY9" fmla="*/ 0 h 813876"/>
                <a:gd name="connsiteX10" fmla="*/ 1051281 w 1241481"/>
                <a:gd name="connsiteY10" fmla="*/ 12707 h 813876"/>
                <a:gd name="connsiteX11" fmla="*/ 1241481 w 1241481"/>
                <a:gd name="connsiteY11" fmla="*/ 253142 h 813876"/>
                <a:gd name="connsiteX0" fmla="*/ 988339 w 1051281"/>
                <a:gd name="connsiteY0" fmla="*/ 323404 h 813876"/>
                <a:gd name="connsiteX1" fmla="*/ 482724 w 1051281"/>
                <a:gd name="connsiteY1" fmla="*/ 323404 h 813876"/>
                <a:gd name="connsiteX2" fmla="*/ 701228 w 1051281"/>
                <a:gd name="connsiteY2" fmla="*/ 617809 h 813876"/>
                <a:gd name="connsiteX3" fmla="*/ 437055 w 1051281"/>
                <a:gd name="connsiteY3" fmla="*/ 813876 h 813876"/>
                <a:gd name="connsiteX4" fmla="*/ 32415 w 1051281"/>
                <a:gd name="connsiteY4" fmla="*/ 268681 h 813876"/>
                <a:gd name="connsiteX5" fmla="*/ 66468 w 1051281"/>
                <a:gd name="connsiteY5" fmla="*/ 38560 h 813876"/>
                <a:gd name="connsiteX6" fmla="*/ 90192 w 1051281"/>
                <a:gd name="connsiteY6" fmla="*/ 27412 h 813876"/>
                <a:gd name="connsiteX7" fmla="*/ 112002 w 1051281"/>
                <a:gd name="connsiteY7" fmla="*/ 12707 h 813876"/>
                <a:gd name="connsiteX8" fmla="*/ 174944 w 1051281"/>
                <a:gd name="connsiteY8" fmla="*/ 0 h 813876"/>
                <a:gd name="connsiteX9" fmla="*/ 988339 w 1051281"/>
                <a:gd name="connsiteY9" fmla="*/ 0 h 813876"/>
                <a:gd name="connsiteX10" fmla="*/ 1051281 w 1051281"/>
                <a:gd name="connsiteY10" fmla="*/ 12707 h 813876"/>
                <a:gd name="connsiteX0" fmla="*/ 988339 w 988339"/>
                <a:gd name="connsiteY0" fmla="*/ 323404 h 813876"/>
                <a:gd name="connsiteX1" fmla="*/ 482724 w 988339"/>
                <a:gd name="connsiteY1" fmla="*/ 323404 h 813876"/>
                <a:gd name="connsiteX2" fmla="*/ 701228 w 988339"/>
                <a:gd name="connsiteY2" fmla="*/ 617809 h 813876"/>
                <a:gd name="connsiteX3" fmla="*/ 437055 w 988339"/>
                <a:gd name="connsiteY3" fmla="*/ 813876 h 813876"/>
                <a:gd name="connsiteX4" fmla="*/ 32415 w 988339"/>
                <a:gd name="connsiteY4" fmla="*/ 268681 h 813876"/>
                <a:gd name="connsiteX5" fmla="*/ 66468 w 988339"/>
                <a:gd name="connsiteY5" fmla="*/ 38560 h 813876"/>
                <a:gd name="connsiteX6" fmla="*/ 90192 w 988339"/>
                <a:gd name="connsiteY6" fmla="*/ 27412 h 813876"/>
                <a:gd name="connsiteX7" fmla="*/ 112002 w 988339"/>
                <a:gd name="connsiteY7" fmla="*/ 12707 h 813876"/>
                <a:gd name="connsiteX8" fmla="*/ 174944 w 988339"/>
                <a:gd name="connsiteY8" fmla="*/ 0 h 813876"/>
                <a:gd name="connsiteX9" fmla="*/ 988339 w 988339"/>
                <a:gd name="connsiteY9" fmla="*/ 0 h 813876"/>
                <a:gd name="connsiteX0" fmla="*/ 750224 w 988339"/>
                <a:gd name="connsiteY0" fmla="*/ 309112 h 813876"/>
                <a:gd name="connsiteX1" fmla="*/ 482724 w 988339"/>
                <a:gd name="connsiteY1" fmla="*/ 323404 h 813876"/>
                <a:gd name="connsiteX2" fmla="*/ 701228 w 988339"/>
                <a:gd name="connsiteY2" fmla="*/ 617809 h 813876"/>
                <a:gd name="connsiteX3" fmla="*/ 437055 w 988339"/>
                <a:gd name="connsiteY3" fmla="*/ 813876 h 813876"/>
                <a:gd name="connsiteX4" fmla="*/ 32415 w 988339"/>
                <a:gd name="connsiteY4" fmla="*/ 268681 h 813876"/>
                <a:gd name="connsiteX5" fmla="*/ 66468 w 988339"/>
                <a:gd name="connsiteY5" fmla="*/ 38560 h 813876"/>
                <a:gd name="connsiteX6" fmla="*/ 90192 w 988339"/>
                <a:gd name="connsiteY6" fmla="*/ 27412 h 813876"/>
                <a:gd name="connsiteX7" fmla="*/ 112002 w 988339"/>
                <a:gd name="connsiteY7" fmla="*/ 12707 h 813876"/>
                <a:gd name="connsiteX8" fmla="*/ 174944 w 988339"/>
                <a:gd name="connsiteY8" fmla="*/ 0 h 813876"/>
                <a:gd name="connsiteX9" fmla="*/ 988339 w 988339"/>
                <a:gd name="connsiteY9" fmla="*/ 0 h 813876"/>
                <a:gd name="connsiteX0" fmla="*/ 750224 w 988339"/>
                <a:gd name="connsiteY0" fmla="*/ 309112 h 698247"/>
                <a:gd name="connsiteX1" fmla="*/ 482724 w 988339"/>
                <a:gd name="connsiteY1" fmla="*/ 323404 h 698247"/>
                <a:gd name="connsiteX2" fmla="*/ 701228 w 988339"/>
                <a:gd name="connsiteY2" fmla="*/ 617809 h 698247"/>
                <a:gd name="connsiteX3" fmla="*/ 382829 w 988339"/>
                <a:gd name="connsiteY3" fmla="*/ 698247 h 698247"/>
                <a:gd name="connsiteX4" fmla="*/ 32415 w 988339"/>
                <a:gd name="connsiteY4" fmla="*/ 268681 h 698247"/>
                <a:gd name="connsiteX5" fmla="*/ 66468 w 988339"/>
                <a:gd name="connsiteY5" fmla="*/ 38560 h 698247"/>
                <a:gd name="connsiteX6" fmla="*/ 90192 w 988339"/>
                <a:gd name="connsiteY6" fmla="*/ 27412 h 698247"/>
                <a:gd name="connsiteX7" fmla="*/ 112002 w 988339"/>
                <a:gd name="connsiteY7" fmla="*/ 12707 h 698247"/>
                <a:gd name="connsiteX8" fmla="*/ 174944 w 988339"/>
                <a:gd name="connsiteY8" fmla="*/ 0 h 698247"/>
                <a:gd name="connsiteX9" fmla="*/ 988339 w 988339"/>
                <a:gd name="connsiteY9" fmla="*/ 0 h 698247"/>
                <a:gd name="connsiteX0" fmla="*/ 750224 w 988339"/>
                <a:gd name="connsiteY0" fmla="*/ 309112 h 698247"/>
                <a:gd name="connsiteX1" fmla="*/ 482724 w 988339"/>
                <a:gd name="connsiteY1" fmla="*/ 323404 h 698247"/>
                <a:gd name="connsiteX2" fmla="*/ 598329 w 988339"/>
                <a:gd name="connsiteY2" fmla="*/ 554735 h 698247"/>
                <a:gd name="connsiteX3" fmla="*/ 382829 w 988339"/>
                <a:gd name="connsiteY3" fmla="*/ 698247 h 698247"/>
                <a:gd name="connsiteX4" fmla="*/ 32415 w 988339"/>
                <a:gd name="connsiteY4" fmla="*/ 268681 h 698247"/>
                <a:gd name="connsiteX5" fmla="*/ 66468 w 988339"/>
                <a:gd name="connsiteY5" fmla="*/ 38560 h 698247"/>
                <a:gd name="connsiteX6" fmla="*/ 90192 w 988339"/>
                <a:gd name="connsiteY6" fmla="*/ 27412 h 698247"/>
                <a:gd name="connsiteX7" fmla="*/ 112002 w 988339"/>
                <a:gd name="connsiteY7" fmla="*/ 12707 h 698247"/>
                <a:gd name="connsiteX8" fmla="*/ 174944 w 988339"/>
                <a:gd name="connsiteY8" fmla="*/ 0 h 698247"/>
                <a:gd name="connsiteX9" fmla="*/ 988339 w 988339"/>
                <a:gd name="connsiteY9" fmla="*/ 0 h 698247"/>
                <a:gd name="connsiteX0" fmla="*/ 750224 w 988339"/>
                <a:gd name="connsiteY0" fmla="*/ 309112 h 698247"/>
                <a:gd name="connsiteX1" fmla="*/ 400972 w 988339"/>
                <a:gd name="connsiteY1" fmla="*/ 287203 h 698247"/>
                <a:gd name="connsiteX2" fmla="*/ 598329 w 988339"/>
                <a:gd name="connsiteY2" fmla="*/ 554735 h 698247"/>
                <a:gd name="connsiteX3" fmla="*/ 382829 w 988339"/>
                <a:gd name="connsiteY3" fmla="*/ 698247 h 698247"/>
                <a:gd name="connsiteX4" fmla="*/ 32415 w 988339"/>
                <a:gd name="connsiteY4" fmla="*/ 268681 h 698247"/>
                <a:gd name="connsiteX5" fmla="*/ 66468 w 988339"/>
                <a:gd name="connsiteY5" fmla="*/ 38560 h 698247"/>
                <a:gd name="connsiteX6" fmla="*/ 90192 w 988339"/>
                <a:gd name="connsiteY6" fmla="*/ 27412 h 698247"/>
                <a:gd name="connsiteX7" fmla="*/ 112002 w 988339"/>
                <a:gd name="connsiteY7" fmla="*/ 12707 h 698247"/>
                <a:gd name="connsiteX8" fmla="*/ 174944 w 988339"/>
                <a:gd name="connsiteY8" fmla="*/ 0 h 698247"/>
                <a:gd name="connsiteX9" fmla="*/ 988339 w 988339"/>
                <a:gd name="connsiteY9" fmla="*/ 0 h 698247"/>
                <a:gd name="connsiteX0" fmla="*/ 750224 w 988339"/>
                <a:gd name="connsiteY0" fmla="*/ 309112 h 698247"/>
                <a:gd name="connsiteX1" fmla="*/ 400972 w 988339"/>
                <a:gd name="connsiteY1" fmla="*/ 287203 h 698247"/>
                <a:gd name="connsiteX2" fmla="*/ 598329 w 988339"/>
                <a:gd name="connsiteY2" fmla="*/ 554735 h 698247"/>
                <a:gd name="connsiteX3" fmla="*/ 382829 w 988339"/>
                <a:gd name="connsiteY3" fmla="*/ 698247 h 698247"/>
                <a:gd name="connsiteX4" fmla="*/ 32415 w 988339"/>
                <a:gd name="connsiteY4" fmla="*/ 268681 h 698247"/>
                <a:gd name="connsiteX5" fmla="*/ 66468 w 988339"/>
                <a:gd name="connsiteY5" fmla="*/ 38560 h 698247"/>
                <a:gd name="connsiteX6" fmla="*/ 90192 w 988339"/>
                <a:gd name="connsiteY6" fmla="*/ 27412 h 698247"/>
                <a:gd name="connsiteX7" fmla="*/ 174944 w 988339"/>
                <a:gd name="connsiteY7" fmla="*/ 0 h 698247"/>
                <a:gd name="connsiteX8" fmla="*/ 988339 w 988339"/>
                <a:gd name="connsiteY8" fmla="*/ 0 h 698247"/>
                <a:gd name="connsiteX0" fmla="*/ 750224 w 988339"/>
                <a:gd name="connsiteY0" fmla="*/ 309112 h 698247"/>
                <a:gd name="connsiteX1" fmla="*/ 400972 w 988339"/>
                <a:gd name="connsiteY1" fmla="*/ 287203 h 698247"/>
                <a:gd name="connsiteX2" fmla="*/ 598329 w 988339"/>
                <a:gd name="connsiteY2" fmla="*/ 554735 h 698247"/>
                <a:gd name="connsiteX3" fmla="*/ 382829 w 988339"/>
                <a:gd name="connsiteY3" fmla="*/ 698247 h 698247"/>
                <a:gd name="connsiteX4" fmla="*/ 32415 w 988339"/>
                <a:gd name="connsiteY4" fmla="*/ 268681 h 698247"/>
                <a:gd name="connsiteX5" fmla="*/ 66468 w 988339"/>
                <a:gd name="connsiteY5" fmla="*/ 38560 h 698247"/>
                <a:gd name="connsiteX6" fmla="*/ 90192 w 988339"/>
                <a:gd name="connsiteY6" fmla="*/ 27412 h 698247"/>
                <a:gd name="connsiteX7" fmla="*/ 988339 w 988339"/>
                <a:gd name="connsiteY7" fmla="*/ 0 h 698247"/>
                <a:gd name="connsiteX0" fmla="*/ 589978 w 988339"/>
                <a:gd name="connsiteY0" fmla="*/ 300916 h 698247"/>
                <a:gd name="connsiteX1" fmla="*/ 400972 w 988339"/>
                <a:gd name="connsiteY1" fmla="*/ 287203 h 698247"/>
                <a:gd name="connsiteX2" fmla="*/ 598329 w 988339"/>
                <a:gd name="connsiteY2" fmla="*/ 554735 h 698247"/>
                <a:gd name="connsiteX3" fmla="*/ 382829 w 988339"/>
                <a:gd name="connsiteY3" fmla="*/ 698247 h 698247"/>
                <a:gd name="connsiteX4" fmla="*/ 32415 w 988339"/>
                <a:gd name="connsiteY4" fmla="*/ 268681 h 698247"/>
                <a:gd name="connsiteX5" fmla="*/ 66468 w 988339"/>
                <a:gd name="connsiteY5" fmla="*/ 38560 h 698247"/>
                <a:gd name="connsiteX6" fmla="*/ 90192 w 988339"/>
                <a:gd name="connsiteY6" fmla="*/ 27412 h 698247"/>
                <a:gd name="connsiteX7" fmla="*/ 988339 w 988339"/>
                <a:gd name="connsiteY7" fmla="*/ 0 h 698247"/>
                <a:gd name="connsiteX0" fmla="*/ 589978 w 1094568"/>
                <a:gd name="connsiteY0" fmla="*/ 294126 h 691457"/>
                <a:gd name="connsiteX1" fmla="*/ 400972 w 1094568"/>
                <a:gd name="connsiteY1" fmla="*/ 280413 h 691457"/>
                <a:gd name="connsiteX2" fmla="*/ 598329 w 1094568"/>
                <a:gd name="connsiteY2" fmla="*/ 547945 h 691457"/>
                <a:gd name="connsiteX3" fmla="*/ 382829 w 1094568"/>
                <a:gd name="connsiteY3" fmla="*/ 691457 h 691457"/>
                <a:gd name="connsiteX4" fmla="*/ 32415 w 1094568"/>
                <a:gd name="connsiteY4" fmla="*/ 261891 h 691457"/>
                <a:gd name="connsiteX5" fmla="*/ 66468 w 1094568"/>
                <a:gd name="connsiteY5" fmla="*/ 31770 h 691457"/>
                <a:gd name="connsiteX6" fmla="*/ 90192 w 1094568"/>
                <a:gd name="connsiteY6" fmla="*/ 20622 h 691457"/>
                <a:gd name="connsiteX7" fmla="*/ 1094568 w 1094568"/>
                <a:gd name="connsiteY7" fmla="*/ 0 h 691457"/>
                <a:gd name="connsiteX0" fmla="*/ 657912 w 1094568"/>
                <a:gd name="connsiteY0" fmla="*/ 303213 h 691457"/>
                <a:gd name="connsiteX1" fmla="*/ 400972 w 1094568"/>
                <a:gd name="connsiteY1" fmla="*/ 280413 h 691457"/>
                <a:gd name="connsiteX2" fmla="*/ 598329 w 1094568"/>
                <a:gd name="connsiteY2" fmla="*/ 547945 h 691457"/>
                <a:gd name="connsiteX3" fmla="*/ 382829 w 1094568"/>
                <a:gd name="connsiteY3" fmla="*/ 691457 h 691457"/>
                <a:gd name="connsiteX4" fmla="*/ 32415 w 1094568"/>
                <a:gd name="connsiteY4" fmla="*/ 261891 h 691457"/>
                <a:gd name="connsiteX5" fmla="*/ 66468 w 1094568"/>
                <a:gd name="connsiteY5" fmla="*/ 31770 h 691457"/>
                <a:gd name="connsiteX6" fmla="*/ 90192 w 1094568"/>
                <a:gd name="connsiteY6" fmla="*/ 20622 h 691457"/>
                <a:gd name="connsiteX7" fmla="*/ 1094568 w 1094568"/>
                <a:gd name="connsiteY7" fmla="*/ 0 h 691457"/>
                <a:gd name="connsiteX0" fmla="*/ 657912 w 1104599"/>
                <a:gd name="connsiteY0" fmla="*/ 302761 h 691005"/>
                <a:gd name="connsiteX1" fmla="*/ 400972 w 1104599"/>
                <a:gd name="connsiteY1" fmla="*/ 279961 h 691005"/>
                <a:gd name="connsiteX2" fmla="*/ 598329 w 1104599"/>
                <a:gd name="connsiteY2" fmla="*/ 547493 h 691005"/>
                <a:gd name="connsiteX3" fmla="*/ 382829 w 1104599"/>
                <a:gd name="connsiteY3" fmla="*/ 691005 h 691005"/>
                <a:gd name="connsiteX4" fmla="*/ 32415 w 1104599"/>
                <a:gd name="connsiteY4" fmla="*/ 261439 h 691005"/>
                <a:gd name="connsiteX5" fmla="*/ 66468 w 1104599"/>
                <a:gd name="connsiteY5" fmla="*/ 31318 h 691005"/>
                <a:gd name="connsiteX6" fmla="*/ 90192 w 1104599"/>
                <a:gd name="connsiteY6" fmla="*/ 20170 h 691005"/>
                <a:gd name="connsiteX7" fmla="*/ 1104599 w 1104599"/>
                <a:gd name="connsiteY7" fmla="*/ 0 h 691005"/>
                <a:gd name="connsiteX0" fmla="*/ 657912 w 1104599"/>
                <a:gd name="connsiteY0" fmla="*/ 302761 h 691005"/>
                <a:gd name="connsiteX1" fmla="*/ 400972 w 1104599"/>
                <a:gd name="connsiteY1" fmla="*/ 279961 h 691005"/>
                <a:gd name="connsiteX2" fmla="*/ 665562 w 1104599"/>
                <a:gd name="connsiteY2" fmla="*/ 644741 h 691005"/>
                <a:gd name="connsiteX3" fmla="*/ 382829 w 1104599"/>
                <a:gd name="connsiteY3" fmla="*/ 691005 h 691005"/>
                <a:gd name="connsiteX4" fmla="*/ 32415 w 1104599"/>
                <a:gd name="connsiteY4" fmla="*/ 261439 h 691005"/>
                <a:gd name="connsiteX5" fmla="*/ 66468 w 1104599"/>
                <a:gd name="connsiteY5" fmla="*/ 31318 h 691005"/>
                <a:gd name="connsiteX6" fmla="*/ 90192 w 1104599"/>
                <a:gd name="connsiteY6" fmla="*/ 20170 h 691005"/>
                <a:gd name="connsiteX7" fmla="*/ 1104599 w 1104599"/>
                <a:gd name="connsiteY7" fmla="*/ 0 h 691005"/>
                <a:gd name="connsiteX0" fmla="*/ 657912 w 1104599"/>
                <a:gd name="connsiteY0" fmla="*/ 302761 h 716973"/>
                <a:gd name="connsiteX1" fmla="*/ 400972 w 1104599"/>
                <a:gd name="connsiteY1" fmla="*/ 279961 h 716973"/>
                <a:gd name="connsiteX2" fmla="*/ 665562 w 1104599"/>
                <a:gd name="connsiteY2" fmla="*/ 644741 h 716973"/>
                <a:gd name="connsiteX3" fmla="*/ 423872 w 1104599"/>
                <a:gd name="connsiteY3" fmla="*/ 716973 h 716973"/>
                <a:gd name="connsiteX4" fmla="*/ 32415 w 1104599"/>
                <a:gd name="connsiteY4" fmla="*/ 261439 h 716973"/>
                <a:gd name="connsiteX5" fmla="*/ 66468 w 1104599"/>
                <a:gd name="connsiteY5" fmla="*/ 31318 h 716973"/>
                <a:gd name="connsiteX6" fmla="*/ 90192 w 1104599"/>
                <a:gd name="connsiteY6" fmla="*/ 20170 h 716973"/>
                <a:gd name="connsiteX7" fmla="*/ 1104599 w 1104599"/>
                <a:gd name="connsiteY7" fmla="*/ 0 h 716973"/>
                <a:gd name="connsiteX0" fmla="*/ 657912 w 1104599"/>
                <a:gd name="connsiteY0" fmla="*/ 302761 h 716973"/>
                <a:gd name="connsiteX1" fmla="*/ 400972 w 1104599"/>
                <a:gd name="connsiteY1" fmla="*/ 279961 h 716973"/>
                <a:gd name="connsiteX2" fmla="*/ 646747 w 1104599"/>
                <a:gd name="connsiteY2" fmla="*/ 627311 h 716973"/>
                <a:gd name="connsiteX3" fmla="*/ 423872 w 1104599"/>
                <a:gd name="connsiteY3" fmla="*/ 716973 h 716973"/>
                <a:gd name="connsiteX4" fmla="*/ 32415 w 1104599"/>
                <a:gd name="connsiteY4" fmla="*/ 261439 h 716973"/>
                <a:gd name="connsiteX5" fmla="*/ 66468 w 1104599"/>
                <a:gd name="connsiteY5" fmla="*/ 31318 h 716973"/>
                <a:gd name="connsiteX6" fmla="*/ 90192 w 1104599"/>
                <a:gd name="connsiteY6" fmla="*/ 20170 h 716973"/>
                <a:gd name="connsiteX7" fmla="*/ 1104599 w 1104599"/>
                <a:gd name="connsiteY7" fmla="*/ 0 h 716973"/>
                <a:gd name="connsiteX0" fmla="*/ 657912 w 1104599"/>
                <a:gd name="connsiteY0" fmla="*/ 302761 h 724157"/>
                <a:gd name="connsiteX1" fmla="*/ 400972 w 1104599"/>
                <a:gd name="connsiteY1" fmla="*/ 279961 h 724157"/>
                <a:gd name="connsiteX2" fmla="*/ 646747 w 1104599"/>
                <a:gd name="connsiteY2" fmla="*/ 627311 h 724157"/>
                <a:gd name="connsiteX3" fmla="*/ 416010 w 1104599"/>
                <a:gd name="connsiteY3" fmla="*/ 724157 h 724157"/>
                <a:gd name="connsiteX4" fmla="*/ 32415 w 1104599"/>
                <a:gd name="connsiteY4" fmla="*/ 261439 h 724157"/>
                <a:gd name="connsiteX5" fmla="*/ 66468 w 1104599"/>
                <a:gd name="connsiteY5" fmla="*/ 31318 h 724157"/>
                <a:gd name="connsiteX6" fmla="*/ 90192 w 1104599"/>
                <a:gd name="connsiteY6" fmla="*/ 20170 h 724157"/>
                <a:gd name="connsiteX7" fmla="*/ 1104599 w 1104599"/>
                <a:gd name="connsiteY7" fmla="*/ 0 h 724157"/>
                <a:gd name="connsiteX0" fmla="*/ 657912 w 1104599"/>
                <a:gd name="connsiteY0" fmla="*/ 302761 h 724157"/>
                <a:gd name="connsiteX1" fmla="*/ 400972 w 1104599"/>
                <a:gd name="connsiteY1" fmla="*/ 279961 h 724157"/>
                <a:gd name="connsiteX2" fmla="*/ 630332 w 1104599"/>
                <a:gd name="connsiteY2" fmla="*/ 623558 h 724157"/>
                <a:gd name="connsiteX3" fmla="*/ 416010 w 1104599"/>
                <a:gd name="connsiteY3" fmla="*/ 724157 h 724157"/>
                <a:gd name="connsiteX4" fmla="*/ 32415 w 1104599"/>
                <a:gd name="connsiteY4" fmla="*/ 261439 h 724157"/>
                <a:gd name="connsiteX5" fmla="*/ 66468 w 1104599"/>
                <a:gd name="connsiteY5" fmla="*/ 31318 h 724157"/>
                <a:gd name="connsiteX6" fmla="*/ 90192 w 1104599"/>
                <a:gd name="connsiteY6" fmla="*/ 20170 h 724157"/>
                <a:gd name="connsiteX7" fmla="*/ 1104599 w 1104599"/>
                <a:gd name="connsiteY7" fmla="*/ 0 h 724157"/>
                <a:gd name="connsiteX0" fmla="*/ 657912 w 793481"/>
                <a:gd name="connsiteY0" fmla="*/ 282591 h 703987"/>
                <a:gd name="connsiteX1" fmla="*/ 400972 w 793481"/>
                <a:gd name="connsiteY1" fmla="*/ 259791 h 703987"/>
                <a:gd name="connsiteX2" fmla="*/ 630332 w 793481"/>
                <a:gd name="connsiteY2" fmla="*/ 603388 h 703987"/>
                <a:gd name="connsiteX3" fmla="*/ 416010 w 793481"/>
                <a:gd name="connsiteY3" fmla="*/ 703987 h 703987"/>
                <a:gd name="connsiteX4" fmla="*/ 32415 w 793481"/>
                <a:gd name="connsiteY4" fmla="*/ 241269 h 703987"/>
                <a:gd name="connsiteX5" fmla="*/ 66468 w 793481"/>
                <a:gd name="connsiteY5" fmla="*/ 11148 h 703987"/>
                <a:gd name="connsiteX6" fmla="*/ 90192 w 793481"/>
                <a:gd name="connsiteY6" fmla="*/ 0 h 703987"/>
                <a:gd name="connsiteX7" fmla="*/ 793481 w 793481"/>
                <a:gd name="connsiteY7" fmla="*/ 59297 h 703987"/>
                <a:gd name="connsiteX0" fmla="*/ 657912 w 1023220"/>
                <a:gd name="connsiteY0" fmla="*/ 303409 h 724805"/>
                <a:gd name="connsiteX1" fmla="*/ 400972 w 1023220"/>
                <a:gd name="connsiteY1" fmla="*/ 280609 h 724805"/>
                <a:gd name="connsiteX2" fmla="*/ 630332 w 1023220"/>
                <a:gd name="connsiteY2" fmla="*/ 624206 h 724805"/>
                <a:gd name="connsiteX3" fmla="*/ 416010 w 1023220"/>
                <a:gd name="connsiteY3" fmla="*/ 724805 h 724805"/>
                <a:gd name="connsiteX4" fmla="*/ 32415 w 1023220"/>
                <a:gd name="connsiteY4" fmla="*/ 262087 h 724805"/>
                <a:gd name="connsiteX5" fmla="*/ 66468 w 1023220"/>
                <a:gd name="connsiteY5" fmla="*/ 31966 h 724805"/>
                <a:gd name="connsiteX6" fmla="*/ 90192 w 1023220"/>
                <a:gd name="connsiteY6" fmla="*/ 20818 h 724805"/>
                <a:gd name="connsiteX7" fmla="*/ 1023220 w 1023220"/>
                <a:gd name="connsiteY7" fmla="*/ 0 h 7248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23220" h="724805">
                  <a:moveTo>
                    <a:pt x="657912" y="303409"/>
                  </a:moveTo>
                  <a:lnTo>
                    <a:pt x="400972" y="280609"/>
                  </a:lnTo>
                  <a:lnTo>
                    <a:pt x="630332" y="624206"/>
                  </a:lnTo>
                  <a:lnTo>
                    <a:pt x="416010" y="724805"/>
                  </a:lnTo>
                  <a:lnTo>
                    <a:pt x="32415" y="262087"/>
                  </a:lnTo>
                  <a:cubicBezTo>
                    <a:pt x="-21728" y="189137"/>
                    <a:pt x="-6482" y="86108"/>
                    <a:pt x="66468" y="31966"/>
                  </a:cubicBezTo>
                  <a:lnTo>
                    <a:pt x="90192" y="20818"/>
                  </a:lnTo>
                  <a:lnTo>
                    <a:pt x="1023220" y="0"/>
                  </a:lnTo>
                </a:path>
              </a:pathLst>
            </a:custGeom>
            <a:pattFill prst="plaid">
              <a:fgClr>
                <a:srgbClr val="FF7C80"/>
              </a:fgClr>
              <a:bgClr>
                <a:srgbClr val="FF0066"/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grpSp>
          <p:nvGrpSpPr>
            <p:cNvPr id="1533" name="グループ化 1532">
              <a:extLst>
                <a:ext uri="{FF2B5EF4-FFF2-40B4-BE49-F238E27FC236}">
                  <a16:creationId xmlns:a16="http://schemas.microsoft.com/office/drawing/2014/main" id="{E63934BE-AA63-4361-8E2A-AFA153802098}"/>
                </a:ext>
              </a:extLst>
            </p:cNvPr>
            <p:cNvGrpSpPr/>
            <p:nvPr/>
          </p:nvGrpSpPr>
          <p:grpSpPr>
            <a:xfrm>
              <a:off x="7611054" y="4238612"/>
              <a:ext cx="1435558" cy="2085801"/>
              <a:chOff x="7611054" y="3574488"/>
              <a:chExt cx="1435558" cy="2085801"/>
            </a:xfrm>
          </p:grpSpPr>
          <p:sp>
            <p:nvSpPr>
              <p:cNvPr id="1552" name="フリーフォーム: 図形 1551">
                <a:extLst>
                  <a:ext uri="{FF2B5EF4-FFF2-40B4-BE49-F238E27FC236}">
                    <a16:creationId xmlns:a16="http://schemas.microsoft.com/office/drawing/2014/main" id="{9157E3E2-2537-4903-9B17-35F256B5FB82}"/>
                  </a:ext>
                </a:extLst>
              </p:cNvPr>
              <p:cNvSpPr/>
              <p:nvPr/>
            </p:nvSpPr>
            <p:spPr>
              <a:xfrm>
                <a:off x="7611054" y="3574488"/>
                <a:ext cx="1417985" cy="1806747"/>
              </a:xfrm>
              <a:custGeom>
                <a:avLst/>
                <a:gdLst>
                  <a:gd name="connsiteX0" fmla="*/ 184285 w 1417985"/>
                  <a:gd name="connsiteY0" fmla="*/ 0 h 1806747"/>
                  <a:gd name="connsiteX1" fmla="*/ 277707 w 1417985"/>
                  <a:gd name="connsiteY1" fmla="*/ 254864 h 1806747"/>
                  <a:gd name="connsiteX2" fmla="*/ 288213 w 1417985"/>
                  <a:gd name="connsiteY2" fmla="*/ 261157 h 1806747"/>
                  <a:gd name="connsiteX3" fmla="*/ 298558 w 1417985"/>
                  <a:gd name="connsiteY3" fmla="*/ 248004 h 1806747"/>
                  <a:gd name="connsiteX4" fmla="*/ 762240 w 1417985"/>
                  <a:gd name="connsiteY4" fmla="*/ 46537 h 1806747"/>
                  <a:gd name="connsiteX5" fmla="*/ 1417985 w 1417985"/>
                  <a:gd name="connsiteY5" fmla="*/ 734389 h 1806747"/>
                  <a:gd name="connsiteX6" fmla="*/ 1366454 w 1417985"/>
                  <a:gd name="connsiteY6" fmla="*/ 1002133 h 1806747"/>
                  <a:gd name="connsiteX7" fmla="*/ 1341648 w 1417985"/>
                  <a:gd name="connsiteY7" fmla="*/ 1050071 h 1806747"/>
                  <a:gd name="connsiteX8" fmla="*/ 1351289 w 1417985"/>
                  <a:gd name="connsiteY8" fmla="*/ 1155760 h 1806747"/>
                  <a:gd name="connsiteX9" fmla="*/ 762240 w 1417985"/>
                  <a:gd name="connsiteY9" fmla="*/ 1806747 h 1806747"/>
                  <a:gd name="connsiteX10" fmla="*/ 173191 w 1417985"/>
                  <a:gd name="connsiteY10" fmla="*/ 1155759 h 1806747"/>
                  <a:gd name="connsiteX11" fmla="*/ 182833 w 1417985"/>
                  <a:gd name="connsiteY11" fmla="*/ 1050071 h 1806747"/>
                  <a:gd name="connsiteX12" fmla="*/ 158026 w 1417985"/>
                  <a:gd name="connsiteY12" fmla="*/ 1002134 h 1806747"/>
                  <a:gd name="connsiteX13" fmla="*/ 106495 w 1417985"/>
                  <a:gd name="connsiteY13" fmla="*/ 734389 h 1806747"/>
                  <a:gd name="connsiteX14" fmla="*/ 158026 w 1417985"/>
                  <a:gd name="connsiteY14" fmla="*/ 466647 h 1806747"/>
                  <a:gd name="connsiteX15" fmla="*/ 191722 w 1417985"/>
                  <a:gd name="connsiteY15" fmla="*/ 401529 h 1806747"/>
                  <a:gd name="connsiteX16" fmla="*/ 187902 w 1417985"/>
                  <a:gd name="connsiteY16" fmla="*/ 402369 h 1806747"/>
                  <a:gd name="connsiteX17" fmla="*/ 135283 w 1417985"/>
                  <a:gd name="connsiteY17" fmla="*/ 398066 h 1806747"/>
                  <a:gd name="connsiteX18" fmla="*/ 4728 w 1417985"/>
                  <a:gd name="connsiteY18" fmla="*/ 186904 h 1806747"/>
                  <a:gd name="connsiteX19" fmla="*/ 161344 w 1417985"/>
                  <a:gd name="connsiteY19" fmla="*/ 287585 h 1806747"/>
                  <a:gd name="connsiteX20" fmla="*/ 162226 w 1417985"/>
                  <a:gd name="connsiteY20" fmla="*/ 287642 h 1806747"/>
                  <a:gd name="connsiteX21" fmla="*/ 120030 w 1417985"/>
                  <a:gd name="connsiteY21" fmla="*/ 239802 h 1806747"/>
                  <a:gd name="connsiteX22" fmla="*/ 184285 w 1417985"/>
                  <a:gd name="connsiteY22" fmla="*/ 0 h 18067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417985" h="1806747">
                    <a:moveTo>
                      <a:pt x="184285" y="0"/>
                    </a:moveTo>
                    <a:cubicBezTo>
                      <a:pt x="168968" y="97540"/>
                      <a:pt x="206274" y="193173"/>
                      <a:pt x="277707" y="254864"/>
                    </a:cubicBezTo>
                    <a:lnTo>
                      <a:pt x="288213" y="261157"/>
                    </a:lnTo>
                    <a:lnTo>
                      <a:pt x="298558" y="248004"/>
                    </a:lnTo>
                    <a:cubicBezTo>
                      <a:pt x="417225" y="123528"/>
                      <a:pt x="581161" y="46538"/>
                      <a:pt x="762240" y="46537"/>
                    </a:cubicBezTo>
                    <a:cubicBezTo>
                      <a:pt x="1124399" y="46538"/>
                      <a:pt x="1417984" y="354499"/>
                      <a:pt x="1417985" y="734389"/>
                    </a:cubicBezTo>
                    <a:cubicBezTo>
                      <a:pt x="1417985" y="829362"/>
                      <a:pt x="1399635" y="919839"/>
                      <a:pt x="1366454" y="1002133"/>
                    </a:cubicBezTo>
                    <a:lnTo>
                      <a:pt x="1341648" y="1050071"/>
                    </a:lnTo>
                    <a:lnTo>
                      <a:pt x="1351289" y="1155760"/>
                    </a:lnTo>
                    <a:cubicBezTo>
                      <a:pt x="1351289" y="1515289"/>
                      <a:pt x="1087562" y="1806747"/>
                      <a:pt x="762240" y="1806747"/>
                    </a:cubicBezTo>
                    <a:cubicBezTo>
                      <a:pt x="436917" y="1806746"/>
                      <a:pt x="173192" y="1515290"/>
                      <a:pt x="173191" y="1155759"/>
                    </a:cubicBezTo>
                    <a:lnTo>
                      <a:pt x="182833" y="1050071"/>
                    </a:lnTo>
                    <a:lnTo>
                      <a:pt x="158026" y="1002134"/>
                    </a:lnTo>
                    <a:cubicBezTo>
                      <a:pt x="124845" y="919839"/>
                      <a:pt x="106495" y="829362"/>
                      <a:pt x="106495" y="734389"/>
                    </a:cubicBezTo>
                    <a:cubicBezTo>
                      <a:pt x="106495" y="639417"/>
                      <a:pt x="124845" y="548940"/>
                      <a:pt x="158026" y="466647"/>
                    </a:cubicBezTo>
                    <a:lnTo>
                      <a:pt x="191722" y="401529"/>
                    </a:lnTo>
                    <a:lnTo>
                      <a:pt x="187902" y="402369"/>
                    </a:lnTo>
                    <a:cubicBezTo>
                      <a:pt x="170675" y="403576"/>
                      <a:pt x="152977" y="402239"/>
                      <a:pt x="135283" y="398066"/>
                    </a:cubicBezTo>
                    <a:cubicBezTo>
                      <a:pt x="40920" y="375807"/>
                      <a:pt x="-17531" y="281267"/>
                      <a:pt x="4728" y="186904"/>
                    </a:cubicBezTo>
                    <a:cubicBezTo>
                      <a:pt x="45073" y="238913"/>
                      <a:pt x="100835" y="273312"/>
                      <a:pt x="161344" y="287585"/>
                    </a:cubicBezTo>
                    <a:lnTo>
                      <a:pt x="162226" y="287642"/>
                    </a:lnTo>
                    <a:lnTo>
                      <a:pt x="120030" y="239802"/>
                    </a:lnTo>
                    <a:cubicBezTo>
                      <a:pt x="71554" y="155839"/>
                      <a:pt x="100321" y="48476"/>
                      <a:pt x="184285" y="0"/>
                    </a:cubicBez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grpSp>
            <p:nvGrpSpPr>
              <p:cNvPr id="1553" name="グループ化 1552">
                <a:extLst>
                  <a:ext uri="{FF2B5EF4-FFF2-40B4-BE49-F238E27FC236}">
                    <a16:creationId xmlns:a16="http://schemas.microsoft.com/office/drawing/2014/main" id="{304310E7-5F4C-4A7E-B6F3-B62D3B027DDE}"/>
                  </a:ext>
                </a:extLst>
              </p:cNvPr>
              <p:cNvGrpSpPr/>
              <p:nvPr/>
            </p:nvGrpSpPr>
            <p:grpSpPr>
              <a:xfrm>
                <a:off x="7833464" y="4904922"/>
                <a:ext cx="1084812" cy="755367"/>
                <a:chOff x="6919565" y="4836724"/>
                <a:chExt cx="1084812" cy="755367"/>
              </a:xfrm>
            </p:grpSpPr>
            <p:sp>
              <p:nvSpPr>
                <p:cNvPr id="1566" name="正方形/長方形 9">
                  <a:extLst>
                    <a:ext uri="{FF2B5EF4-FFF2-40B4-BE49-F238E27FC236}">
                      <a16:creationId xmlns:a16="http://schemas.microsoft.com/office/drawing/2014/main" id="{4D997BD4-4616-429C-8FC8-BB33B9FA1438}"/>
                    </a:ext>
                  </a:extLst>
                </p:cNvPr>
                <p:cNvSpPr/>
                <p:nvPr/>
              </p:nvSpPr>
              <p:spPr>
                <a:xfrm>
                  <a:off x="7054603" y="5017876"/>
                  <a:ext cx="814738" cy="57421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09500" h="880103">
                      <a:moveTo>
                        <a:pt x="204750" y="0"/>
                      </a:moveTo>
                      <a:cubicBezTo>
                        <a:pt x="278855" y="0"/>
                        <a:pt x="352960" y="28270"/>
                        <a:pt x="409500" y="84810"/>
                      </a:cubicBezTo>
                      <a:cubicBezTo>
                        <a:pt x="522580" y="197891"/>
                        <a:pt x="522580" y="381229"/>
                        <a:pt x="409500" y="494310"/>
                      </a:cubicBezTo>
                      <a:cubicBezTo>
                        <a:pt x="311075" y="592734"/>
                        <a:pt x="242826" y="721332"/>
                        <a:pt x="204750" y="880103"/>
                      </a:cubicBezTo>
                      <a:cubicBezTo>
                        <a:pt x="166674" y="721332"/>
                        <a:pt x="98424" y="592734"/>
                        <a:pt x="0" y="494310"/>
                      </a:cubicBezTo>
                      <a:cubicBezTo>
                        <a:pt x="-113081" y="381229"/>
                        <a:pt x="-113081" y="197891"/>
                        <a:pt x="0" y="84810"/>
                      </a:cubicBezTo>
                      <a:cubicBezTo>
                        <a:pt x="56540" y="28270"/>
                        <a:pt x="130645" y="0"/>
                        <a:pt x="204750" y="0"/>
                      </a:cubicBezTo>
                      <a:close/>
                    </a:path>
                  </a:pathLst>
                </a:custGeom>
                <a:solidFill>
                  <a:srgbClr val="8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567" name="フリーフォーム: 図形 1566">
                  <a:extLst>
                    <a:ext uri="{FF2B5EF4-FFF2-40B4-BE49-F238E27FC236}">
                      <a16:creationId xmlns:a16="http://schemas.microsoft.com/office/drawing/2014/main" id="{FBFEF2C6-FCA9-4FC9-B516-C5510F5A8C6A}"/>
                    </a:ext>
                  </a:extLst>
                </p:cNvPr>
                <p:cNvSpPr/>
                <p:nvPr/>
              </p:nvSpPr>
              <p:spPr>
                <a:xfrm rot="10800000">
                  <a:off x="7112752" y="4836724"/>
                  <a:ext cx="698442" cy="597290"/>
                </a:xfrm>
                <a:custGeom>
                  <a:avLst/>
                  <a:gdLst>
                    <a:gd name="connsiteX0" fmla="*/ 483019 w 698442"/>
                    <a:gd name="connsiteY0" fmla="*/ 521090 h 521090"/>
                    <a:gd name="connsiteX1" fmla="*/ 215422 w 698442"/>
                    <a:gd name="connsiteY1" fmla="*/ 521090 h 521090"/>
                    <a:gd name="connsiteX2" fmla="*/ 215422 w 698442"/>
                    <a:gd name="connsiteY2" fmla="*/ 288649 h 521090"/>
                    <a:gd name="connsiteX3" fmla="*/ 213288 w 698442"/>
                    <a:gd name="connsiteY3" fmla="*/ 288464 h 521090"/>
                    <a:gd name="connsiteX4" fmla="*/ 0 w 698442"/>
                    <a:gd name="connsiteY4" fmla="*/ 150131 h 521090"/>
                    <a:gd name="connsiteX5" fmla="*/ 349221 w 698442"/>
                    <a:gd name="connsiteY5" fmla="*/ 0 h 521090"/>
                    <a:gd name="connsiteX6" fmla="*/ 698442 w 698442"/>
                    <a:gd name="connsiteY6" fmla="*/ 150131 h 521090"/>
                    <a:gd name="connsiteX7" fmla="*/ 485153 w 698442"/>
                    <a:gd name="connsiteY7" fmla="*/ 288464 h 521090"/>
                    <a:gd name="connsiteX8" fmla="*/ 483020 w 698442"/>
                    <a:gd name="connsiteY8" fmla="*/ 288649 h 521090"/>
                    <a:gd name="connsiteX0" fmla="*/ 483019 w 698442"/>
                    <a:gd name="connsiteY0" fmla="*/ 521090 h 521090"/>
                    <a:gd name="connsiteX1" fmla="*/ 215422 w 698442"/>
                    <a:gd name="connsiteY1" fmla="*/ 521090 h 521090"/>
                    <a:gd name="connsiteX2" fmla="*/ 215422 w 698442"/>
                    <a:gd name="connsiteY2" fmla="*/ 288649 h 521090"/>
                    <a:gd name="connsiteX3" fmla="*/ 213288 w 698442"/>
                    <a:gd name="connsiteY3" fmla="*/ 288464 h 521090"/>
                    <a:gd name="connsiteX4" fmla="*/ 0 w 698442"/>
                    <a:gd name="connsiteY4" fmla="*/ 150131 h 521090"/>
                    <a:gd name="connsiteX5" fmla="*/ 349221 w 698442"/>
                    <a:gd name="connsiteY5" fmla="*/ 0 h 521090"/>
                    <a:gd name="connsiteX6" fmla="*/ 698442 w 698442"/>
                    <a:gd name="connsiteY6" fmla="*/ 150131 h 521090"/>
                    <a:gd name="connsiteX7" fmla="*/ 485153 w 698442"/>
                    <a:gd name="connsiteY7" fmla="*/ 288464 h 521090"/>
                    <a:gd name="connsiteX8" fmla="*/ 483020 w 698442"/>
                    <a:gd name="connsiteY8" fmla="*/ 288649 h 521090"/>
                    <a:gd name="connsiteX9" fmla="*/ 483019 w 698442"/>
                    <a:gd name="connsiteY9" fmla="*/ 521090 h 521090"/>
                    <a:gd name="connsiteX0" fmla="*/ 483019 w 698442"/>
                    <a:gd name="connsiteY0" fmla="*/ 597290 h 597290"/>
                    <a:gd name="connsiteX1" fmla="*/ 215422 w 698442"/>
                    <a:gd name="connsiteY1" fmla="*/ 597290 h 597290"/>
                    <a:gd name="connsiteX2" fmla="*/ 215422 w 698442"/>
                    <a:gd name="connsiteY2" fmla="*/ 364849 h 597290"/>
                    <a:gd name="connsiteX3" fmla="*/ 213288 w 698442"/>
                    <a:gd name="connsiteY3" fmla="*/ 364664 h 597290"/>
                    <a:gd name="connsiteX4" fmla="*/ 0 w 698442"/>
                    <a:gd name="connsiteY4" fmla="*/ 226331 h 597290"/>
                    <a:gd name="connsiteX5" fmla="*/ 344458 w 698442"/>
                    <a:gd name="connsiteY5" fmla="*/ 0 h 597290"/>
                    <a:gd name="connsiteX6" fmla="*/ 698442 w 698442"/>
                    <a:gd name="connsiteY6" fmla="*/ 226331 h 597290"/>
                    <a:gd name="connsiteX7" fmla="*/ 485153 w 698442"/>
                    <a:gd name="connsiteY7" fmla="*/ 364664 h 597290"/>
                    <a:gd name="connsiteX8" fmla="*/ 483020 w 698442"/>
                    <a:gd name="connsiteY8" fmla="*/ 364849 h 597290"/>
                    <a:gd name="connsiteX9" fmla="*/ 483019 w 698442"/>
                    <a:gd name="connsiteY9" fmla="*/ 597290 h 597290"/>
                    <a:gd name="connsiteX0" fmla="*/ 483019 w 698442"/>
                    <a:gd name="connsiteY0" fmla="*/ 597290 h 597290"/>
                    <a:gd name="connsiteX1" fmla="*/ 215422 w 698442"/>
                    <a:gd name="connsiteY1" fmla="*/ 597290 h 597290"/>
                    <a:gd name="connsiteX2" fmla="*/ 215422 w 698442"/>
                    <a:gd name="connsiteY2" fmla="*/ 364849 h 597290"/>
                    <a:gd name="connsiteX3" fmla="*/ 213288 w 698442"/>
                    <a:gd name="connsiteY3" fmla="*/ 364664 h 597290"/>
                    <a:gd name="connsiteX4" fmla="*/ 0 w 698442"/>
                    <a:gd name="connsiteY4" fmla="*/ 226331 h 597290"/>
                    <a:gd name="connsiteX5" fmla="*/ 344458 w 698442"/>
                    <a:gd name="connsiteY5" fmla="*/ 0 h 597290"/>
                    <a:gd name="connsiteX6" fmla="*/ 698442 w 698442"/>
                    <a:gd name="connsiteY6" fmla="*/ 226331 h 597290"/>
                    <a:gd name="connsiteX7" fmla="*/ 485153 w 698442"/>
                    <a:gd name="connsiteY7" fmla="*/ 364664 h 597290"/>
                    <a:gd name="connsiteX8" fmla="*/ 483020 w 698442"/>
                    <a:gd name="connsiteY8" fmla="*/ 364849 h 597290"/>
                    <a:gd name="connsiteX9" fmla="*/ 483019 w 698442"/>
                    <a:gd name="connsiteY9" fmla="*/ 597290 h 597290"/>
                    <a:gd name="connsiteX0" fmla="*/ 483019 w 698442"/>
                    <a:gd name="connsiteY0" fmla="*/ 597290 h 597290"/>
                    <a:gd name="connsiteX1" fmla="*/ 215422 w 698442"/>
                    <a:gd name="connsiteY1" fmla="*/ 597290 h 597290"/>
                    <a:gd name="connsiteX2" fmla="*/ 215422 w 698442"/>
                    <a:gd name="connsiteY2" fmla="*/ 364849 h 597290"/>
                    <a:gd name="connsiteX3" fmla="*/ 213288 w 698442"/>
                    <a:gd name="connsiteY3" fmla="*/ 364664 h 597290"/>
                    <a:gd name="connsiteX4" fmla="*/ 0 w 698442"/>
                    <a:gd name="connsiteY4" fmla="*/ 226331 h 597290"/>
                    <a:gd name="connsiteX5" fmla="*/ 344458 w 698442"/>
                    <a:gd name="connsiteY5" fmla="*/ 0 h 597290"/>
                    <a:gd name="connsiteX6" fmla="*/ 698442 w 698442"/>
                    <a:gd name="connsiteY6" fmla="*/ 226331 h 597290"/>
                    <a:gd name="connsiteX7" fmla="*/ 485153 w 698442"/>
                    <a:gd name="connsiteY7" fmla="*/ 364664 h 597290"/>
                    <a:gd name="connsiteX8" fmla="*/ 483020 w 698442"/>
                    <a:gd name="connsiteY8" fmla="*/ 364849 h 597290"/>
                    <a:gd name="connsiteX9" fmla="*/ 483019 w 698442"/>
                    <a:gd name="connsiteY9" fmla="*/ 597290 h 5972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698442" h="597290">
                      <a:moveTo>
                        <a:pt x="483019" y="597290"/>
                      </a:moveTo>
                      <a:lnTo>
                        <a:pt x="215422" y="597290"/>
                      </a:lnTo>
                      <a:lnTo>
                        <a:pt x="215422" y="364849"/>
                      </a:lnTo>
                      <a:lnTo>
                        <a:pt x="213288" y="364664"/>
                      </a:lnTo>
                      <a:cubicBezTo>
                        <a:pt x="87948" y="341873"/>
                        <a:pt x="0" y="288517"/>
                        <a:pt x="0" y="226331"/>
                      </a:cubicBezTo>
                      <a:cubicBezTo>
                        <a:pt x="0" y="143416"/>
                        <a:pt x="130158" y="154782"/>
                        <a:pt x="344458" y="0"/>
                      </a:cubicBezTo>
                      <a:cubicBezTo>
                        <a:pt x="546852" y="157163"/>
                        <a:pt x="698442" y="143416"/>
                        <a:pt x="698442" y="226331"/>
                      </a:cubicBezTo>
                      <a:cubicBezTo>
                        <a:pt x="698442" y="288517"/>
                        <a:pt x="610494" y="341873"/>
                        <a:pt x="485153" y="364664"/>
                      </a:cubicBezTo>
                      <a:lnTo>
                        <a:pt x="483020" y="364849"/>
                      </a:lnTo>
                      <a:cubicBezTo>
                        <a:pt x="483020" y="442329"/>
                        <a:pt x="483019" y="519810"/>
                        <a:pt x="483019" y="59729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568" name="円/楕円 62">
                  <a:extLst>
                    <a:ext uri="{FF2B5EF4-FFF2-40B4-BE49-F238E27FC236}">
                      <a16:creationId xmlns:a16="http://schemas.microsoft.com/office/drawing/2014/main" id="{AE47BFD3-FF2D-430D-B760-315F84FE9F47}"/>
                    </a:ext>
                  </a:extLst>
                </p:cNvPr>
                <p:cNvSpPr/>
                <p:nvPr/>
              </p:nvSpPr>
              <p:spPr>
                <a:xfrm>
                  <a:off x="7111978" y="5135369"/>
                  <a:ext cx="705536" cy="283968"/>
                </a:xfrm>
                <a:custGeom>
                  <a:avLst/>
                  <a:gdLst>
                    <a:gd name="connsiteX0" fmla="*/ 0 w 705535"/>
                    <a:gd name="connsiteY0" fmla="*/ 117036 h 234071"/>
                    <a:gd name="connsiteX1" fmla="*/ 352768 w 705535"/>
                    <a:gd name="connsiteY1" fmla="*/ 0 h 234071"/>
                    <a:gd name="connsiteX2" fmla="*/ 705536 w 705535"/>
                    <a:gd name="connsiteY2" fmla="*/ 117036 h 234071"/>
                    <a:gd name="connsiteX3" fmla="*/ 352768 w 705535"/>
                    <a:gd name="connsiteY3" fmla="*/ 234072 h 234071"/>
                    <a:gd name="connsiteX4" fmla="*/ 0 w 705535"/>
                    <a:gd name="connsiteY4" fmla="*/ 117036 h 234071"/>
                    <a:gd name="connsiteX0" fmla="*/ 0 w 705536"/>
                    <a:gd name="connsiteY0" fmla="*/ 117036 h 234072"/>
                    <a:gd name="connsiteX1" fmla="*/ 352768 w 705536"/>
                    <a:gd name="connsiteY1" fmla="*/ 0 h 234072"/>
                    <a:gd name="connsiteX2" fmla="*/ 705536 w 705536"/>
                    <a:gd name="connsiteY2" fmla="*/ 117036 h 234072"/>
                    <a:gd name="connsiteX3" fmla="*/ 352768 w 705536"/>
                    <a:gd name="connsiteY3" fmla="*/ 234072 h 234072"/>
                    <a:gd name="connsiteX4" fmla="*/ 0 w 705536"/>
                    <a:gd name="connsiteY4" fmla="*/ 117036 h 234072"/>
                    <a:gd name="connsiteX0" fmla="*/ 0 w 705536"/>
                    <a:gd name="connsiteY0" fmla="*/ 117036 h 234072"/>
                    <a:gd name="connsiteX1" fmla="*/ 352768 w 705536"/>
                    <a:gd name="connsiteY1" fmla="*/ 0 h 234072"/>
                    <a:gd name="connsiteX2" fmla="*/ 705536 w 705536"/>
                    <a:gd name="connsiteY2" fmla="*/ 117036 h 234072"/>
                    <a:gd name="connsiteX3" fmla="*/ 352768 w 705536"/>
                    <a:gd name="connsiteY3" fmla="*/ 234072 h 234072"/>
                    <a:gd name="connsiteX4" fmla="*/ 0 w 705536"/>
                    <a:gd name="connsiteY4" fmla="*/ 117036 h 234072"/>
                    <a:gd name="connsiteX0" fmla="*/ 0 w 705536"/>
                    <a:gd name="connsiteY0" fmla="*/ 117036 h 234072"/>
                    <a:gd name="connsiteX1" fmla="*/ 352768 w 705536"/>
                    <a:gd name="connsiteY1" fmla="*/ 0 h 234072"/>
                    <a:gd name="connsiteX2" fmla="*/ 705536 w 705536"/>
                    <a:gd name="connsiteY2" fmla="*/ 117036 h 234072"/>
                    <a:gd name="connsiteX3" fmla="*/ 352768 w 705536"/>
                    <a:gd name="connsiteY3" fmla="*/ 234072 h 234072"/>
                    <a:gd name="connsiteX4" fmla="*/ 0 w 705536"/>
                    <a:gd name="connsiteY4" fmla="*/ 117036 h 234072"/>
                    <a:gd name="connsiteX0" fmla="*/ 0 w 705536"/>
                    <a:gd name="connsiteY0" fmla="*/ 28820 h 145856"/>
                    <a:gd name="connsiteX1" fmla="*/ 357531 w 705536"/>
                    <a:gd name="connsiteY1" fmla="*/ 28465 h 145856"/>
                    <a:gd name="connsiteX2" fmla="*/ 705536 w 705536"/>
                    <a:gd name="connsiteY2" fmla="*/ 28820 h 145856"/>
                    <a:gd name="connsiteX3" fmla="*/ 352768 w 705536"/>
                    <a:gd name="connsiteY3" fmla="*/ 145856 h 145856"/>
                    <a:gd name="connsiteX4" fmla="*/ 0 w 705536"/>
                    <a:gd name="connsiteY4" fmla="*/ 28820 h 145856"/>
                    <a:gd name="connsiteX0" fmla="*/ 0 w 705536"/>
                    <a:gd name="connsiteY0" fmla="*/ 28820 h 283968"/>
                    <a:gd name="connsiteX1" fmla="*/ 357531 w 705536"/>
                    <a:gd name="connsiteY1" fmla="*/ 28465 h 283968"/>
                    <a:gd name="connsiteX2" fmla="*/ 705536 w 705536"/>
                    <a:gd name="connsiteY2" fmla="*/ 28820 h 283968"/>
                    <a:gd name="connsiteX3" fmla="*/ 348006 w 705536"/>
                    <a:gd name="connsiteY3" fmla="*/ 283968 h 283968"/>
                    <a:gd name="connsiteX4" fmla="*/ 0 w 705536"/>
                    <a:gd name="connsiteY4" fmla="*/ 28820 h 283968"/>
                    <a:gd name="connsiteX0" fmla="*/ 0 w 705536"/>
                    <a:gd name="connsiteY0" fmla="*/ 28820 h 283968"/>
                    <a:gd name="connsiteX1" fmla="*/ 357531 w 705536"/>
                    <a:gd name="connsiteY1" fmla="*/ 28465 h 283968"/>
                    <a:gd name="connsiteX2" fmla="*/ 705536 w 705536"/>
                    <a:gd name="connsiteY2" fmla="*/ 28820 h 283968"/>
                    <a:gd name="connsiteX3" fmla="*/ 348006 w 705536"/>
                    <a:gd name="connsiteY3" fmla="*/ 283968 h 283968"/>
                    <a:gd name="connsiteX4" fmla="*/ 0 w 705536"/>
                    <a:gd name="connsiteY4" fmla="*/ 28820 h 283968"/>
                    <a:gd name="connsiteX0" fmla="*/ 0 w 705536"/>
                    <a:gd name="connsiteY0" fmla="*/ 28820 h 283968"/>
                    <a:gd name="connsiteX1" fmla="*/ 357531 w 705536"/>
                    <a:gd name="connsiteY1" fmla="*/ 28465 h 283968"/>
                    <a:gd name="connsiteX2" fmla="*/ 705536 w 705536"/>
                    <a:gd name="connsiteY2" fmla="*/ 28820 h 283968"/>
                    <a:gd name="connsiteX3" fmla="*/ 348006 w 705536"/>
                    <a:gd name="connsiteY3" fmla="*/ 283968 h 283968"/>
                    <a:gd name="connsiteX4" fmla="*/ 0 w 705536"/>
                    <a:gd name="connsiteY4" fmla="*/ 28820 h 2839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05536" h="283968">
                      <a:moveTo>
                        <a:pt x="0" y="28820"/>
                      </a:moveTo>
                      <a:cubicBezTo>
                        <a:pt x="0" y="-35817"/>
                        <a:pt x="162703" y="28465"/>
                        <a:pt x="357531" y="28465"/>
                      </a:cubicBezTo>
                      <a:cubicBezTo>
                        <a:pt x="552359" y="28465"/>
                        <a:pt x="705536" y="-35817"/>
                        <a:pt x="705536" y="28820"/>
                      </a:cubicBezTo>
                      <a:cubicBezTo>
                        <a:pt x="705536" y="93457"/>
                        <a:pt x="535690" y="214911"/>
                        <a:pt x="348006" y="283968"/>
                      </a:cubicBezTo>
                      <a:cubicBezTo>
                        <a:pt x="186516" y="212530"/>
                        <a:pt x="0" y="93457"/>
                        <a:pt x="0" y="2882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569" name="フリーフォーム: 図形 1568">
                  <a:extLst>
                    <a:ext uri="{FF2B5EF4-FFF2-40B4-BE49-F238E27FC236}">
                      <a16:creationId xmlns:a16="http://schemas.microsoft.com/office/drawing/2014/main" id="{88287EB0-2348-4CD7-B008-209DF443B319}"/>
                    </a:ext>
                  </a:extLst>
                </p:cNvPr>
                <p:cNvSpPr/>
                <p:nvPr/>
              </p:nvSpPr>
              <p:spPr>
                <a:xfrm>
                  <a:off x="6919565" y="5025534"/>
                  <a:ext cx="1084812" cy="477234"/>
                </a:xfrm>
                <a:custGeom>
                  <a:avLst/>
                  <a:gdLst>
                    <a:gd name="connsiteX0" fmla="*/ 408610 w 1084812"/>
                    <a:gd name="connsiteY0" fmla="*/ 0 h 477234"/>
                    <a:gd name="connsiteX1" fmla="*/ 408610 w 1084812"/>
                    <a:gd name="connsiteY1" fmla="*/ 2034 h 477234"/>
                    <a:gd name="connsiteX2" fmla="*/ 296106 w 1084812"/>
                    <a:gd name="connsiteY2" fmla="*/ 28543 h 477234"/>
                    <a:gd name="connsiteX3" fmla="*/ 296106 w 1084812"/>
                    <a:gd name="connsiteY3" fmla="*/ 203338 h 477234"/>
                    <a:gd name="connsiteX4" fmla="*/ 542407 w 1084812"/>
                    <a:gd name="connsiteY4" fmla="*/ 368014 h 477234"/>
                    <a:gd name="connsiteX5" fmla="*/ 788708 w 1084812"/>
                    <a:gd name="connsiteY5" fmla="*/ 203338 h 477234"/>
                    <a:gd name="connsiteX6" fmla="*/ 788708 w 1084812"/>
                    <a:gd name="connsiteY6" fmla="*/ 28543 h 477234"/>
                    <a:gd name="connsiteX7" fmla="*/ 676207 w 1084812"/>
                    <a:gd name="connsiteY7" fmla="*/ 2035 h 477234"/>
                    <a:gd name="connsiteX8" fmla="*/ 676207 w 1084812"/>
                    <a:gd name="connsiteY8" fmla="*/ 0 h 477234"/>
                    <a:gd name="connsiteX9" fmla="*/ 746515 w 1084812"/>
                    <a:gd name="connsiteY9" fmla="*/ 4024 h 477234"/>
                    <a:gd name="connsiteX10" fmla="*/ 925946 w 1084812"/>
                    <a:gd name="connsiteY10" fmla="*/ 39068 h 477234"/>
                    <a:gd name="connsiteX11" fmla="*/ 925946 w 1084812"/>
                    <a:gd name="connsiteY11" fmla="*/ 264682 h 477234"/>
                    <a:gd name="connsiteX12" fmla="*/ 542407 w 1084812"/>
                    <a:gd name="connsiteY12" fmla="*/ 477234 h 477234"/>
                    <a:gd name="connsiteX13" fmla="*/ 158868 w 1084812"/>
                    <a:gd name="connsiteY13" fmla="*/ 264682 h 477234"/>
                    <a:gd name="connsiteX14" fmla="*/ 158868 w 1084812"/>
                    <a:gd name="connsiteY14" fmla="*/ 39068 h 477234"/>
                    <a:gd name="connsiteX15" fmla="*/ 338299 w 1084812"/>
                    <a:gd name="connsiteY15" fmla="*/ 4024 h 4772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1084812" h="477234">
                      <a:moveTo>
                        <a:pt x="408610" y="0"/>
                      </a:moveTo>
                      <a:lnTo>
                        <a:pt x="408610" y="2034"/>
                      </a:lnTo>
                      <a:lnTo>
                        <a:pt x="296106" y="28543"/>
                      </a:lnTo>
                      <a:cubicBezTo>
                        <a:pt x="160077" y="76812"/>
                        <a:pt x="160077" y="155070"/>
                        <a:pt x="296106" y="203338"/>
                      </a:cubicBezTo>
                      <a:cubicBezTo>
                        <a:pt x="414504" y="245351"/>
                        <a:pt x="496604" y="300243"/>
                        <a:pt x="542407" y="368014"/>
                      </a:cubicBezTo>
                      <a:cubicBezTo>
                        <a:pt x="588210" y="300243"/>
                        <a:pt x="670309" y="245351"/>
                        <a:pt x="788708" y="203338"/>
                      </a:cubicBezTo>
                      <a:cubicBezTo>
                        <a:pt x="924736" y="155070"/>
                        <a:pt x="924736" y="76812"/>
                        <a:pt x="788708" y="28543"/>
                      </a:cubicBezTo>
                      <a:lnTo>
                        <a:pt x="676207" y="2035"/>
                      </a:lnTo>
                      <a:lnTo>
                        <a:pt x="676207" y="0"/>
                      </a:lnTo>
                      <a:lnTo>
                        <a:pt x="746515" y="4024"/>
                      </a:lnTo>
                      <a:cubicBezTo>
                        <a:pt x="811810" y="11812"/>
                        <a:pt x="872991" y="23493"/>
                        <a:pt x="925946" y="39068"/>
                      </a:cubicBezTo>
                      <a:cubicBezTo>
                        <a:pt x="1137768" y="101370"/>
                        <a:pt x="1137768" y="202380"/>
                        <a:pt x="925946" y="264682"/>
                      </a:cubicBezTo>
                      <a:cubicBezTo>
                        <a:pt x="741576" y="318909"/>
                        <a:pt x="613731" y="389759"/>
                        <a:pt x="542407" y="477234"/>
                      </a:cubicBezTo>
                      <a:cubicBezTo>
                        <a:pt x="471083" y="389759"/>
                        <a:pt x="343237" y="318909"/>
                        <a:pt x="158868" y="264682"/>
                      </a:cubicBezTo>
                      <a:cubicBezTo>
                        <a:pt x="-52956" y="202380"/>
                        <a:pt x="-52956" y="101370"/>
                        <a:pt x="158868" y="39068"/>
                      </a:cubicBezTo>
                      <a:cubicBezTo>
                        <a:pt x="211824" y="23493"/>
                        <a:pt x="273005" y="11812"/>
                        <a:pt x="338299" y="4024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554" name="グループ化 1553">
                <a:extLst>
                  <a:ext uri="{FF2B5EF4-FFF2-40B4-BE49-F238E27FC236}">
                    <a16:creationId xmlns:a16="http://schemas.microsoft.com/office/drawing/2014/main" id="{2ACCC87B-7994-4AC4-AD7A-AEAC691116F3}"/>
                  </a:ext>
                </a:extLst>
              </p:cNvPr>
              <p:cNvGrpSpPr/>
              <p:nvPr/>
            </p:nvGrpSpPr>
            <p:grpSpPr>
              <a:xfrm>
                <a:off x="7693540" y="3714513"/>
                <a:ext cx="1353072" cy="1276596"/>
                <a:chOff x="5589536" y="370664"/>
                <a:chExt cx="834570" cy="787400"/>
              </a:xfrm>
            </p:grpSpPr>
            <p:grpSp>
              <p:nvGrpSpPr>
                <p:cNvPr id="1555" name="グループ化 1554">
                  <a:extLst>
                    <a:ext uri="{FF2B5EF4-FFF2-40B4-BE49-F238E27FC236}">
                      <a16:creationId xmlns:a16="http://schemas.microsoft.com/office/drawing/2014/main" id="{40826945-E0E5-47DF-802F-D7F6AF4A4F28}"/>
                    </a:ext>
                  </a:extLst>
                </p:cNvPr>
                <p:cNvGrpSpPr/>
                <p:nvPr/>
              </p:nvGrpSpPr>
              <p:grpSpPr>
                <a:xfrm>
                  <a:off x="5589536" y="370664"/>
                  <a:ext cx="834570" cy="787400"/>
                  <a:chOff x="2791855" y="2017486"/>
                  <a:chExt cx="1150919" cy="1045028"/>
                </a:xfrm>
                <a:solidFill>
                  <a:srgbClr val="FFCC99"/>
                </a:solidFill>
              </p:grpSpPr>
              <p:grpSp>
                <p:nvGrpSpPr>
                  <p:cNvPr id="1559" name="グループ化 1558">
                    <a:extLst>
                      <a:ext uri="{FF2B5EF4-FFF2-40B4-BE49-F238E27FC236}">
                        <a16:creationId xmlns:a16="http://schemas.microsoft.com/office/drawing/2014/main" id="{6A2C488B-ACAA-4997-9962-0F98D758C484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1564" name="円/楕円 177">
                      <a:extLst>
                        <a:ext uri="{FF2B5EF4-FFF2-40B4-BE49-F238E27FC236}">
                          <a16:creationId xmlns:a16="http://schemas.microsoft.com/office/drawing/2014/main" id="{7F74B695-FE7B-432F-B491-63F5A6FCBA6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1565" name="円/楕円 178">
                      <a:extLst>
                        <a:ext uri="{FF2B5EF4-FFF2-40B4-BE49-F238E27FC236}">
                          <a16:creationId xmlns:a16="http://schemas.microsoft.com/office/drawing/2014/main" id="{22427A0A-9CEB-44A9-B426-9D25474A35E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1560" name="グループ化 1559">
                    <a:extLst>
                      <a:ext uri="{FF2B5EF4-FFF2-40B4-BE49-F238E27FC236}">
                        <a16:creationId xmlns:a16="http://schemas.microsoft.com/office/drawing/2014/main" id="{B4DD8D55-2C70-41A4-B9CF-61A7A7AB5526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1562" name="円/楕円 175">
                      <a:extLst>
                        <a:ext uri="{FF2B5EF4-FFF2-40B4-BE49-F238E27FC236}">
                          <a16:creationId xmlns:a16="http://schemas.microsoft.com/office/drawing/2014/main" id="{CB3026C2-63EC-43E3-BA55-8A71C38AB73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1563" name="円/楕円 176">
                      <a:extLst>
                        <a:ext uri="{FF2B5EF4-FFF2-40B4-BE49-F238E27FC236}">
                          <a16:creationId xmlns:a16="http://schemas.microsoft.com/office/drawing/2014/main" id="{1B3653AE-C197-48C2-8D6F-D29F61AC02B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1561" name="円/楕円 174">
                    <a:extLst>
                      <a:ext uri="{FF2B5EF4-FFF2-40B4-BE49-F238E27FC236}">
                        <a16:creationId xmlns:a16="http://schemas.microsoft.com/office/drawing/2014/main" id="{634F4C51-B069-4E0A-8E80-391A6FD8EC09}"/>
                      </a:ext>
                    </a:extLst>
                  </p:cNvPr>
                  <p:cNvSpPr/>
                  <p:nvPr/>
                </p:nvSpPr>
                <p:spPr>
                  <a:xfrm>
                    <a:off x="2902857" y="2017486"/>
                    <a:ext cx="928914" cy="1045028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FF0000"/>
                      </a:gs>
                      <a:gs pos="55000">
                        <a:srgbClr val="FFCC99">
                          <a:shade val="100000"/>
                          <a:satMod val="115000"/>
                        </a:srgb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sp>
              <p:nvSpPr>
                <p:cNvPr id="1556" name="円/楕円 27">
                  <a:extLst>
                    <a:ext uri="{FF2B5EF4-FFF2-40B4-BE49-F238E27FC236}">
                      <a16:creationId xmlns:a16="http://schemas.microsoft.com/office/drawing/2014/main" id="{FFB366D9-DB80-46E0-A01B-578FA9A4335B}"/>
                    </a:ext>
                  </a:extLst>
                </p:cNvPr>
                <p:cNvSpPr/>
                <p:nvPr/>
              </p:nvSpPr>
              <p:spPr>
                <a:xfrm rot="11700000">
                  <a:off x="5723126" y="591538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557" name="円/楕円 27">
                  <a:extLst>
                    <a:ext uri="{FF2B5EF4-FFF2-40B4-BE49-F238E27FC236}">
                      <a16:creationId xmlns:a16="http://schemas.microsoft.com/office/drawing/2014/main" id="{979FAAEF-F15D-418B-9EBD-6A38165FA603}"/>
                    </a:ext>
                  </a:extLst>
                </p:cNvPr>
                <p:cNvSpPr/>
                <p:nvPr/>
              </p:nvSpPr>
              <p:spPr>
                <a:xfrm rot="9900000">
                  <a:off x="6129526" y="591538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558" name="正方形/長方形 67">
                  <a:extLst>
                    <a:ext uri="{FF2B5EF4-FFF2-40B4-BE49-F238E27FC236}">
                      <a16:creationId xmlns:a16="http://schemas.microsoft.com/office/drawing/2014/main" id="{898865CE-0131-4FE0-96FF-FC3C3A8CF518}"/>
                    </a:ext>
                  </a:extLst>
                </p:cNvPr>
                <p:cNvSpPr/>
                <p:nvPr/>
              </p:nvSpPr>
              <p:spPr>
                <a:xfrm>
                  <a:off x="5977550" y="946250"/>
                  <a:ext cx="50129" cy="2569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49072" h="1123608">
                      <a:moveTo>
                        <a:pt x="374536" y="0"/>
                      </a:moveTo>
                      <a:lnTo>
                        <a:pt x="749072" y="374536"/>
                      </a:lnTo>
                      <a:cubicBezTo>
                        <a:pt x="955923" y="581387"/>
                        <a:pt x="955923" y="916758"/>
                        <a:pt x="749072" y="1123608"/>
                      </a:cubicBezTo>
                      <a:cubicBezTo>
                        <a:pt x="542221" y="1330459"/>
                        <a:pt x="206851" y="1330459"/>
                        <a:pt x="0" y="1123608"/>
                      </a:cubicBezTo>
                      <a:cubicBezTo>
                        <a:pt x="-206851" y="916758"/>
                        <a:pt x="-206851" y="581387"/>
                        <a:pt x="0" y="374536"/>
                      </a:cubicBezTo>
                      <a:close/>
                    </a:path>
                  </a:pathLst>
                </a:custGeom>
                <a:solidFill>
                  <a:srgbClr val="FF33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</p:grpSp>
        <p:sp>
          <p:nvSpPr>
            <p:cNvPr id="1534" name="円/楕円 27">
              <a:extLst>
                <a:ext uri="{FF2B5EF4-FFF2-40B4-BE49-F238E27FC236}">
                  <a16:creationId xmlns:a16="http://schemas.microsoft.com/office/drawing/2014/main" id="{09ED1A58-DD0F-417D-B6C7-0C1272F6A94E}"/>
                </a:ext>
              </a:extLst>
            </p:cNvPr>
            <p:cNvSpPr/>
            <p:nvPr/>
          </p:nvSpPr>
          <p:spPr>
            <a:xfrm rot="10800000">
              <a:off x="8162380" y="5387233"/>
              <a:ext cx="415389" cy="149047"/>
            </a:xfrm>
            <a:custGeom>
              <a:avLst/>
              <a:gdLst>
                <a:gd name="connsiteX0" fmla="*/ 0 w 3210417"/>
                <a:gd name="connsiteY0" fmla="*/ 346285 h 692570"/>
                <a:gd name="connsiteX1" fmla="*/ 1605209 w 3210417"/>
                <a:gd name="connsiteY1" fmla="*/ 0 h 692570"/>
                <a:gd name="connsiteX2" fmla="*/ 3210418 w 3210417"/>
                <a:gd name="connsiteY2" fmla="*/ 346285 h 692570"/>
                <a:gd name="connsiteX3" fmla="*/ 1605209 w 3210417"/>
                <a:gd name="connsiteY3" fmla="*/ 692570 h 692570"/>
                <a:gd name="connsiteX4" fmla="*/ 0 w 3210417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57559 h 403844"/>
                <a:gd name="connsiteX1" fmla="*/ 1605209 w 3210418"/>
                <a:gd name="connsiteY1" fmla="*/ 212924 h 403844"/>
                <a:gd name="connsiteX2" fmla="*/ 3210418 w 3210418"/>
                <a:gd name="connsiteY2" fmla="*/ 57559 h 403844"/>
                <a:gd name="connsiteX3" fmla="*/ 1605209 w 3210418"/>
                <a:gd name="connsiteY3" fmla="*/ 403844 h 403844"/>
                <a:gd name="connsiteX4" fmla="*/ 0 w 3210418"/>
                <a:gd name="connsiteY4" fmla="*/ 57559 h 403844"/>
                <a:gd name="connsiteX0" fmla="*/ 58 w 3210476"/>
                <a:gd name="connsiteY0" fmla="*/ 57559 h 403844"/>
                <a:gd name="connsiteX1" fmla="*/ 1605267 w 3210476"/>
                <a:gd name="connsiteY1" fmla="*/ 212924 h 403844"/>
                <a:gd name="connsiteX2" fmla="*/ 3210476 w 3210476"/>
                <a:gd name="connsiteY2" fmla="*/ 57559 h 403844"/>
                <a:gd name="connsiteX3" fmla="*/ 1605267 w 3210476"/>
                <a:gd name="connsiteY3" fmla="*/ 403844 h 403844"/>
                <a:gd name="connsiteX4" fmla="*/ 58 w 3210476"/>
                <a:gd name="connsiteY4" fmla="*/ 57559 h 403844"/>
                <a:gd name="connsiteX0" fmla="*/ 58 w 3210534"/>
                <a:gd name="connsiteY0" fmla="*/ 15401 h 361686"/>
                <a:gd name="connsiteX1" fmla="*/ 1605267 w 3210534"/>
                <a:gd name="connsiteY1" fmla="*/ 170766 h 361686"/>
                <a:gd name="connsiteX2" fmla="*/ 3210476 w 3210534"/>
                <a:gd name="connsiteY2" fmla="*/ 15401 h 361686"/>
                <a:gd name="connsiteX3" fmla="*/ 1605267 w 3210534"/>
                <a:gd name="connsiteY3" fmla="*/ 361686 h 361686"/>
                <a:gd name="connsiteX4" fmla="*/ 58 w 3210534"/>
                <a:gd name="connsiteY4" fmla="*/ 15401 h 361686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  <a:gd name="connsiteX0" fmla="*/ 58 w 3210476"/>
                <a:gd name="connsiteY0" fmla="*/ 52462 h 398747"/>
                <a:gd name="connsiteX1" fmla="*/ 1605265 w 3210476"/>
                <a:gd name="connsiteY1" fmla="*/ 16713 h 398747"/>
                <a:gd name="connsiteX2" fmla="*/ 3210476 w 3210476"/>
                <a:gd name="connsiteY2" fmla="*/ 52462 h 398747"/>
                <a:gd name="connsiteX3" fmla="*/ 1605267 w 3210476"/>
                <a:gd name="connsiteY3" fmla="*/ 398747 h 398747"/>
                <a:gd name="connsiteX4" fmla="*/ 58 w 3210476"/>
                <a:gd name="connsiteY4" fmla="*/ 52462 h 3987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10476" h="398747">
                  <a:moveTo>
                    <a:pt x="58" y="52462"/>
                  </a:moveTo>
                  <a:cubicBezTo>
                    <a:pt x="7704" y="-23776"/>
                    <a:pt x="718733" y="16713"/>
                    <a:pt x="1605265" y="16713"/>
                  </a:cubicBezTo>
                  <a:cubicBezTo>
                    <a:pt x="2491797" y="16713"/>
                    <a:pt x="3210476" y="-38780"/>
                    <a:pt x="3210476" y="52462"/>
                  </a:cubicBezTo>
                  <a:cubicBezTo>
                    <a:pt x="3210476" y="143704"/>
                    <a:pt x="2491799" y="398747"/>
                    <a:pt x="1605267" y="398747"/>
                  </a:cubicBezTo>
                  <a:cubicBezTo>
                    <a:pt x="718735" y="398747"/>
                    <a:pt x="-7588" y="128700"/>
                    <a:pt x="58" y="52462"/>
                  </a:cubicBez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sp>
          <p:nvSpPr>
            <p:cNvPr id="1535" name="フリーフォーム: 図形 1534">
              <a:extLst>
                <a:ext uri="{FF2B5EF4-FFF2-40B4-BE49-F238E27FC236}">
                  <a16:creationId xmlns:a16="http://schemas.microsoft.com/office/drawing/2014/main" id="{513414FC-407C-4149-B1DD-CBF649435B42}"/>
                </a:ext>
              </a:extLst>
            </p:cNvPr>
            <p:cNvSpPr/>
            <p:nvPr/>
          </p:nvSpPr>
          <p:spPr>
            <a:xfrm>
              <a:off x="7972261" y="4876245"/>
              <a:ext cx="136068" cy="232513"/>
            </a:xfrm>
            <a:custGeom>
              <a:avLst/>
              <a:gdLst>
                <a:gd name="connsiteX0" fmla="*/ 20686 w 136068"/>
                <a:gd name="connsiteY0" fmla="*/ 0 h 232513"/>
                <a:gd name="connsiteX1" fmla="*/ 23968 w 136068"/>
                <a:gd name="connsiteY1" fmla="*/ 51769 h 232513"/>
                <a:gd name="connsiteX2" fmla="*/ 24824 w 136068"/>
                <a:gd name="connsiteY2" fmla="*/ 52684 h 232513"/>
                <a:gd name="connsiteX3" fmla="*/ 45463 w 136068"/>
                <a:gd name="connsiteY3" fmla="*/ 29468 h 232513"/>
                <a:gd name="connsiteX4" fmla="*/ 50736 w 136068"/>
                <a:gd name="connsiteY4" fmla="*/ 27714 h 232513"/>
                <a:gd name="connsiteX5" fmla="*/ 109196 w 136068"/>
                <a:gd name="connsiteY5" fmla="*/ 43378 h 232513"/>
                <a:gd name="connsiteX6" fmla="*/ 117014 w 136068"/>
                <a:gd name="connsiteY6" fmla="*/ 51948 h 232513"/>
                <a:gd name="connsiteX7" fmla="*/ 136068 w 136068"/>
                <a:gd name="connsiteY7" fmla="*/ 126741 h 232513"/>
                <a:gd name="connsiteX8" fmla="*/ 71013 w 136068"/>
                <a:gd name="connsiteY8" fmla="*/ 232513 h 232513"/>
                <a:gd name="connsiteX9" fmla="*/ 5957 w 136068"/>
                <a:gd name="connsiteY9" fmla="*/ 126741 h 232513"/>
                <a:gd name="connsiteX10" fmla="*/ 19798 w 136068"/>
                <a:gd name="connsiteY10" fmla="*/ 72412 h 232513"/>
                <a:gd name="connsiteX11" fmla="*/ 6657 w 136068"/>
                <a:gd name="connsiteY11" fmla="*/ 61763 h 232513"/>
                <a:gd name="connsiteX12" fmla="*/ 20686 w 136068"/>
                <a:gd name="connsiteY12" fmla="*/ 0 h 23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36068" h="232513">
                  <a:moveTo>
                    <a:pt x="20686" y="0"/>
                  </a:moveTo>
                  <a:cubicBezTo>
                    <a:pt x="13397" y="16163"/>
                    <a:pt x="14629" y="35592"/>
                    <a:pt x="23968" y="51769"/>
                  </a:cubicBezTo>
                  <a:lnTo>
                    <a:pt x="24824" y="52684"/>
                  </a:lnTo>
                  <a:cubicBezTo>
                    <a:pt x="30629" y="42874"/>
                    <a:pt x="37636" y="34945"/>
                    <a:pt x="45463" y="29468"/>
                  </a:cubicBezTo>
                  <a:lnTo>
                    <a:pt x="50736" y="27714"/>
                  </a:lnTo>
                  <a:lnTo>
                    <a:pt x="109196" y="43378"/>
                  </a:lnTo>
                  <a:lnTo>
                    <a:pt x="117014" y="51948"/>
                  </a:lnTo>
                  <a:cubicBezTo>
                    <a:pt x="128787" y="71089"/>
                    <a:pt x="136068" y="97533"/>
                    <a:pt x="136068" y="126741"/>
                  </a:cubicBezTo>
                  <a:cubicBezTo>
                    <a:pt x="136068" y="185157"/>
                    <a:pt x="106942" y="232513"/>
                    <a:pt x="71013" y="232513"/>
                  </a:cubicBezTo>
                  <a:cubicBezTo>
                    <a:pt x="35083" y="232513"/>
                    <a:pt x="5957" y="185157"/>
                    <a:pt x="5957" y="126741"/>
                  </a:cubicBezTo>
                  <a:lnTo>
                    <a:pt x="19798" y="72412"/>
                  </a:lnTo>
                  <a:cubicBezTo>
                    <a:pt x="13399" y="71355"/>
                    <a:pt x="9642" y="66933"/>
                    <a:pt x="6657" y="61763"/>
                  </a:cubicBezTo>
                  <a:cubicBezTo>
                    <a:pt x="-6177" y="39535"/>
                    <a:pt x="104" y="11883"/>
                    <a:pt x="20686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sp>
          <p:nvSpPr>
            <p:cNvPr id="1536" name="フリーフォーム: 図形 1535">
              <a:extLst>
                <a:ext uri="{FF2B5EF4-FFF2-40B4-BE49-F238E27FC236}">
                  <a16:creationId xmlns:a16="http://schemas.microsoft.com/office/drawing/2014/main" id="{D1F2F54C-1E02-4228-AFD9-624116611E9E}"/>
                </a:ext>
              </a:extLst>
            </p:cNvPr>
            <p:cNvSpPr/>
            <p:nvPr/>
          </p:nvSpPr>
          <p:spPr>
            <a:xfrm>
              <a:off x="8617819" y="4876245"/>
              <a:ext cx="136068" cy="232513"/>
            </a:xfrm>
            <a:custGeom>
              <a:avLst/>
              <a:gdLst>
                <a:gd name="connsiteX0" fmla="*/ 20686 w 136068"/>
                <a:gd name="connsiteY0" fmla="*/ 0 h 232513"/>
                <a:gd name="connsiteX1" fmla="*/ 23967 w 136068"/>
                <a:gd name="connsiteY1" fmla="*/ 51769 h 232513"/>
                <a:gd name="connsiteX2" fmla="*/ 24824 w 136068"/>
                <a:gd name="connsiteY2" fmla="*/ 52684 h 232513"/>
                <a:gd name="connsiteX3" fmla="*/ 42530 w 136068"/>
                <a:gd name="connsiteY3" fmla="*/ 32767 h 232513"/>
                <a:gd name="connsiteX4" fmla="*/ 89164 w 136068"/>
                <a:gd name="connsiteY4" fmla="*/ 26927 h 232513"/>
                <a:gd name="connsiteX5" fmla="*/ 96335 w 136068"/>
                <a:gd name="connsiteY5" fmla="*/ 29280 h 232513"/>
                <a:gd name="connsiteX6" fmla="*/ 136068 w 136068"/>
                <a:gd name="connsiteY6" fmla="*/ 126741 h 232513"/>
                <a:gd name="connsiteX7" fmla="*/ 71012 w 136068"/>
                <a:gd name="connsiteY7" fmla="*/ 232513 h 232513"/>
                <a:gd name="connsiteX8" fmla="*/ 5957 w 136068"/>
                <a:gd name="connsiteY8" fmla="*/ 126741 h 232513"/>
                <a:gd name="connsiteX9" fmla="*/ 19798 w 136068"/>
                <a:gd name="connsiteY9" fmla="*/ 72412 h 232513"/>
                <a:gd name="connsiteX10" fmla="*/ 6657 w 136068"/>
                <a:gd name="connsiteY10" fmla="*/ 61763 h 232513"/>
                <a:gd name="connsiteX11" fmla="*/ 20686 w 136068"/>
                <a:gd name="connsiteY11" fmla="*/ 0 h 23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36068" h="232513">
                  <a:moveTo>
                    <a:pt x="20686" y="0"/>
                  </a:moveTo>
                  <a:cubicBezTo>
                    <a:pt x="13397" y="16163"/>
                    <a:pt x="14629" y="35592"/>
                    <a:pt x="23967" y="51769"/>
                  </a:cubicBezTo>
                  <a:lnTo>
                    <a:pt x="24824" y="52684"/>
                  </a:lnTo>
                  <a:lnTo>
                    <a:pt x="42530" y="32767"/>
                  </a:lnTo>
                  <a:lnTo>
                    <a:pt x="89164" y="26927"/>
                  </a:lnTo>
                  <a:lnTo>
                    <a:pt x="96335" y="29280"/>
                  </a:lnTo>
                  <a:cubicBezTo>
                    <a:pt x="119685" y="45338"/>
                    <a:pt x="136068" y="82928"/>
                    <a:pt x="136068" y="126741"/>
                  </a:cubicBezTo>
                  <a:cubicBezTo>
                    <a:pt x="136068" y="185157"/>
                    <a:pt x="106942" y="232513"/>
                    <a:pt x="71012" y="232513"/>
                  </a:cubicBezTo>
                  <a:cubicBezTo>
                    <a:pt x="35083" y="232513"/>
                    <a:pt x="5957" y="185157"/>
                    <a:pt x="5957" y="126741"/>
                  </a:cubicBezTo>
                  <a:lnTo>
                    <a:pt x="19798" y="72412"/>
                  </a:lnTo>
                  <a:cubicBezTo>
                    <a:pt x="13398" y="71355"/>
                    <a:pt x="9642" y="66933"/>
                    <a:pt x="6657" y="61763"/>
                  </a:cubicBezTo>
                  <a:cubicBezTo>
                    <a:pt x="-6177" y="39535"/>
                    <a:pt x="104" y="11883"/>
                    <a:pt x="20686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sp>
          <p:nvSpPr>
            <p:cNvPr id="1537" name="角丸四角形 87">
              <a:extLst>
                <a:ext uri="{FF2B5EF4-FFF2-40B4-BE49-F238E27FC236}">
                  <a16:creationId xmlns:a16="http://schemas.microsoft.com/office/drawing/2014/main" id="{B7B5333A-5923-4254-88BB-D5ABCA714B68}"/>
                </a:ext>
              </a:extLst>
            </p:cNvPr>
            <p:cNvSpPr/>
            <p:nvPr/>
          </p:nvSpPr>
          <p:spPr>
            <a:xfrm>
              <a:off x="8829268" y="5928534"/>
              <a:ext cx="581481" cy="377641"/>
            </a:xfrm>
            <a:prstGeom prst="roundRect">
              <a:avLst>
                <a:gd name="adj" fmla="val 50000"/>
              </a:avLst>
            </a:prstGeom>
            <a:pattFill prst="plaid">
              <a:fgClr>
                <a:srgbClr val="FF7C80"/>
              </a:fgClr>
              <a:bgClr>
                <a:srgbClr val="FF0066"/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grpSp>
          <p:nvGrpSpPr>
            <p:cNvPr id="1538" name="グループ化 1537">
              <a:extLst>
                <a:ext uri="{FF2B5EF4-FFF2-40B4-BE49-F238E27FC236}">
                  <a16:creationId xmlns:a16="http://schemas.microsoft.com/office/drawing/2014/main" id="{F5BD8811-3E74-4239-8907-DADC3E632CF2}"/>
                </a:ext>
              </a:extLst>
            </p:cNvPr>
            <p:cNvGrpSpPr/>
            <p:nvPr/>
          </p:nvGrpSpPr>
          <p:grpSpPr>
            <a:xfrm>
              <a:off x="8526935" y="5384766"/>
              <a:ext cx="999856" cy="840446"/>
              <a:chOff x="2103569" y="1688060"/>
              <a:chExt cx="999856" cy="840446"/>
            </a:xfrm>
          </p:grpSpPr>
          <p:sp>
            <p:nvSpPr>
              <p:cNvPr id="1539" name="角丸四角形 96">
                <a:extLst>
                  <a:ext uri="{FF2B5EF4-FFF2-40B4-BE49-F238E27FC236}">
                    <a16:creationId xmlns:a16="http://schemas.microsoft.com/office/drawing/2014/main" id="{157A9D3B-522E-4BD8-9030-E5A56C609283}"/>
                  </a:ext>
                </a:extLst>
              </p:cNvPr>
              <p:cNvSpPr/>
              <p:nvPr/>
            </p:nvSpPr>
            <p:spPr>
              <a:xfrm>
                <a:off x="2402435" y="2150865"/>
                <a:ext cx="588416" cy="377641"/>
              </a:xfrm>
              <a:prstGeom prst="roundRect">
                <a:avLst>
                  <a:gd name="adj" fmla="val 50000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grpSp>
            <p:nvGrpSpPr>
              <p:cNvPr id="1540" name="グループ化 1539">
                <a:extLst>
                  <a:ext uri="{FF2B5EF4-FFF2-40B4-BE49-F238E27FC236}">
                    <a16:creationId xmlns:a16="http://schemas.microsoft.com/office/drawing/2014/main" id="{17287422-54AA-4E7F-B535-7FAE1D8499CE}"/>
                  </a:ext>
                </a:extLst>
              </p:cNvPr>
              <p:cNvGrpSpPr/>
              <p:nvPr/>
            </p:nvGrpSpPr>
            <p:grpSpPr>
              <a:xfrm>
                <a:off x="2103569" y="1688060"/>
                <a:ext cx="999856" cy="776200"/>
                <a:chOff x="2397394" y="5773826"/>
                <a:chExt cx="999856" cy="776200"/>
              </a:xfrm>
            </p:grpSpPr>
            <p:grpSp>
              <p:nvGrpSpPr>
                <p:cNvPr id="1541" name="グループ化 1540">
                  <a:extLst>
                    <a:ext uri="{FF2B5EF4-FFF2-40B4-BE49-F238E27FC236}">
                      <a16:creationId xmlns:a16="http://schemas.microsoft.com/office/drawing/2014/main" id="{F98754D2-7474-4D01-8AF9-748922BAA0CB}"/>
                    </a:ext>
                  </a:extLst>
                </p:cNvPr>
                <p:cNvGrpSpPr/>
                <p:nvPr/>
              </p:nvGrpSpPr>
              <p:grpSpPr>
                <a:xfrm>
                  <a:off x="2495855" y="5937068"/>
                  <a:ext cx="901395" cy="612958"/>
                  <a:chOff x="2495855" y="5937068"/>
                  <a:chExt cx="901395" cy="612958"/>
                </a:xfrm>
              </p:grpSpPr>
              <p:sp>
                <p:nvSpPr>
                  <p:cNvPr id="1543" name="角丸四角形 100">
                    <a:extLst>
                      <a:ext uri="{FF2B5EF4-FFF2-40B4-BE49-F238E27FC236}">
                        <a16:creationId xmlns:a16="http://schemas.microsoft.com/office/drawing/2014/main" id="{F8A39B3B-1405-4963-95E7-4C2492E157AE}"/>
                      </a:ext>
                    </a:extLst>
                  </p:cNvPr>
                  <p:cNvSpPr/>
                  <p:nvPr/>
                </p:nvSpPr>
                <p:spPr>
                  <a:xfrm>
                    <a:off x="2578815" y="6099176"/>
                    <a:ext cx="793035" cy="45085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544" name="角丸四角形 101">
                    <a:extLst>
                      <a:ext uri="{FF2B5EF4-FFF2-40B4-BE49-F238E27FC236}">
                        <a16:creationId xmlns:a16="http://schemas.microsoft.com/office/drawing/2014/main" id="{769AA758-3CAA-4F6B-8B8B-A3607278E3EA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2698889" y="6086920"/>
                    <a:ext cx="455692" cy="20361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545" name="角丸四角形 102">
                    <a:extLst>
                      <a:ext uri="{FF2B5EF4-FFF2-40B4-BE49-F238E27FC236}">
                        <a16:creationId xmlns:a16="http://schemas.microsoft.com/office/drawing/2014/main" id="{68711C96-528B-44E8-8484-A3C4ED8813AA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2902499" y="6086921"/>
                    <a:ext cx="455692" cy="20361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546" name="角丸四角形 103">
                    <a:extLst>
                      <a:ext uri="{FF2B5EF4-FFF2-40B4-BE49-F238E27FC236}">
                        <a16:creationId xmlns:a16="http://schemas.microsoft.com/office/drawing/2014/main" id="{93EEBB42-0CF7-4BE1-960B-DE9954AD49E3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115095" y="6097820"/>
                    <a:ext cx="399209" cy="16510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547" name="角丸四角形 105">
                    <a:extLst>
                      <a:ext uri="{FF2B5EF4-FFF2-40B4-BE49-F238E27FC236}">
                        <a16:creationId xmlns:a16="http://schemas.microsoft.com/office/drawing/2014/main" id="{EAAF3AC7-3D5C-48B3-939C-13A512FCD4A8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2698889" y="6063109"/>
                    <a:ext cx="455692" cy="20361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548" name="角丸四角形 106">
                    <a:extLst>
                      <a:ext uri="{FF2B5EF4-FFF2-40B4-BE49-F238E27FC236}">
                        <a16:creationId xmlns:a16="http://schemas.microsoft.com/office/drawing/2014/main" id="{DF25E528-4DDA-415A-8724-7D564A57E3E8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2902499" y="6063110"/>
                    <a:ext cx="455692" cy="20361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549" name="角丸四角形 107">
                    <a:extLst>
                      <a:ext uri="{FF2B5EF4-FFF2-40B4-BE49-F238E27FC236}">
                        <a16:creationId xmlns:a16="http://schemas.microsoft.com/office/drawing/2014/main" id="{3C6707E2-0932-4ED2-90A8-A3A24AA7D6B2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115095" y="6074009"/>
                    <a:ext cx="399209" cy="16510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550" name="角丸四角形 108">
                    <a:extLst>
                      <a:ext uri="{FF2B5EF4-FFF2-40B4-BE49-F238E27FC236}">
                        <a16:creationId xmlns:a16="http://schemas.microsoft.com/office/drawing/2014/main" id="{6BE4BC66-B5B7-4851-A1BE-CA1F7001006E}"/>
                      </a:ext>
                    </a:extLst>
                  </p:cNvPr>
                  <p:cNvSpPr/>
                  <p:nvPr/>
                </p:nvSpPr>
                <p:spPr>
                  <a:xfrm rot="20732390">
                    <a:off x="2546144" y="6223005"/>
                    <a:ext cx="340974" cy="21907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551" name="角丸四角形 104">
                    <a:extLst>
                      <a:ext uri="{FF2B5EF4-FFF2-40B4-BE49-F238E27FC236}">
                        <a16:creationId xmlns:a16="http://schemas.microsoft.com/office/drawing/2014/main" id="{4078F3AF-041E-44D4-A392-C51ACDA01F0C}"/>
                      </a:ext>
                    </a:extLst>
                  </p:cNvPr>
                  <p:cNvSpPr/>
                  <p:nvPr/>
                </p:nvSpPr>
                <p:spPr>
                  <a:xfrm rot="20732390">
                    <a:off x="2495855" y="6202849"/>
                    <a:ext cx="412035" cy="21907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sp>
              <p:nvSpPr>
                <p:cNvPr id="1542" name="円/楕円 99">
                  <a:extLst>
                    <a:ext uri="{FF2B5EF4-FFF2-40B4-BE49-F238E27FC236}">
                      <a16:creationId xmlns:a16="http://schemas.microsoft.com/office/drawing/2014/main" id="{3540CF59-6FF5-4379-A8CE-130EA521F30D}"/>
                    </a:ext>
                  </a:extLst>
                </p:cNvPr>
                <p:cNvSpPr/>
                <p:nvPr/>
              </p:nvSpPr>
              <p:spPr>
                <a:xfrm>
                  <a:off x="2397394" y="5773826"/>
                  <a:ext cx="531323" cy="465052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</p:grpSp>
      </p:grpSp>
      <p:grpSp>
        <p:nvGrpSpPr>
          <p:cNvPr id="1570" name="グループ化 1569">
            <a:extLst>
              <a:ext uri="{FF2B5EF4-FFF2-40B4-BE49-F238E27FC236}">
                <a16:creationId xmlns:a16="http://schemas.microsoft.com/office/drawing/2014/main" id="{0E2D4699-AE69-4F7C-851F-3E4470E5A3EB}"/>
              </a:ext>
            </a:extLst>
          </p:cNvPr>
          <p:cNvGrpSpPr/>
          <p:nvPr/>
        </p:nvGrpSpPr>
        <p:grpSpPr>
          <a:xfrm>
            <a:off x="4235922" y="4641075"/>
            <a:ext cx="1498591" cy="1749475"/>
            <a:chOff x="3599154" y="4255231"/>
            <a:chExt cx="2346237" cy="2739028"/>
          </a:xfrm>
        </p:grpSpPr>
        <p:grpSp>
          <p:nvGrpSpPr>
            <p:cNvPr id="1571" name="グループ化 1570">
              <a:extLst>
                <a:ext uri="{FF2B5EF4-FFF2-40B4-BE49-F238E27FC236}">
                  <a16:creationId xmlns:a16="http://schemas.microsoft.com/office/drawing/2014/main" id="{50A1D9F3-ABE2-4C56-8DAA-A57843ECAF9F}"/>
                </a:ext>
              </a:extLst>
            </p:cNvPr>
            <p:cNvGrpSpPr/>
            <p:nvPr/>
          </p:nvGrpSpPr>
          <p:grpSpPr>
            <a:xfrm>
              <a:off x="4125827" y="4255231"/>
              <a:ext cx="1353070" cy="2596306"/>
              <a:chOff x="4125827" y="3591107"/>
              <a:chExt cx="1353070" cy="2596306"/>
            </a:xfrm>
          </p:grpSpPr>
          <p:sp>
            <p:nvSpPr>
              <p:cNvPr id="1594" name="円/楕円 351">
                <a:extLst>
                  <a:ext uri="{FF2B5EF4-FFF2-40B4-BE49-F238E27FC236}">
                    <a16:creationId xmlns:a16="http://schemas.microsoft.com/office/drawing/2014/main" id="{2A392DBF-7E3C-498B-81CC-B6AD97AE5FF1}"/>
                  </a:ext>
                </a:extLst>
              </p:cNvPr>
              <p:cNvSpPr/>
              <p:nvPr/>
            </p:nvSpPr>
            <p:spPr>
              <a:xfrm>
                <a:off x="4141164" y="3591107"/>
                <a:ext cx="1322397" cy="148801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grpSp>
            <p:nvGrpSpPr>
              <p:cNvPr id="1595" name="グループ化 1594">
                <a:extLst>
                  <a:ext uri="{FF2B5EF4-FFF2-40B4-BE49-F238E27FC236}">
                    <a16:creationId xmlns:a16="http://schemas.microsoft.com/office/drawing/2014/main" id="{6D9429F2-1DF0-45AD-A91D-359BAD49B56E}"/>
                  </a:ext>
                </a:extLst>
              </p:cNvPr>
              <p:cNvGrpSpPr/>
              <p:nvPr/>
            </p:nvGrpSpPr>
            <p:grpSpPr>
              <a:xfrm>
                <a:off x="4224213" y="4904922"/>
                <a:ext cx="1156298" cy="1282491"/>
                <a:chOff x="4137152" y="4836724"/>
                <a:chExt cx="1156298" cy="1282491"/>
              </a:xfrm>
            </p:grpSpPr>
            <p:sp>
              <p:nvSpPr>
                <p:cNvPr id="1607" name="フリーフォーム: 図形 1606">
                  <a:extLst>
                    <a:ext uri="{FF2B5EF4-FFF2-40B4-BE49-F238E27FC236}">
                      <a16:creationId xmlns:a16="http://schemas.microsoft.com/office/drawing/2014/main" id="{C6C6F66C-88A1-49CF-9AAB-7EE8B2F395F3}"/>
                    </a:ext>
                  </a:extLst>
                </p:cNvPr>
                <p:cNvSpPr/>
                <p:nvPr/>
              </p:nvSpPr>
              <p:spPr>
                <a:xfrm rot="10800000">
                  <a:off x="4370577" y="4836724"/>
                  <a:ext cx="698442" cy="521090"/>
                </a:xfrm>
                <a:custGeom>
                  <a:avLst/>
                  <a:gdLst>
                    <a:gd name="connsiteX0" fmla="*/ 483019 w 698442"/>
                    <a:gd name="connsiteY0" fmla="*/ 521090 h 521090"/>
                    <a:gd name="connsiteX1" fmla="*/ 215422 w 698442"/>
                    <a:gd name="connsiteY1" fmla="*/ 521090 h 521090"/>
                    <a:gd name="connsiteX2" fmla="*/ 215422 w 698442"/>
                    <a:gd name="connsiteY2" fmla="*/ 288649 h 521090"/>
                    <a:gd name="connsiteX3" fmla="*/ 213288 w 698442"/>
                    <a:gd name="connsiteY3" fmla="*/ 288464 h 521090"/>
                    <a:gd name="connsiteX4" fmla="*/ 0 w 698442"/>
                    <a:gd name="connsiteY4" fmla="*/ 150131 h 521090"/>
                    <a:gd name="connsiteX5" fmla="*/ 349221 w 698442"/>
                    <a:gd name="connsiteY5" fmla="*/ 0 h 521090"/>
                    <a:gd name="connsiteX6" fmla="*/ 698442 w 698442"/>
                    <a:gd name="connsiteY6" fmla="*/ 150131 h 521090"/>
                    <a:gd name="connsiteX7" fmla="*/ 485153 w 698442"/>
                    <a:gd name="connsiteY7" fmla="*/ 288464 h 521090"/>
                    <a:gd name="connsiteX8" fmla="*/ 483020 w 698442"/>
                    <a:gd name="connsiteY8" fmla="*/ 288649 h 5210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98442" h="521090">
                      <a:moveTo>
                        <a:pt x="483019" y="521090"/>
                      </a:moveTo>
                      <a:lnTo>
                        <a:pt x="215422" y="521090"/>
                      </a:lnTo>
                      <a:lnTo>
                        <a:pt x="215422" y="288649"/>
                      </a:lnTo>
                      <a:lnTo>
                        <a:pt x="213288" y="288464"/>
                      </a:lnTo>
                      <a:cubicBezTo>
                        <a:pt x="87948" y="265673"/>
                        <a:pt x="0" y="212317"/>
                        <a:pt x="0" y="150131"/>
                      </a:cubicBezTo>
                      <a:cubicBezTo>
                        <a:pt x="0" y="67216"/>
                        <a:pt x="156352" y="0"/>
                        <a:pt x="349221" y="0"/>
                      </a:cubicBezTo>
                      <a:cubicBezTo>
                        <a:pt x="542090" y="0"/>
                        <a:pt x="698442" y="67216"/>
                        <a:pt x="698442" y="150131"/>
                      </a:cubicBezTo>
                      <a:cubicBezTo>
                        <a:pt x="698442" y="212317"/>
                        <a:pt x="610494" y="265673"/>
                        <a:pt x="485153" y="288464"/>
                      </a:cubicBezTo>
                      <a:lnTo>
                        <a:pt x="483020" y="288649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608" name="片側の 2 つの角を丸めた四角形 66">
                  <a:extLst>
                    <a:ext uri="{FF2B5EF4-FFF2-40B4-BE49-F238E27FC236}">
                      <a16:creationId xmlns:a16="http://schemas.microsoft.com/office/drawing/2014/main" id="{4BF3AB04-7076-4224-932C-F9439479C2B5}"/>
                    </a:ext>
                  </a:extLst>
                </p:cNvPr>
                <p:cNvSpPr/>
                <p:nvPr/>
              </p:nvSpPr>
              <p:spPr>
                <a:xfrm>
                  <a:off x="4137152" y="5098289"/>
                  <a:ext cx="1156298" cy="1020926"/>
                </a:xfrm>
                <a:prstGeom prst="round2SameRect">
                  <a:avLst>
                    <a:gd name="adj1" fmla="val 35217"/>
                    <a:gd name="adj2" fmla="val 0"/>
                  </a:avLst>
                </a:prstGeom>
                <a:solidFill>
                  <a:srgbClr val="FF99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609" name="片側の 2 つの角を丸めた四角形 64">
                  <a:extLst>
                    <a:ext uri="{FF2B5EF4-FFF2-40B4-BE49-F238E27FC236}">
                      <a16:creationId xmlns:a16="http://schemas.microsoft.com/office/drawing/2014/main" id="{8CF1C059-55AE-43A6-96B4-A1B1D96B6289}"/>
                    </a:ext>
                  </a:extLst>
                </p:cNvPr>
                <p:cNvSpPr/>
                <p:nvPr/>
              </p:nvSpPr>
              <p:spPr>
                <a:xfrm>
                  <a:off x="4137152" y="5100833"/>
                  <a:ext cx="1156298" cy="101838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56298" h="1018382">
                      <a:moveTo>
                        <a:pt x="821989" y="0"/>
                      </a:moveTo>
                      <a:cubicBezTo>
                        <a:pt x="1008846" y="11341"/>
                        <a:pt x="1156298" y="166950"/>
                        <a:pt x="1156298" y="356996"/>
                      </a:cubicBezTo>
                      <a:lnTo>
                        <a:pt x="1156298" y="1018382"/>
                      </a:lnTo>
                      <a:lnTo>
                        <a:pt x="821989" y="1018382"/>
                      </a:lnTo>
                      <a:close/>
                      <a:moveTo>
                        <a:pt x="334309" y="0"/>
                      </a:moveTo>
                      <a:lnTo>
                        <a:pt x="334309" y="1018382"/>
                      </a:lnTo>
                      <a:lnTo>
                        <a:pt x="0" y="1018382"/>
                      </a:lnTo>
                      <a:lnTo>
                        <a:pt x="0" y="356996"/>
                      </a:lnTo>
                      <a:cubicBezTo>
                        <a:pt x="0" y="166950"/>
                        <a:pt x="147453" y="11341"/>
                        <a:pt x="334309" y="0"/>
                      </a:cubicBezTo>
                      <a:close/>
                    </a:path>
                  </a:pathLst>
                </a:custGeom>
                <a:solidFill>
                  <a:srgbClr val="FF9933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610" name="ホームベース 73">
                  <a:extLst>
                    <a:ext uri="{FF2B5EF4-FFF2-40B4-BE49-F238E27FC236}">
                      <a16:creationId xmlns:a16="http://schemas.microsoft.com/office/drawing/2014/main" id="{BA0EBFA5-B4DC-41CE-9166-A583D802C449}"/>
                    </a:ext>
                  </a:extLst>
                </p:cNvPr>
                <p:cNvSpPr/>
                <p:nvPr/>
              </p:nvSpPr>
              <p:spPr>
                <a:xfrm rot="5400000">
                  <a:off x="4499708" y="5070613"/>
                  <a:ext cx="434959" cy="490311"/>
                </a:xfrm>
                <a:prstGeom prst="homePlate">
                  <a:avLst>
                    <a:gd name="adj" fmla="val 60511"/>
                  </a:avLst>
                </a:pr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611" name="二等辺三角形 1610">
                  <a:extLst>
                    <a:ext uri="{FF2B5EF4-FFF2-40B4-BE49-F238E27FC236}">
                      <a16:creationId xmlns:a16="http://schemas.microsoft.com/office/drawing/2014/main" id="{52B8B366-B864-479E-A34E-B3EAEA2C1476}"/>
                    </a:ext>
                  </a:extLst>
                </p:cNvPr>
                <p:cNvSpPr/>
                <p:nvPr/>
              </p:nvSpPr>
              <p:spPr>
                <a:xfrm rot="20020472">
                  <a:off x="4653107" y="5045696"/>
                  <a:ext cx="357925" cy="220968"/>
                </a:xfrm>
                <a:prstGeom prst="triangle">
                  <a:avLst>
                    <a:gd name="adj" fmla="val 79232"/>
                  </a:avLst>
                </a:pr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612" name="二等辺三角形 1611">
                  <a:extLst>
                    <a:ext uri="{FF2B5EF4-FFF2-40B4-BE49-F238E27FC236}">
                      <a16:creationId xmlns:a16="http://schemas.microsoft.com/office/drawing/2014/main" id="{C65DDC62-803E-4E68-95A4-ECB7D2F5DA40}"/>
                    </a:ext>
                  </a:extLst>
                </p:cNvPr>
                <p:cNvSpPr/>
                <p:nvPr/>
              </p:nvSpPr>
              <p:spPr>
                <a:xfrm rot="1579528" flipH="1">
                  <a:off x="4416116" y="5045697"/>
                  <a:ext cx="357925" cy="220968"/>
                </a:xfrm>
                <a:prstGeom prst="triangle">
                  <a:avLst>
                    <a:gd name="adj" fmla="val 79232"/>
                  </a:avLst>
                </a:pr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613" name="円/楕円 82">
                  <a:extLst>
                    <a:ext uri="{FF2B5EF4-FFF2-40B4-BE49-F238E27FC236}">
                      <a16:creationId xmlns:a16="http://schemas.microsoft.com/office/drawing/2014/main" id="{38639DA7-7297-436A-A9F1-7E3C79DDAAD7}"/>
                    </a:ext>
                  </a:extLst>
                </p:cNvPr>
                <p:cNvSpPr/>
                <p:nvPr/>
              </p:nvSpPr>
              <p:spPr>
                <a:xfrm>
                  <a:off x="4641828" y="5251947"/>
                  <a:ext cx="146946" cy="201806"/>
                </a:xfrm>
                <a:prstGeom prst="ellipse">
                  <a:avLst/>
                </a:pr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614" name="円/楕円 83">
                  <a:extLst>
                    <a:ext uri="{FF2B5EF4-FFF2-40B4-BE49-F238E27FC236}">
                      <a16:creationId xmlns:a16="http://schemas.microsoft.com/office/drawing/2014/main" id="{705EF2A3-5275-443A-AC34-56B04A5B9690}"/>
                    </a:ext>
                  </a:extLst>
                </p:cNvPr>
                <p:cNvSpPr/>
                <p:nvPr/>
              </p:nvSpPr>
              <p:spPr>
                <a:xfrm flipH="1">
                  <a:off x="4669020" y="5278927"/>
                  <a:ext cx="96333" cy="147845"/>
                </a:xfrm>
                <a:prstGeom prst="ellipse">
                  <a:avLst/>
                </a:pr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615" name="円/楕円 83">
                  <a:extLst>
                    <a:ext uri="{FF2B5EF4-FFF2-40B4-BE49-F238E27FC236}">
                      <a16:creationId xmlns:a16="http://schemas.microsoft.com/office/drawing/2014/main" id="{894DF8B0-F536-4919-B453-8E7D97F11595}"/>
                    </a:ext>
                  </a:extLst>
                </p:cNvPr>
                <p:cNvSpPr/>
                <p:nvPr/>
              </p:nvSpPr>
              <p:spPr>
                <a:xfrm flipH="1">
                  <a:off x="4694326" y="5301105"/>
                  <a:ext cx="45720" cy="45720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596" name="グループ化 1595">
                <a:extLst>
                  <a:ext uri="{FF2B5EF4-FFF2-40B4-BE49-F238E27FC236}">
                    <a16:creationId xmlns:a16="http://schemas.microsoft.com/office/drawing/2014/main" id="{D0DE367A-EC97-46E7-BE9B-F5E5B9881CA2}"/>
                  </a:ext>
                </a:extLst>
              </p:cNvPr>
              <p:cNvGrpSpPr/>
              <p:nvPr/>
            </p:nvGrpSpPr>
            <p:grpSpPr>
              <a:xfrm>
                <a:off x="4125827" y="3708230"/>
                <a:ext cx="1353070" cy="1276595"/>
                <a:chOff x="3527010" y="370663"/>
                <a:chExt cx="834570" cy="787400"/>
              </a:xfrm>
            </p:grpSpPr>
            <p:grpSp>
              <p:nvGrpSpPr>
                <p:cNvPr id="1597" name="グループ化 1596">
                  <a:extLst>
                    <a:ext uri="{FF2B5EF4-FFF2-40B4-BE49-F238E27FC236}">
                      <a16:creationId xmlns:a16="http://schemas.microsoft.com/office/drawing/2014/main" id="{C8035C5B-5AAD-435D-A942-87BD2441B4C5}"/>
                    </a:ext>
                  </a:extLst>
                </p:cNvPr>
                <p:cNvGrpSpPr/>
                <p:nvPr/>
              </p:nvGrpSpPr>
              <p:grpSpPr>
                <a:xfrm>
                  <a:off x="3527010" y="370663"/>
                  <a:ext cx="834570" cy="787400"/>
                  <a:chOff x="2791855" y="2017486"/>
                  <a:chExt cx="1150919" cy="1045028"/>
                </a:xfrm>
                <a:solidFill>
                  <a:srgbClr val="FFCC99"/>
                </a:solidFill>
              </p:grpSpPr>
              <p:grpSp>
                <p:nvGrpSpPr>
                  <p:cNvPr id="1600" name="グループ化 1599">
                    <a:extLst>
                      <a:ext uri="{FF2B5EF4-FFF2-40B4-BE49-F238E27FC236}">
                        <a16:creationId xmlns:a16="http://schemas.microsoft.com/office/drawing/2014/main" id="{E10D3F19-4E27-4230-B98F-2B8D8477698D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1605" name="円/楕円 370">
                      <a:extLst>
                        <a:ext uri="{FF2B5EF4-FFF2-40B4-BE49-F238E27FC236}">
                          <a16:creationId xmlns:a16="http://schemas.microsoft.com/office/drawing/2014/main" id="{AA5CB74C-F65B-4DB0-B32F-20CF22F5C6A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1606" name="円/楕円 371">
                      <a:extLst>
                        <a:ext uri="{FF2B5EF4-FFF2-40B4-BE49-F238E27FC236}">
                          <a16:creationId xmlns:a16="http://schemas.microsoft.com/office/drawing/2014/main" id="{7AEA5F89-BF32-437D-919D-153D3CD8E16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1601" name="グループ化 1600">
                    <a:extLst>
                      <a:ext uri="{FF2B5EF4-FFF2-40B4-BE49-F238E27FC236}">
                        <a16:creationId xmlns:a16="http://schemas.microsoft.com/office/drawing/2014/main" id="{FC75CBB8-D2B0-41BB-AFFD-FD41791BE80D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1603" name="円/楕円 368">
                      <a:extLst>
                        <a:ext uri="{FF2B5EF4-FFF2-40B4-BE49-F238E27FC236}">
                          <a16:creationId xmlns:a16="http://schemas.microsoft.com/office/drawing/2014/main" id="{850A26DE-6CA7-42A5-B3C8-445A62D55D9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1604" name="円/楕円 369">
                      <a:extLst>
                        <a:ext uri="{FF2B5EF4-FFF2-40B4-BE49-F238E27FC236}">
                          <a16:creationId xmlns:a16="http://schemas.microsoft.com/office/drawing/2014/main" id="{BC1DB550-9934-489B-92B2-B14F633F05D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1602" name="円/楕円 367">
                    <a:extLst>
                      <a:ext uri="{FF2B5EF4-FFF2-40B4-BE49-F238E27FC236}">
                        <a16:creationId xmlns:a16="http://schemas.microsoft.com/office/drawing/2014/main" id="{15915950-62AA-41D4-B33F-392E1AEB54EE}"/>
                      </a:ext>
                    </a:extLst>
                  </p:cNvPr>
                  <p:cNvSpPr/>
                  <p:nvPr/>
                </p:nvSpPr>
                <p:spPr>
                  <a:xfrm>
                    <a:off x="2902857" y="2017486"/>
                    <a:ext cx="928914" cy="1045028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FF0000"/>
                      </a:gs>
                      <a:gs pos="55000">
                        <a:srgbClr val="FFCC99">
                          <a:shade val="100000"/>
                          <a:satMod val="115000"/>
                        </a:srgb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sp>
              <p:nvSpPr>
                <p:cNvPr id="1598" name="円/楕円 27">
                  <a:extLst>
                    <a:ext uri="{FF2B5EF4-FFF2-40B4-BE49-F238E27FC236}">
                      <a16:creationId xmlns:a16="http://schemas.microsoft.com/office/drawing/2014/main" id="{7FCB3BC7-2BCD-4D3D-9543-93D406AA9A0F}"/>
                    </a:ext>
                  </a:extLst>
                </p:cNvPr>
                <p:cNvSpPr/>
                <p:nvPr/>
              </p:nvSpPr>
              <p:spPr>
                <a:xfrm rot="10800000">
                  <a:off x="3817715" y="998036"/>
                  <a:ext cx="256211" cy="91932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  <a:gd name="connsiteX0" fmla="*/ 58 w 3210476"/>
                    <a:gd name="connsiteY0" fmla="*/ 52462 h 398747"/>
                    <a:gd name="connsiteX1" fmla="*/ 1605265 w 3210476"/>
                    <a:gd name="connsiteY1" fmla="*/ 16713 h 398747"/>
                    <a:gd name="connsiteX2" fmla="*/ 3210476 w 3210476"/>
                    <a:gd name="connsiteY2" fmla="*/ 52462 h 398747"/>
                    <a:gd name="connsiteX3" fmla="*/ 1605267 w 3210476"/>
                    <a:gd name="connsiteY3" fmla="*/ 398747 h 398747"/>
                    <a:gd name="connsiteX4" fmla="*/ 58 w 3210476"/>
                    <a:gd name="connsiteY4" fmla="*/ 52462 h 3987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98747">
                      <a:moveTo>
                        <a:pt x="58" y="52462"/>
                      </a:moveTo>
                      <a:cubicBezTo>
                        <a:pt x="7704" y="-23776"/>
                        <a:pt x="718733" y="16713"/>
                        <a:pt x="1605265" y="16713"/>
                      </a:cubicBezTo>
                      <a:cubicBezTo>
                        <a:pt x="2491797" y="16713"/>
                        <a:pt x="3210476" y="-38780"/>
                        <a:pt x="3210476" y="52462"/>
                      </a:cubicBezTo>
                      <a:cubicBezTo>
                        <a:pt x="3210476" y="143704"/>
                        <a:pt x="2491799" y="398747"/>
                        <a:pt x="1605267" y="398747"/>
                      </a:cubicBezTo>
                      <a:cubicBezTo>
                        <a:pt x="718735" y="398747"/>
                        <a:pt x="-7588" y="128700"/>
                        <a:pt x="58" y="52462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599" name="正方形/長方形 67">
                  <a:extLst>
                    <a:ext uri="{FF2B5EF4-FFF2-40B4-BE49-F238E27FC236}">
                      <a16:creationId xmlns:a16="http://schemas.microsoft.com/office/drawing/2014/main" id="{2B858F37-F3A3-4298-AF99-1AD1462A75A3}"/>
                    </a:ext>
                  </a:extLst>
                </p:cNvPr>
                <p:cNvSpPr/>
                <p:nvPr/>
              </p:nvSpPr>
              <p:spPr>
                <a:xfrm>
                  <a:off x="3919229" y="927752"/>
                  <a:ext cx="50129" cy="2569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49072" h="1123608">
                      <a:moveTo>
                        <a:pt x="374536" y="0"/>
                      </a:moveTo>
                      <a:lnTo>
                        <a:pt x="749072" y="374536"/>
                      </a:lnTo>
                      <a:cubicBezTo>
                        <a:pt x="955923" y="581387"/>
                        <a:pt x="955923" y="916758"/>
                        <a:pt x="749072" y="1123608"/>
                      </a:cubicBezTo>
                      <a:cubicBezTo>
                        <a:pt x="542221" y="1330459"/>
                        <a:pt x="206851" y="1330459"/>
                        <a:pt x="0" y="1123608"/>
                      </a:cubicBezTo>
                      <a:cubicBezTo>
                        <a:pt x="-206851" y="916758"/>
                        <a:pt x="-206851" y="581387"/>
                        <a:pt x="0" y="374536"/>
                      </a:cubicBezTo>
                      <a:close/>
                    </a:path>
                  </a:pathLst>
                </a:custGeom>
                <a:solidFill>
                  <a:srgbClr val="FF33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</p:grpSp>
        <p:sp>
          <p:nvSpPr>
            <p:cNvPr id="1572" name="フリーフォーム: 図形 1571">
              <a:extLst>
                <a:ext uri="{FF2B5EF4-FFF2-40B4-BE49-F238E27FC236}">
                  <a16:creationId xmlns:a16="http://schemas.microsoft.com/office/drawing/2014/main" id="{9CBA63B0-AFD0-4763-AF1B-657D989A1D29}"/>
                </a:ext>
              </a:extLst>
            </p:cNvPr>
            <p:cNvSpPr/>
            <p:nvPr/>
          </p:nvSpPr>
          <p:spPr>
            <a:xfrm>
              <a:off x="5054600" y="4909099"/>
              <a:ext cx="172482" cy="217596"/>
            </a:xfrm>
            <a:custGeom>
              <a:avLst/>
              <a:gdLst>
                <a:gd name="connsiteX0" fmla="*/ 115787 w 130110"/>
                <a:gd name="connsiteY0" fmla="*/ 0 h 169154"/>
                <a:gd name="connsiteX1" fmla="*/ 124998 w 130110"/>
                <a:gd name="connsiteY1" fmla="*/ 22211 h 169154"/>
                <a:gd name="connsiteX2" fmla="*/ 130110 w 130110"/>
                <a:gd name="connsiteY2" fmla="*/ 63382 h 169154"/>
                <a:gd name="connsiteX3" fmla="*/ 65055 w 130110"/>
                <a:gd name="connsiteY3" fmla="*/ 169154 h 169154"/>
                <a:gd name="connsiteX4" fmla="*/ 0 w 130110"/>
                <a:gd name="connsiteY4" fmla="*/ 63382 h 169154"/>
                <a:gd name="connsiteX5" fmla="*/ 4156 w 130110"/>
                <a:gd name="connsiteY5" fmla="*/ 29911 h 1691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0110" h="169154">
                  <a:moveTo>
                    <a:pt x="115787" y="0"/>
                  </a:moveTo>
                  <a:lnTo>
                    <a:pt x="124998" y="22211"/>
                  </a:lnTo>
                  <a:cubicBezTo>
                    <a:pt x="128290" y="34866"/>
                    <a:pt x="130110" y="48778"/>
                    <a:pt x="130110" y="63382"/>
                  </a:cubicBezTo>
                  <a:cubicBezTo>
                    <a:pt x="130110" y="121798"/>
                    <a:pt x="100984" y="169154"/>
                    <a:pt x="65055" y="169154"/>
                  </a:cubicBezTo>
                  <a:cubicBezTo>
                    <a:pt x="29126" y="169154"/>
                    <a:pt x="0" y="121798"/>
                    <a:pt x="0" y="63382"/>
                  </a:cubicBezTo>
                  <a:lnTo>
                    <a:pt x="4156" y="29911"/>
                  </a:ln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sp>
          <p:nvSpPr>
            <p:cNvPr id="1573" name="月 1572">
              <a:extLst>
                <a:ext uri="{FF2B5EF4-FFF2-40B4-BE49-F238E27FC236}">
                  <a16:creationId xmlns:a16="http://schemas.microsoft.com/office/drawing/2014/main" id="{A75D38A0-C317-4C91-B2C0-5B6A6C11C2F2}"/>
                </a:ext>
              </a:extLst>
            </p:cNvPr>
            <p:cNvSpPr/>
            <p:nvPr/>
          </p:nvSpPr>
          <p:spPr>
            <a:xfrm rot="6300000">
              <a:off x="4447437" y="4550934"/>
              <a:ext cx="49984" cy="202794"/>
            </a:xfrm>
            <a:prstGeom prst="moon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sp>
          <p:nvSpPr>
            <p:cNvPr id="1574" name="月 1573">
              <a:extLst>
                <a:ext uri="{FF2B5EF4-FFF2-40B4-BE49-F238E27FC236}">
                  <a16:creationId xmlns:a16="http://schemas.microsoft.com/office/drawing/2014/main" id="{D52E13F3-77C8-4F2E-A141-01F05E67CC11}"/>
                </a:ext>
              </a:extLst>
            </p:cNvPr>
            <p:cNvSpPr/>
            <p:nvPr/>
          </p:nvSpPr>
          <p:spPr>
            <a:xfrm rot="4500000">
              <a:off x="5126652" y="4550938"/>
              <a:ext cx="49984" cy="202793"/>
            </a:xfrm>
            <a:prstGeom prst="moon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sp>
          <p:nvSpPr>
            <p:cNvPr id="1575" name="フリーフォーム: 図形 1574">
              <a:extLst>
                <a:ext uri="{FF2B5EF4-FFF2-40B4-BE49-F238E27FC236}">
                  <a16:creationId xmlns:a16="http://schemas.microsoft.com/office/drawing/2014/main" id="{A8DC3135-8AFE-472D-89EC-A020E8CFBC60}"/>
                </a:ext>
              </a:extLst>
            </p:cNvPr>
            <p:cNvSpPr/>
            <p:nvPr/>
          </p:nvSpPr>
          <p:spPr>
            <a:xfrm flipH="1">
              <a:off x="4389050" y="4909099"/>
              <a:ext cx="172482" cy="217596"/>
            </a:xfrm>
            <a:custGeom>
              <a:avLst/>
              <a:gdLst>
                <a:gd name="connsiteX0" fmla="*/ 115787 w 130110"/>
                <a:gd name="connsiteY0" fmla="*/ 0 h 169154"/>
                <a:gd name="connsiteX1" fmla="*/ 124998 w 130110"/>
                <a:gd name="connsiteY1" fmla="*/ 22211 h 169154"/>
                <a:gd name="connsiteX2" fmla="*/ 130110 w 130110"/>
                <a:gd name="connsiteY2" fmla="*/ 63382 h 169154"/>
                <a:gd name="connsiteX3" fmla="*/ 65055 w 130110"/>
                <a:gd name="connsiteY3" fmla="*/ 169154 h 169154"/>
                <a:gd name="connsiteX4" fmla="*/ 0 w 130110"/>
                <a:gd name="connsiteY4" fmla="*/ 63382 h 169154"/>
                <a:gd name="connsiteX5" fmla="*/ 4156 w 130110"/>
                <a:gd name="connsiteY5" fmla="*/ 29911 h 1691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0110" h="169154">
                  <a:moveTo>
                    <a:pt x="115787" y="0"/>
                  </a:moveTo>
                  <a:lnTo>
                    <a:pt x="124998" y="22211"/>
                  </a:lnTo>
                  <a:cubicBezTo>
                    <a:pt x="128290" y="34866"/>
                    <a:pt x="130110" y="48778"/>
                    <a:pt x="130110" y="63382"/>
                  </a:cubicBezTo>
                  <a:cubicBezTo>
                    <a:pt x="130110" y="121798"/>
                    <a:pt x="100984" y="169154"/>
                    <a:pt x="65055" y="169154"/>
                  </a:cubicBezTo>
                  <a:cubicBezTo>
                    <a:pt x="29126" y="169154"/>
                    <a:pt x="0" y="121798"/>
                    <a:pt x="0" y="63382"/>
                  </a:cubicBezTo>
                  <a:lnTo>
                    <a:pt x="4156" y="29911"/>
                  </a:ln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grpSp>
          <p:nvGrpSpPr>
            <p:cNvPr id="1576" name="グループ化 1575">
              <a:extLst>
                <a:ext uri="{FF2B5EF4-FFF2-40B4-BE49-F238E27FC236}">
                  <a16:creationId xmlns:a16="http://schemas.microsoft.com/office/drawing/2014/main" id="{B93D89AC-3D4C-461A-B05F-70435B156F5A}"/>
                </a:ext>
              </a:extLst>
            </p:cNvPr>
            <p:cNvGrpSpPr/>
            <p:nvPr/>
          </p:nvGrpSpPr>
          <p:grpSpPr>
            <a:xfrm>
              <a:off x="4945535" y="5384766"/>
              <a:ext cx="999856" cy="921409"/>
              <a:chOff x="2103569" y="1688060"/>
              <a:chExt cx="999856" cy="921409"/>
            </a:xfrm>
          </p:grpSpPr>
          <p:grpSp>
            <p:nvGrpSpPr>
              <p:cNvPr id="1579" name="グループ化 1578">
                <a:extLst>
                  <a:ext uri="{FF2B5EF4-FFF2-40B4-BE49-F238E27FC236}">
                    <a16:creationId xmlns:a16="http://schemas.microsoft.com/office/drawing/2014/main" id="{66252329-7D5C-4A9A-8EA3-9DB5097C3F7E}"/>
                  </a:ext>
                </a:extLst>
              </p:cNvPr>
              <p:cNvGrpSpPr/>
              <p:nvPr/>
            </p:nvGrpSpPr>
            <p:grpSpPr>
              <a:xfrm>
                <a:off x="2402435" y="2150865"/>
                <a:ext cx="588416" cy="458604"/>
                <a:chOff x="2402435" y="2150865"/>
                <a:chExt cx="588416" cy="458604"/>
              </a:xfrm>
            </p:grpSpPr>
            <p:sp>
              <p:nvSpPr>
                <p:cNvPr id="1592" name="角丸四角形 87">
                  <a:extLst>
                    <a:ext uri="{FF2B5EF4-FFF2-40B4-BE49-F238E27FC236}">
                      <a16:creationId xmlns:a16="http://schemas.microsoft.com/office/drawing/2014/main" id="{AB7403FA-1DF1-4251-B587-6C4AC156E2C4}"/>
                    </a:ext>
                  </a:extLst>
                </p:cNvPr>
                <p:cNvSpPr/>
                <p:nvPr/>
              </p:nvSpPr>
              <p:spPr>
                <a:xfrm>
                  <a:off x="2405902" y="2231828"/>
                  <a:ext cx="581481" cy="377641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9933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593" name="角丸四角形 96">
                  <a:extLst>
                    <a:ext uri="{FF2B5EF4-FFF2-40B4-BE49-F238E27FC236}">
                      <a16:creationId xmlns:a16="http://schemas.microsoft.com/office/drawing/2014/main" id="{143A8D60-F2B5-4358-B5AA-A1337D33C292}"/>
                    </a:ext>
                  </a:extLst>
                </p:cNvPr>
                <p:cNvSpPr/>
                <p:nvPr/>
              </p:nvSpPr>
              <p:spPr>
                <a:xfrm>
                  <a:off x="2402435" y="2150865"/>
                  <a:ext cx="588416" cy="377641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  <p:grpSp>
            <p:nvGrpSpPr>
              <p:cNvPr id="1580" name="グループ化 1579">
                <a:extLst>
                  <a:ext uri="{FF2B5EF4-FFF2-40B4-BE49-F238E27FC236}">
                    <a16:creationId xmlns:a16="http://schemas.microsoft.com/office/drawing/2014/main" id="{AF0008FE-DD0E-4ADD-AC48-7C896FA4E061}"/>
                  </a:ext>
                </a:extLst>
              </p:cNvPr>
              <p:cNvGrpSpPr/>
              <p:nvPr/>
            </p:nvGrpSpPr>
            <p:grpSpPr>
              <a:xfrm>
                <a:off x="2103569" y="1688060"/>
                <a:ext cx="999856" cy="776200"/>
                <a:chOff x="2397394" y="5773826"/>
                <a:chExt cx="999856" cy="776200"/>
              </a:xfrm>
            </p:grpSpPr>
            <p:grpSp>
              <p:nvGrpSpPr>
                <p:cNvPr id="1581" name="グループ化 1580">
                  <a:extLst>
                    <a:ext uri="{FF2B5EF4-FFF2-40B4-BE49-F238E27FC236}">
                      <a16:creationId xmlns:a16="http://schemas.microsoft.com/office/drawing/2014/main" id="{1D4049A4-BFCE-410F-A136-214E5D54BD85}"/>
                    </a:ext>
                  </a:extLst>
                </p:cNvPr>
                <p:cNvGrpSpPr/>
                <p:nvPr/>
              </p:nvGrpSpPr>
              <p:grpSpPr>
                <a:xfrm>
                  <a:off x="2495855" y="5937068"/>
                  <a:ext cx="901395" cy="612958"/>
                  <a:chOff x="2495855" y="5937068"/>
                  <a:chExt cx="901395" cy="612958"/>
                </a:xfrm>
              </p:grpSpPr>
              <p:sp>
                <p:nvSpPr>
                  <p:cNvPr id="1583" name="角丸四角形 100">
                    <a:extLst>
                      <a:ext uri="{FF2B5EF4-FFF2-40B4-BE49-F238E27FC236}">
                        <a16:creationId xmlns:a16="http://schemas.microsoft.com/office/drawing/2014/main" id="{F83814C7-236E-4008-8F0D-3E44B2BA087A}"/>
                      </a:ext>
                    </a:extLst>
                  </p:cNvPr>
                  <p:cNvSpPr/>
                  <p:nvPr/>
                </p:nvSpPr>
                <p:spPr>
                  <a:xfrm>
                    <a:off x="2578815" y="6099176"/>
                    <a:ext cx="793035" cy="45085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584" name="角丸四角形 101">
                    <a:extLst>
                      <a:ext uri="{FF2B5EF4-FFF2-40B4-BE49-F238E27FC236}">
                        <a16:creationId xmlns:a16="http://schemas.microsoft.com/office/drawing/2014/main" id="{FEEFEF8D-0802-439D-8022-9A25B1236D3A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2698889" y="6086920"/>
                    <a:ext cx="455692" cy="20361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585" name="角丸四角形 102">
                    <a:extLst>
                      <a:ext uri="{FF2B5EF4-FFF2-40B4-BE49-F238E27FC236}">
                        <a16:creationId xmlns:a16="http://schemas.microsoft.com/office/drawing/2014/main" id="{1E17CE87-0594-401D-A012-45D0B066E9D9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2902499" y="6086921"/>
                    <a:ext cx="455692" cy="20361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586" name="角丸四角形 103">
                    <a:extLst>
                      <a:ext uri="{FF2B5EF4-FFF2-40B4-BE49-F238E27FC236}">
                        <a16:creationId xmlns:a16="http://schemas.microsoft.com/office/drawing/2014/main" id="{5BE37E93-ED2B-4902-B449-75D4A8B230BB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115095" y="6097820"/>
                    <a:ext cx="399209" cy="16510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587" name="角丸四角形 105">
                    <a:extLst>
                      <a:ext uri="{FF2B5EF4-FFF2-40B4-BE49-F238E27FC236}">
                        <a16:creationId xmlns:a16="http://schemas.microsoft.com/office/drawing/2014/main" id="{3ADF63B6-2629-4FE3-BA83-60E49D123096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2698889" y="6063109"/>
                    <a:ext cx="455692" cy="20361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588" name="角丸四角形 106">
                    <a:extLst>
                      <a:ext uri="{FF2B5EF4-FFF2-40B4-BE49-F238E27FC236}">
                        <a16:creationId xmlns:a16="http://schemas.microsoft.com/office/drawing/2014/main" id="{38CDCEF5-7A7E-4D49-A6FF-3405161EA871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2902499" y="6063110"/>
                    <a:ext cx="455692" cy="20361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589" name="角丸四角形 107">
                    <a:extLst>
                      <a:ext uri="{FF2B5EF4-FFF2-40B4-BE49-F238E27FC236}">
                        <a16:creationId xmlns:a16="http://schemas.microsoft.com/office/drawing/2014/main" id="{C4B95612-5C0F-4A9F-925F-9042778D126C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115095" y="6074009"/>
                    <a:ext cx="399209" cy="16510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590" name="角丸四角形 108">
                    <a:extLst>
                      <a:ext uri="{FF2B5EF4-FFF2-40B4-BE49-F238E27FC236}">
                        <a16:creationId xmlns:a16="http://schemas.microsoft.com/office/drawing/2014/main" id="{949270B7-ABAF-445A-B2E9-FF676E6A9753}"/>
                      </a:ext>
                    </a:extLst>
                  </p:cNvPr>
                  <p:cNvSpPr/>
                  <p:nvPr/>
                </p:nvSpPr>
                <p:spPr>
                  <a:xfrm rot="20732390">
                    <a:off x="2546144" y="6223005"/>
                    <a:ext cx="340974" cy="21907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591" name="角丸四角形 104">
                    <a:extLst>
                      <a:ext uri="{FF2B5EF4-FFF2-40B4-BE49-F238E27FC236}">
                        <a16:creationId xmlns:a16="http://schemas.microsoft.com/office/drawing/2014/main" id="{60AF1851-7251-4AFF-8FBA-8F8D2FBE1509}"/>
                      </a:ext>
                    </a:extLst>
                  </p:cNvPr>
                  <p:cNvSpPr/>
                  <p:nvPr/>
                </p:nvSpPr>
                <p:spPr>
                  <a:xfrm rot="20732390">
                    <a:off x="2495855" y="6202849"/>
                    <a:ext cx="412035" cy="21907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sp>
              <p:nvSpPr>
                <p:cNvPr id="1582" name="円/楕円 99">
                  <a:extLst>
                    <a:ext uri="{FF2B5EF4-FFF2-40B4-BE49-F238E27FC236}">
                      <a16:creationId xmlns:a16="http://schemas.microsoft.com/office/drawing/2014/main" id="{D3A300F1-EF17-4738-ADDA-4C41D3B086BA}"/>
                    </a:ext>
                  </a:extLst>
                </p:cNvPr>
                <p:cNvSpPr/>
                <p:nvPr/>
              </p:nvSpPr>
              <p:spPr>
                <a:xfrm>
                  <a:off x="2397394" y="5773826"/>
                  <a:ext cx="531323" cy="465052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</p:grpSp>
        <p:sp>
          <p:nvSpPr>
            <p:cNvPr id="1577" name="フリーフォーム 73">
              <a:extLst>
                <a:ext uri="{FF2B5EF4-FFF2-40B4-BE49-F238E27FC236}">
                  <a16:creationId xmlns:a16="http://schemas.microsoft.com/office/drawing/2014/main" id="{32F9809C-3DEF-4397-BB15-DDE7220069E5}"/>
                </a:ext>
              </a:extLst>
            </p:cNvPr>
            <p:cNvSpPr/>
            <p:nvPr/>
          </p:nvSpPr>
          <p:spPr>
            <a:xfrm rot="610876">
              <a:off x="4146561" y="6601743"/>
              <a:ext cx="407496" cy="392516"/>
            </a:xfrm>
            <a:custGeom>
              <a:avLst/>
              <a:gdLst>
                <a:gd name="connsiteX0" fmla="*/ 107625 w 407496"/>
                <a:gd name="connsiteY0" fmla="*/ 2811 h 392721"/>
                <a:gd name="connsiteX1" fmla="*/ 130169 w 407496"/>
                <a:gd name="connsiteY1" fmla="*/ 205 h 392721"/>
                <a:gd name="connsiteX2" fmla="*/ 355143 w 407496"/>
                <a:gd name="connsiteY2" fmla="*/ 19170 h 392721"/>
                <a:gd name="connsiteX3" fmla="*/ 407291 w 407496"/>
                <a:gd name="connsiteY3" fmla="*/ 80919 h 392721"/>
                <a:gd name="connsiteX4" fmla="*/ 345542 w 407496"/>
                <a:gd name="connsiteY4" fmla="*/ 133066 h 392721"/>
                <a:gd name="connsiteX5" fmla="*/ 166624 w 407496"/>
                <a:gd name="connsiteY5" fmla="*/ 117983 h 392721"/>
                <a:gd name="connsiteX6" fmla="*/ 196882 w 407496"/>
                <a:gd name="connsiteY6" fmla="*/ 286467 h 392721"/>
                <a:gd name="connsiteX7" fmla="*/ 235586 w 407496"/>
                <a:gd name="connsiteY7" fmla="*/ 286467 h 392721"/>
                <a:gd name="connsiteX8" fmla="*/ 288713 w 407496"/>
                <a:gd name="connsiteY8" fmla="*/ 339594 h 392721"/>
                <a:gd name="connsiteX9" fmla="*/ 288712 w 407496"/>
                <a:gd name="connsiteY9" fmla="*/ 339594 h 392721"/>
                <a:gd name="connsiteX10" fmla="*/ 235585 w 407496"/>
                <a:gd name="connsiteY10" fmla="*/ 392721 h 392721"/>
                <a:gd name="connsiteX11" fmla="*/ 167647 w 407496"/>
                <a:gd name="connsiteY11" fmla="*/ 392720 h 392721"/>
                <a:gd name="connsiteX12" fmla="*/ 146968 w 407496"/>
                <a:gd name="connsiteY12" fmla="*/ 388545 h 392721"/>
                <a:gd name="connsiteX13" fmla="*/ 145241 w 407496"/>
                <a:gd name="connsiteY13" fmla="*/ 387381 h 392721"/>
                <a:gd name="connsiteX14" fmla="*/ 124022 w 407496"/>
                <a:gd name="connsiteY14" fmla="*/ 384849 h 392721"/>
                <a:gd name="connsiteX15" fmla="*/ 99198 w 407496"/>
                <a:gd name="connsiteY15" fmla="*/ 363761 h 392721"/>
                <a:gd name="connsiteX16" fmla="*/ 98212 w 407496"/>
                <a:gd name="connsiteY16" fmla="*/ 361270 h 392721"/>
                <a:gd name="connsiteX17" fmla="*/ 93849 w 407496"/>
                <a:gd name="connsiteY17" fmla="*/ 366650 h 392721"/>
                <a:gd name="connsiteX18" fmla="*/ 52121 w 407496"/>
                <a:gd name="connsiteY18" fmla="*/ 379766 h 392721"/>
                <a:gd name="connsiteX19" fmla="*/ 225 w 407496"/>
                <a:gd name="connsiteY19" fmla="*/ 317806 h 392721"/>
                <a:gd name="connsiteX20" fmla="*/ 20103 w 407496"/>
                <a:gd name="connsiteY20" fmla="*/ 92911 h 392721"/>
                <a:gd name="connsiteX21" fmla="*/ 59509 w 407496"/>
                <a:gd name="connsiteY21" fmla="*/ 43530 h 392721"/>
                <a:gd name="connsiteX22" fmla="*/ 71374 w 407496"/>
                <a:gd name="connsiteY22" fmla="*/ 42206 h 392721"/>
                <a:gd name="connsiteX23" fmla="*/ 74764 w 407496"/>
                <a:gd name="connsiteY23" fmla="*/ 30563 h 392721"/>
                <a:gd name="connsiteX24" fmla="*/ 107625 w 407496"/>
                <a:gd name="connsiteY24" fmla="*/ 2811 h 392721"/>
                <a:gd name="connsiteX0" fmla="*/ 107625 w 407496"/>
                <a:gd name="connsiteY0" fmla="*/ 2811 h 392721"/>
                <a:gd name="connsiteX1" fmla="*/ 130169 w 407496"/>
                <a:gd name="connsiteY1" fmla="*/ 205 h 392721"/>
                <a:gd name="connsiteX2" fmla="*/ 355143 w 407496"/>
                <a:gd name="connsiteY2" fmla="*/ 19170 h 392721"/>
                <a:gd name="connsiteX3" fmla="*/ 407291 w 407496"/>
                <a:gd name="connsiteY3" fmla="*/ 80919 h 392721"/>
                <a:gd name="connsiteX4" fmla="*/ 345542 w 407496"/>
                <a:gd name="connsiteY4" fmla="*/ 133066 h 392721"/>
                <a:gd name="connsiteX5" fmla="*/ 166624 w 407496"/>
                <a:gd name="connsiteY5" fmla="*/ 117983 h 392721"/>
                <a:gd name="connsiteX6" fmla="*/ 196882 w 407496"/>
                <a:gd name="connsiteY6" fmla="*/ 286467 h 392721"/>
                <a:gd name="connsiteX7" fmla="*/ 235586 w 407496"/>
                <a:gd name="connsiteY7" fmla="*/ 286467 h 392721"/>
                <a:gd name="connsiteX8" fmla="*/ 288713 w 407496"/>
                <a:gd name="connsiteY8" fmla="*/ 339594 h 392721"/>
                <a:gd name="connsiteX9" fmla="*/ 288712 w 407496"/>
                <a:gd name="connsiteY9" fmla="*/ 339594 h 392721"/>
                <a:gd name="connsiteX10" fmla="*/ 235585 w 407496"/>
                <a:gd name="connsiteY10" fmla="*/ 392721 h 392721"/>
                <a:gd name="connsiteX11" fmla="*/ 167647 w 407496"/>
                <a:gd name="connsiteY11" fmla="*/ 392720 h 392721"/>
                <a:gd name="connsiteX12" fmla="*/ 146968 w 407496"/>
                <a:gd name="connsiteY12" fmla="*/ 388545 h 392721"/>
                <a:gd name="connsiteX13" fmla="*/ 145241 w 407496"/>
                <a:gd name="connsiteY13" fmla="*/ 387381 h 392721"/>
                <a:gd name="connsiteX14" fmla="*/ 124022 w 407496"/>
                <a:gd name="connsiteY14" fmla="*/ 384849 h 392721"/>
                <a:gd name="connsiteX15" fmla="*/ 99198 w 407496"/>
                <a:gd name="connsiteY15" fmla="*/ 363761 h 392721"/>
                <a:gd name="connsiteX16" fmla="*/ 98212 w 407496"/>
                <a:gd name="connsiteY16" fmla="*/ 361270 h 392721"/>
                <a:gd name="connsiteX17" fmla="*/ 93849 w 407496"/>
                <a:gd name="connsiteY17" fmla="*/ 366650 h 392721"/>
                <a:gd name="connsiteX18" fmla="*/ 52121 w 407496"/>
                <a:gd name="connsiteY18" fmla="*/ 379766 h 392721"/>
                <a:gd name="connsiteX19" fmla="*/ 225 w 407496"/>
                <a:gd name="connsiteY19" fmla="*/ 317806 h 392721"/>
                <a:gd name="connsiteX20" fmla="*/ 20103 w 407496"/>
                <a:gd name="connsiteY20" fmla="*/ 92911 h 392721"/>
                <a:gd name="connsiteX21" fmla="*/ 59509 w 407496"/>
                <a:gd name="connsiteY21" fmla="*/ 43530 h 392721"/>
                <a:gd name="connsiteX22" fmla="*/ 71374 w 407496"/>
                <a:gd name="connsiteY22" fmla="*/ 42206 h 392721"/>
                <a:gd name="connsiteX23" fmla="*/ 107625 w 407496"/>
                <a:gd name="connsiteY23" fmla="*/ 2811 h 392721"/>
                <a:gd name="connsiteX0" fmla="*/ 107625 w 407496"/>
                <a:gd name="connsiteY0" fmla="*/ 2811 h 392721"/>
                <a:gd name="connsiteX1" fmla="*/ 130169 w 407496"/>
                <a:gd name="connsiteY1" fmla="*/ 205 h 392721"/>
                <a:gd name="connsiteX2" fmla="*/ 355143 w 407496"/>
                <a:gd name="connsiteY2" fmla="*/ 19170 h 392721"/>
                <a:gd name="connsiteX3" fmla="*/ 407291 w 407496"/>
                <a:gd name="connsiteY3" fmla="*/ 80919 h 392721"/>
                <a:gd name="connsiteX4" fmla="*/ 345542 w 407496"/>
                <a:gd name="connsiteY4" fmla="*/ 133066 h 392721"/>
                <a:gd name="connsiteX5" fmla="*/ 166624 w 407496"/>
                <a:gd name="connsiteY5" fmla="*/ 117983 h 392721"/>
                <a:gd name="connsiteX6" fmla="*/ 196882 w 407496"/>
                <a:gd name="connsiteY6" fmla="*/ 286467 h 392721"/>
                <a:gd name="connsiteX7" fmla="*/ 235586 w 407496"/>
                <a:gd name="connsiteY7" fmla="*/ 286467 h 392721"/>
                <a:gd name="connsiteX8" fmla="*/ 288713 w 407496"/>
                <a:gd name="connsiteY8" fmla="*/ 339594 h 392721"/>
                <a:gd name="connsiteX9" fmla="*/ 288712 w 407496"/>
                <a:gd name="connsiteY9" fmla="*/ 339594 h 392721"/>
                <a:gd name="connsiteX10" fmla="*/ 235585 w 407496"/>
                <a:gd name="connsiteY10" fmla="*/ 392721 h 392721"/>
                <a:gd name="connsiteX11" fmla="*/ 167647 w 407496"/>
                <a:gd name="connsiteY11" fmla="*/ 392720 h 392721"/>
                <a:gd name="connsiteX12" fmla="*/ 146968 w 407496"/>
                <a:gd name="connsiteY12" fmla="*/ 388545 h 392721"/>
                <a:gd name="connsiteX13" fmla="*/ 145241 w 407496"/>
                <a:gd name="connsiteY13" fmla="*/ 387381 h 392721"/>
                <a:gd name="connsiteX14" fmla="*/ 124022 w 407496"/>
                <a:gd name="connsiteY14" fmla="*/ 384849 h 392721"/>
                <a:gd name="connsiteX15" fmla="*/ 99198 w 407496"/>
                <a:gd name="connsiteY15" fmla="*/ 363761 h 392721"/>
                <a:gd name="connsiteX16" fmla="*/ 98212 w 407496"/>
                <a:gd name="connsiteY16" fmla="*/ 361270 h 392721"/>
                <a:gd name="connsiteX17" fmla="*/ 93849 w 407496"/>
                <a:gd name="connsiteY17" fmla="*/ 366650 h 392721"/>
                <a:gd name="connsiteX18" fmla="*/ 52121 w 407496"/>
                <a:gd name="connsiteY18" fmla="*/ 379766 h 392721"/>
                <a:gd name="connsiteX19" fmla="*/ 225 w 407496"/>
                <a:gd name="connsiteY19" fmla="*/ 317806 h 392721"/>
                <a:gd name="connsiteX20" fmla="*/ 20103 w 407496"/>
                <a:gd name="connsiteY20" fmla="*/ 92911 h 392721"/>
                <a:gd name="connsiteX21" fmla="*/ 59509 w 407496"/>
                <a:gd name="connsiteY21" fmla="*/ 43530 h 392721"/>
                <a:gd name="connsiteX22" fmla="*/ 107625 w 407496"/>
                <a:gd name="connsiteY22" fmla="*/ 2811 h 392721"/>
                <a:gd name="connsiteX0" fmla="*/ 107625 w 407496"/>
                <a:gd name="connsiteY0" fmla="*/ 2811 h 392721"/>
                <a:gd name="connsiteX1" fmla="*/ 130169 w 407496"/>
                <a:gd name="connsiteY1" fmla="*/ 205 h 392721"/>
                <a:gd name="connsiteX2" fmla="*/ 355143 w 407496"/>
                <a:gd name="connsiteY2" fmla="*/ 19170 h 392721"/>
                <a:gd name="connsiteX3" fmla="*/ 407291 w 407496"/>
                <a:gd name="connsiteY3" fmla="*/ 80919 h 392721"/>
                <a:gd name="connsiteX4" fmla="*/ 345542 w 407496"/>
                <a:gd name="connsiteY4" fmla="*/ 133066 h 392721"/>
                <a:gd name="connsiteX5" fmla="*/ 166624 w 407496"/>
                <a:gd name="connsiteY5" fmla="*/ 117983 h 392721"/>
                <a:gd name="connsiteX6" fmla="*/ 196882 w 407496"/>
                <a:gd name="connsiteY6" fmla="*/ 286467 h 392721"/>
                <a:gd name="connsiteX7" fmla="*/ 235586 w 407496"/>
                <a:gd name="connsiteY7" fmla="*/ 286467 h 392721"/>
                <a:gd name="connsiteX8" fmla="*/ 288713 w 407496"/>
                <a:gd name="connsiteY8" fmla="*/ 339594 h 392721"/>
                <a:gd name="connsiteX9" fmla="*/ 288712 w 407496"/>
                <a:gd name="connsiteY9" fmla="*/ 339594 h 392721"/>
                <a:gd name="connsiteX10" fmla="*/ 235585 w 407496"/>
                <a:gd name="connsiteY10" fmla="*/ 392721 h 392721"/>
                <a:gd name="connsiteX11" fmla="*/ 167647 w 407496"/>
                <a:gd name="connsiteY11" fmla="*/ 392720 h 392721"/>
                <a:gd name="connsiteX12" fmla="*/ 146968 w 407496"/>
                <a:gd name="connsiteY12" fmla="*/ 388545 h 392721"/>
                <a:gd name="connsiteX13" fmla="*/ 145241 w 407496"/>
                <a:gd name="connsiteY13" fmla="*/ 387381 h 392721"/>
                <a:gd name="connsiteX14" fmla="*/ 124022 w 407496"/>
                <a:gd name="connsiteY14" fmla="*/ 384849 h 392721"/>
                <a:gd name="connsiteX15" fmla="*/ 99198 w 407496"/>
                <a:gd name="connsiteY15" fmla="*/ 363761 h 392721"/>
                <a:gd name="connsiteX16" fmla="*/ 98212 w 407496"/>
                <a:gd name="connsiteY16" fmla="*/ 361270 h 392721"/>
                <a:gd name="connsiteX17" fmla="*/ 93849 w 407496"/>
                <a:gd name="connsiteY17" fmla="*/ 366650 h 392721"/>
                <a:gd name="connsiteX18" fmla="*/ 52121 w 407496"/>
                <a:gd name="connsiteY18" fmla="*/ 379766 h 392721"/>
                <a:gd name="connsiteX19" fmla="*/ 225 w 407496"/>
                <a:gd name="connsiteY19" fmla="*/ 317806 h 392721"/>
                <a:gd name="connsiteX20" fmla="*/ 20103 w 407496"/>
                <a:gd name="connsiteY20" fmla="*/ 92911 h 392721"/>
                <a:gd name="connsiteX21" fmla="*/ 107625 w 407496"/>
                <a:gd name="connsiteY21" fmla="*/ 2811 h 392721"/>
                <a:gd name="connsiteX0" fmla="*/ 20103 w 407496"/>
                <a:gd name="connsiteY0" fmla="*/ 92706 h 392516"/>
                <a:gd name="connsiteX1" fmla="*/ 130169 w 407496"/>
                <a:gd name="connsiteY1" fmla="*/ 0 h 392516"/>
                <a:gd name="connsiteX2" fmla="*/ 355143 w 407496"/>
                <a:gd name="connsiteY2" fmla="*/ 18965 h 392516"/>
                <a:gd name="connsiteX3" fmla="*/ 407291 w 407496"/>
                <a:gd name="connsiteY3" fmla="*/ 80714 h 392516"/>
                <a:gd name="connsiteX4" fmla="*/ 345542 w 407496"/>
                <a:gd name="connsiteY4" fmla="*/ 132861 h 392516"/>
                <a:gd name="connsiteX5" fmla="*/ 166624 w 407496"/>
                <a:gd name="connsiteY5" fmla="*/ 117778 h 392516"/>
                <a:gd name="connsiteX6" fmla="*/ 196882 w 407496"/>
                <a:gd name="connsiteY6" fmla="*/ 286262 h 392516"/>
                <a:gd name="connsiteX7" fmla="*/ 235586 w 407496"/>
                <a:gd name="connsiteY7" fmla="*/ 286262 h 392516"/>
                <a:gd name="connsiteX8" fmla="*/ 288713 w 407496"/>
                <a:gd name="connsiteY8" fmla="*/ 339389 h 392516"/>
                <a:gd name="connsiteX9" fmla="*/ 288712 w 407496"/>
                <a:gd name="connsiteY9" fmla="*/ 339389 h 392516"/>
                <a:gd name="connsiteX10" fmla="*/ 235585 w 407496"/>
                <a:gd name="connsiteY10" fmla="*/ 392516 h 392516"/>
                <a:gd name="connsiteX11" fmla="*/ 167647 w 407496"/>
                <a:gd name="connsiteY11" fmla="*/ 392515 h 392516"/>
                <a:gd name="connsiteX12" fmla="*/ 146968 w 407496"/>
                <a:gd name="connsiteY12" fmla="*/ 388340 h 392516"/>
                <a:gd name="connsiteX13" fmla="*/ 145241 w 407496"/>
                <a:gd name="connsiteY13" fmla="*/ 387176 h 392516"/>
                <a:gd name="connsiteX14" fmla="*/ 124022 w 407496"/>
                <a:gd name="connsiteY14" fmla="*/ 384644 h 392516"/>
                <a:gd name="connsiteX15" fmla="*/ 99198 w 407496"/>
                <a:gd name="connsiteY15" fmla="*/ 363556 h 392516"/>
                <a:gd name="connsiteX16" fmla="*/ 98212 w 407496"/>
                <a:gd name="connsiteY16" fmla="*/ 361065 h 392516"/>
                <a:gd name="connsiteX17" fmla="*/ 93849 w 407496"/>
                <a:gd name="connsiteY17" fmla="*/ 366445 h 392516"/>
                <a:gd name="connsiteX18" fmla="*/ 52121 w 407496"/>
                <a:gd name="connsiteY18" fmla="*/ 379561 h 392516"/>
                <a:gd name="connsiteX19" fmla="*/ 225 w 407496"/>
                <a:gd name="connsiteY19" fmla="*/ 317601 h 392516"/>
                <a:gd name="connsiteX20" fmla="*/ 20103 w 407496"/>
                <a:gd name="connsiteY20" fmla="*/ 92706 h 392516"/>
                <a:gd name="connsiteX0" fmla="*/ 20103 w 407496"/>
                <a:gd name="connsiteY0" fmla="*/ 92706 h 392516"/>
                <a:gd name="connsiteX1" fmla="*/ 130169 w 407496"/>
                <a:gd name="connsiteY1" fmla="*/ 0 h 392516"/>
                <a:gd name="connsiteX2" fmla="*/ 355143 w 407496"/>
                <a:gd name="connsiteY2" fmla="*/ 18965 h 392516"/>
                <a:gd name="connsiteX3" fmla="*/ 407291 w 407496"/>
                <a:gd name="connsiteY3" fmla="*/ 80714 h 392516"/>
                <a:gd name="connsiteX4" fmla="*/ 345542 w 407496"/>
                <a:gd name="connsiteY4" fmla="*/ 132861 h 392516"/>
                <a:gd name="connsiteX5" fmla="*/ 166624 w 407496"/>
                <a:gd name="connsiteY5" fmla="*/ 117778 h 392516"/>
                <a:gd name="connsiteX6" fmla="*/ 196882 w 407496"/>
                <a:gd name="connsiteY6" fmla="*/ 286262 h 392516"/>
                <a:gd name="connsiteX7" fmla="*/ 235586 w 407496"/>
                <a:gd name="connsiteY7" fmla="*/ 286262 h 392516"/>
                <a:gd name="connsiteX8" fmla="*/ 288713 w 407496"/>
                <a:gd name="connsiteY8" fmla="*/ 339389 h 392516"/>
                <a:gd name="connsiteX9" fmla="*/ 288712 w 407496"/>
                <a:gd name="connsiteY9" fmla="*/ 339389 h 392516"/>
                <a:gd name="connsiteX10" fmla="*/ 235585 w 407496"/>
                <a:gd name="connsiteY10" fmla="*/ 392516 h 392516"/>
                <a:gd name="connsiteX11" fmla="*/ 167647 w 407496"/>
                <a:gd name="connsiteY11" fmla="*/ 392515 h 392516"/>
                <a:gd name="connsiteX12" fmla="*/ 146968 w 407496"/>
                <a:gd name="connsiteY12" fmla="*/ 388340 h 392516"/>
                <a:gd name="connsiteX13" fmla="*/ 145241 w 407496"/>
                <a:gd name="connsiteY13" fmla="*/ 387176 h 392516"/>
                <a:gd name="connsiteX14" fmla="*/ 124022 w 407496"/>
                <a:gd name="connsiteY14" fmla="*/ 384644 h 392516"/>
                <a:gd name="connsiteX15" fmla="*/ 99198 w 407496"/>
                <a:gd name="connsiteY15" fmla="*/ 363556 h 392516"/>
                <a:gd name="connsiteX16" fmla="*/ 98212 w 407496"/>
                <a:gd name="connsiteY16" fmla="*/ 361065 h 392516"/>
                <a:gd name="connsiteX17" fmla="*/ 93849 w 407496"/>
                <a:gd name="connsiteY17" fmla="*/ 366445 h 392516"/>
                <a:gd name="connsiteX18" fmla="*/ 52121 w 407496"/>
                <a:gd name="connsiteY18" fmla="*/ 379561 h 392516"/>
                <a:gd name="connsiteX19" fmla="*/ 225 w 407496"/>
                <a:gd name="connsiteY19" fmla="*/ 317601 h 392516"/>
                <a:gd name="connsiteX20" fmla="*/ 20103 w 407496"/>
                <a:gd name="connsiteY20" fmla="*/ 92706 h 3925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407496" h="392516">
                  <a:moveTo>
                    <a:pt x="20103" y="92706"/>
                  </a:moveTo>
                  <a:lnTo>
                    <a:pt x="130169" y="0"/>
                  </a:lnTo>
                  <a:lnTo>
                    <a:pt x="355143" y="18965"/>
                  </a:lnTo>
                  <a:cubicBezTo>
                    <a:pt x="386595" y="21616"/>
                    <a:pt x="409942" y="49262"/>
                    <a:pt x="407291" y="80714"/>
                  </a:cubicBezTo>
                  <a:cubicBezTo>
                    <a:pt x="404639" y="112166"/>
                    <a:pt x="376993" y="135512"/>
                    <a:pt x="345542" y="132861"/>
                  </a:cubicBezTo>
                  <a:lnTo>
                    <a:pt x="166624" y="117778"/>
                  </a:lnTo>
                  <a:lnTo>
                    <a:pt x="196882" y="286262"/>
                  </a:lnTo>
                  <a:lnTo>
                    <a:pt x="235586" y="286262"/>
                  </a:lnTo>
                  <a:cubicBezTo>
                    <a:pt x="264927" y="286262"/>
                    <a:pt x="288713" y="310048"/>
                    <a:pt x="288713" y="339389"/>
                  </a:cubicBezTo>
                  <a:lnTo>
                    <a:pt x="288712" y="339389"/>
                  </a:lnTo>
                  <a:cubicBezTo>
                    <a:pt x="288712" y="368730"/>
                    <a:pt x="264926" y="392516"/>
                    <a:pt x="235585" y="392516"/>
                  </a:cubicBezTo>
                  <a:lnTo>
                    <a:pt x="167647" y="392515"/>
                  </a:lnTo>
                  <a:cubicBezTo>
                    <a:pt x="160312" y="392515"/>
                    <a:pt x="153324" y="391028"/>
                    <a:pt x="146968" y="388340"/>
                  </a:cubicBezTo>
                  <a:lnTo>
                    <a:pt x="145241" y="387176"/>
                  </a:lnTo>
                  <a:lnTo>
                    <a:pt x="124022" y="384644"/>
                  </a:lnTo>
                  <a:cubicBezTo>
                    <a:pt x="113956" y="380191"/>
                    <a:pt x="105280" y="372883"/>
                    <a:pt x="99198" y="363556"/>
                  </a:cubicBezTo>
                  <a:lnTo>
                    <a:pt x="98212" y="361065"/>
                  </a:lnTo>
                  <a:lnTo>
                    <a:pt x="93849" y="366445"/>
                  </a:lnTo>
                  <a:cubicBezTo>
                    <a:pt x="82637" y="375837"/>
                    <a:pt x="67842" y="380951"/>
                    <a:pt x="52121" y="379561"/>
                  </a:cubicBezTo>
                  <a:cubicBezTo>
                    <a:pt x="20681" y="376782"/>
                    <a:pt x="-2554" y="349042"/>
                    <a:pt x="225" y="317601"/>
                  </a:cubicBezTo>
                  <a:lnTo>
                    <a:pt x="20103" y="92706"/>
                  </a:ln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sp>
          <p:nvSpPr>
            <p:cNvPr id="1578" name="フリーフォーム 74">
              <a:extLst>
                <a:ext uri="{FF2B5EF4-FFF2-40B4-BE49-F238E27FC236}">
                  <a16:creationId xmlns:a16="http://schemas.microsoft.com/office/drawing/2014/main" id="{20F5C078-8EFD-42E5-8C18-27D1BD68F5F9}"/>
                </a:ext>
              </a:extLst>
            </p:cNvPr>
            <p:cNvSpPr/>
            <p:nvPr/>
          </p:nvSpPr>
          <p:spPr>
            <a:xfrm rot="20339314">
              <a:off x="3599154" y="6012661"/>
              <a:ext cx="1023220" cy="724805"/>
            </a:xfrm>
            <a:custGeom>
              <a:avLst/>
              <a:gdLst>
                <a:gd name="connsiteX0" fmla="*/ 1051281 w 1150041"/>
                <a:gd name="connsiteY0" fmla="*/ 12707 h 813876"/>
                <a:gd name="connsiteX1" fmla="*/ 1150041 w 1150041"/>
                <a:gd name="connsiteY1" fmla="*/ 161702 h 813876"/>
                <a:gd name="connsiteX2" fmla="*/ 988339 w 1150041"/>
                <a:gd name="connsiteY2" fmla="*/ 323404 h 813876"/>
                <a:gd name="connsiteX3" fmla="*/ 482724 w 1150041"/>
                <a:gd name="connsiteY3" fmla="*/ 323404 h 813876"/>
                <a:gd name="connsiteX4" fmla="*/ 701228 w 1150041"/>
                <a:gd name="connsiteY4" fmla="*/ 617809 h 813876"/>
                <a:gd name="connsiteX5" fmla="*/ 437055 w 1150041"/>
                <a:gd name="connsiteY5" fmla="*/ 813876 h 813876"/>
                <a:gd name="connsiteX6" fmla="*/ 32415 w 1150041"/>
                <a:gd name="connsiteY6" fmla="*/ 268681 h 813876"/>
                <a:gd name="connsiteX7" fmla="*/ 66468 w 1150041"/>
                <a:gd name="connsiteY7" fmla="*/ 38560 h 813876"/>
                <a:gd name="connsiteX8" fmla="*/ 90192 w 1150041"/>
                <a:gd name="connsiteY8" fmla="*/ 27412 h 813876"/>
                <a:gd name="connsiteX9" fmla="*/ 112002 w 1150041"/>
                <a:gd name="connsiteY9" fmla="*/ 12707 h 813876"/>
                <a:gd name="connsiteX10" fmla="*/ 174944 w 1150041"/>
                <a:gd name="connsiteY10" fmla="*/ 0 h 813876"/>
                <a:gd name="connsiteX11" fmla="*/ 988339 w 1150041"/>
                <a:gd name="connsiteY11" fmla="*/ 0 h 813876"/>
                <a:gd name="connsiteX12" fmla="*/ 1051281 w 1150041"/>
                <a:gd name="connsiteY12" fmla="*/ 12707 h 813876"/>
                <a:gd name="connsiteX0" fmla="*/ 1150041 w 1241481"/>
                <a:gd name="connsiteY0" fmla="*/ 161702 h 813876"/>
                <a:gd name="connsiteX1" fmla="*/ 988339 w 1241481"/>
                <a:gd name="connsiteY1" fmla="*/ 323404 h 813876"/>
                <a:gd name="connsiteX2" fmla="*/ 482724 w 1241481"/>
                <a:gd name="connsiteY2" fmla="*/ 323404 h 813876"/>
                <a:gd name="connsiteX3" fmla="*/ 701228 w 1241481"/>
                <a:gd name="connsiteY3" fmla="*/ 617809 h 813876"/>
                <a:gd name="connsiteX4" fmla="*/ 437055 w 1241481"/>
                <a:gd name="connsiteY4" fmla="*/ 813876 h 813876"/>
                <a:gd name="connsiteX5" fmla="*/ 32415 w 1241481"/>
                <a:gd name="connsiteY5" fmla="*/ 268681 h 813876"/>
                <a:gd name="connsiteX6" fmla="*/ 66468 w 1241481"/>
                <a:gd name="connsiteY6" fmla="*/ 38560 h 813876"/>
                <a:gd name="connsiteX7" fmla="*/ 90192 w 1241481"/>
                <a:gd name="connsiteY7" fmla="*/ 27412 h 813876"/>
                <a:gd name="connsiteX8" fmla="*/ 112002 w 1241481"/>
                <a:gd name="connsiteY8" fmla="*/ 12707 h 813876"/>
                <a:gd name="connsiteX9" fmla="*/ 174944 w 1241481"/>
                <a:gd name="connsiteY9" fmla="*/ 0 h 813876"/>
                <a:gd name="connsiteX10" fmla="*/ 988339 w 1241481"/>
                <a:gd name="connsiteY10" fmla="*/ 0 h 813876"/>
                <a:gd name="connsiteX11" fmla="*/ 1051281 w 1241481"/>
                <a:gd name="connsiteY11" fmla="*/ 12707 h 813876"/>
                <a:gd name="connsiteX12" fmla="*/ 1241481 w 1241481"/>
                <a:gd name="connsiteY12" fmla="*/ 253142 h 813876"/>
                <a:gd name="connsiteX0" fmla="*/ 988339 w 1241481"/>
                <a:gd name="connsiteY0" fmla="*/ 323404 h 813876"/>
                <a:gd name="connsiteX1" fmla="*/ 482724 w 1241481"/>
                <a:gd name="connsiteY1" fmla="*/ 323404 h 813876"/>
                <a:gd name="connsiteX2" fmla="*/ 701228 w 1241481"/>
                <a:gd name="connsiteY2" fmla="*/ 617809 h 813876"/>
                <a:gd name="connsiteX3" fmla="*/ 437055 w 1241481"/>
                <a:gd name="connsiteY3" fmla="*/ 813876 h 813876"/>
                <a:gd name="connsiteX4" fmla="*/ 32415 w 1241481"/>
                <a:gd name="connsiteY4" fmla="*/ 268681 h 813876"/>
                <a:gd name="connsiteX5" fmla="*/ 66468 w 1241481"/>
                <a:gd name="connsiteY5" fmla="*/ 38560 h 813876"/>
                <a:gd name="connsiteX6" fmla="*/ 90192 w 1241481"/>
                <a:gd name="connsiteY6" fmla="*/ 27412 h 813876"/>
                <a:gd name="connsiteX7" fmla="*/ 112002 w 1241481"/>
                <a:gd name="connsiteY7" fmla="*/ 12707 h 813876"/>
                <a:gd name="connsiteX8" fmla="*/ 174944 w 1241481"/>
                <a:gd name="connsiteY8" fmla="*/ 0 h 813876"/>
                <a:gd name="connsiteX9" fmla="*/ 988339 w 1241481"/>
                <a:gd name="connsiteY9" fmla="*/ 0 h 813876"/>
                <a:gd name="connsiteX10" fmla="*/ 1051281 w 1241481"/>
                <a:gd name="connsiteY10" fmla="*/ 12707 h 813876"/>
                <a:gd name="connsiteX11" fmla="*/ 1241481 w 1241481"/>
                <a:gd name="connsiteY11" fmla="*/ 253142 h 813876"/>
                <a:gd name="connsiteX0" fmla="*/ 988339 w 1051281"/>
                <a:gd name="connsiteY0" fmla="*/ 323404 h 813876"/>
                <a:gd name="connsiteX1" fmla="*/ 482724 w 1051281"/>
                <a:gd name="connsiteY1" fmla="*/ 323404 h 813876"/>
                <a:gd name="connsiteX2" fmla="*/ 701228 w 1051281"/>
                <a:gd name="connsiteY2" fmla="*/ 617809 h 813876"/>
                <a:gd name="connsiteX3" fmla="*/ 437055 w 1051281"/>
                <a:gd name="connsiteY3" fmla="*/ 813876 h 813876"/>
                <a:gd name="connsiteX4" fmla="*/ 32415 w 1051281"/>
                <a:gd name="connsiteY4" fmla="*/ 268681 h 813876"/>
                <a:gd name="connsiteX5" fmla="*/ 66468 w 1051281"/>
                <a:gd name="connsiteY5" fmla="*/ 38560 h 813876"/>
                <a:gd name="connsiteX6" fmla="*/ 90192 w 1051281"/>
                <a:gd name="connsiteY6" fmla="*/ 27412 h 813876"/>
                <a:gd name="connsiteX7" fmla="*/ 112002 w 1051281"/>
                <a:gd name="connsiteY7" fmla="*/ 12707 h 813876"/>
                <a:gd name="connsiteX8" fmla="*/ 174944 w 1051281"/>
                <a:gd name="connsiteY8" fmla="*/ 0 h 813876"/>
                <a:gd name="connsiteX9" fmla="*/ 988339 w 1051281"/>
                <a:gd name="connsiteY9" fmla="*/ 0 h 813876"/>
                <a:gd name="connsiteX10" fmla="*/ 1051281 w 1051281"/>
                <a:gd name="connsiteY10" fmla="*/ 12707 h 813876"/>
                <a:gd name="connsiteX0" fmla="*/ 988339 w 988339"/>
                <a:gd name="connsiteY0" fmla="*/ 323404 h 813876"/>
                <a:gd name="connsiteX1" fmla="*/ 482724 w 988339"/>
                <a:gd name="connsiteY1" fmla="*/ 323404 h 813876"/>
                <a:gd name="connsiteX2" fmla="*/ 701228 w 988339"/>
                <a:gd name="connsiteY2" fmla="*/ 617809 h 813876"/>
                <a:gd name="connsiteX3" fmla="*/ 437055 w 988339"/>
                <a:gd name="connsiteY3" fmla="*/ 813876 h 813876"/>
                <a:gd name="connsiteX4" fmla="*/ 32415 w 988339"/>
                <a:gd name="connsiteY4" fmla="*/ 268681 h 813876"/>
                <a:gd name="connsiteX5" fmla="*/ 66468 w 988339"/>
                <a:gd name="connsiteY5" fmla="*/ 38560 h 813876"/>
                <a:gd name="connsiteX6" fmla="*/ 90192 w 988339"/>
                <a:gd name="connsiteY6" fmla="*/ 27412 h 813876"/>
                <a:gd name="connsiteX7" fmla="*/ 112002 w 988339"/>
                <a:gd name="connsiteY7" fmla="*/ 12707 h 813876"/>
                <a:gd name="connsiteX8" fmla="*/ 174944 w 988339"/>
                <a:gd name="connsiteY8" fmla="*/ 0 h 813876"/>
                <a:gd name="connsiteX9" fmla="*/ 988339 w 988339"/>
                <a:gd name="connsiteY9" fmla="*/ 0 h 813876"/>
                <a:gd name="connsiteX0" fmla="*/ 750224 w 988339"/>
                <a:gd name="connsiteY0" fmla="*/ 309112 h 813876"/>
                <a:gd name="connsiteX1" fmla="*/ 482724 w 988339"/>
                <a:gd name="connsiteY1" fmla="*/ 323404 h 813876"/>
                <a:gd name="connsiteX2" fmla="*/ 701228 w 988339"/>
                <a:gd name="connsiteY2" fmla="*/ 617809 h 813876"/>
                <a:gd name="connsiteX3" fmla="*/ 437055 w 988339"/>
                <a:gd name="connsiteY3" fmla="*/ 813876 h 813876"/>
                <a:gd name="connsiteX4" fmla="*/ 32415 w 988339"/>
                <a:gd name="connsiteY4" fmla="*/ 268681 h 813876"/>
                <a:gd name="connsiteX5" fmla="*/ 66468 w 988339"/>
                <a:gd name="connsiteY5" fmla="*/ 38560 h 813876"/>
                <a:gd name="connsiteX6" fmla="*/ 90192 w 988339"/>
                <a:gd name="connsiteY6" fmla="*/ 27412 h 813876"/>
                <a:gd name="connsiteX7" fmla="*/ 112002 w 988339"/>
                <a:gd name="connsiteY7" fmla="*/ 12707 h 813876"/>
                <a:gd name="connsiteX8" fmla="*/ 174944 w 988339"/>
                <a:gd name="connsiteY8" fmla="*/ 0 h 813876"/>
                <a:gd name="connsiteX9" fmla="*/ 988339 w 988339"/>
                <a:gd name="connsiteY9" fmla="*/ 0 h 813876"/>
                <a:gd name="connsiteX0" fmla="*/ 750224 w 988339"/>
                <a:gd name="connsiteY0" fmla="*/ 309112 h 698247"/>
                <a:gd name="connsiteX1" fmla="*/ 482724 w 988339"/>
                <a:gd name="connsiteY1" fmla="*/ 323404 h 698247"/>
                <a:gd name="connsiteX2" fmla="*/ 701228 w 988339"/>
                <a:gd name="connsiteY2" fmla="*/ 617809 h 698247"/>
                <a:gd name="connsiteX3" fmla="*/ 382829 w 988339"/>
                <a:gd name="connsiteY3" fmla="*/ 698247 h 698247"/>
                <a:gd name="connsiteX4" fmla="*/ 32415 w 988339"/>
                <a:gd name="connsiteY4" fmla="*/ 268681 h 698247"/>
                <a:gd name="connsiteX5" fmla="*/ 66468 w 988339"/>
                <a:gd name="connsiteY5" fmla="*/ 38560 h 698247"/>
                <a:gd name="connsiteX6" fmla="*/ 90192 w 988339"/>
                <a:gd name="connsiteY6" fmla="*/ 27412 h 698247"/>
                <a:gd name="connsiteX7" fmla="*/ 112002 w 988339"/>
                <a:gd name="connsiteY7" fmla="*/ 12707 h 698247"/>
                <a:gd name="connsiteX8" fmla="*/ 174944 w 988339"/>
                <a:gd name="connsiteY8" fmla="*/ 0 h 698247"/>
                <a:gd name="connsiteX9" fmla="*/ 988339 w 988339"/>
                <a:gd name="connsiteY9" fmla="*/ 0 h 698247"/>
                <a:gd name="connsiteX0" fmla="*/ 750224 w 988339"/>
                <a:gd name="connsiteY0" fmla="*/ 309112 h 698247"/>
                <a:gd name="connsiteX1" fmla="*/ 482724 w 988339"/>
                <a:gd name="connsiteY1" fmla="*/ 323404 h 698247"/>
                <a:gd name="connsiteX2" fmla="*/ 598329 w 988339"/>
                <a:gd name="connsiteY2" fmla="*/ 554735 h 698247"/>
                <a:gd name="connsiteX3" fmla="*/ 382829 w 988339"/>
                <a:gd name="connsiteY3" fmla="*/ 698247 h 698247"/>
                <a:gd name="connsiteX4" fmla="*/ 32415 w 988339"/>
                <a:gd name="connsiteY4" fmla="*/ 268681 h 698247"/>
                <a:gd name="connsiteX5" fmla="*/ 66468 w 988339"/>
                <a:gd name="connsiteY5" fmla="*/ 38560 h 698247"/>
                <a:gd name="connsiteX6" fmla="*/ 90192 w 988339"/>
                <a:gd name="connsiteY6" fmla="*/ 27412 h 698247"/>
                <a:gd name="connsiteX7" fmla="*/ 112002 w 988339"/>
                <a:gd name="connsiteY7" fmla="*/ 12707 h 698247"/>
                <a:gd name="connsiteX8" fmla="*/ 174944 w 988339"/>
                <a:gd name="connsiteY8" fmla="*/ 0 h 698247"/>
                <a:gd name="connsiteX9" fmla="*/ 988339 w 988339"/>
                <a:gd name="connsiteY9" fmla="*/ 0 h 698247"/>
                <a:gd name="connsiteX0" fmla="*/ 750224 w 988339"/>
                <a:gd name="connsiteY0" fmla="*/ 309112 h 698247"/>
                <a:gd name="connsiteX1" fmla="*/ 400972 w 988339"/>
                <a:gd name="connsiteY1" fmla="*/ 287203 h 698247"/>
                <a:gd name="connsiteX2" fmla="*/ 598329 w 988339"/>
                <a:gd name="connsiteY2" fmla="*/ 554735 h 698247"/>
                <a:gd name="connsiteX3" fmla="*/ 382829 w 988339"/>
                <a:gd name="connsiteY3" fmla="*/ 698247 h 698247"/>
                <a:gd name="connsiteX4" fmla="*/ 32415 w 988339"/>
                <a:gd name="connsiteY4" fmla="*/ 268681 h 698247"/>
                <a:gd name="connsiteX5" fmla="*/ 66468 w 988339"/>
                <a:gd name="connsiteY5" fmla="*/ 38560 h 698247"/>
                <a:gd name="connsiteX6" fmla="*/ 90192 w 988339"/>
                <a:gd name="connsiteY6" fmla="*/ 27412 h 698247"/>
                <a:gd name="connsiteX7" fmla="*/ 112002 w 988339"/>
                <a:gd name="connsiteY7" fmla="*/ 12707 h 698247"/>
                <a:gd name="connsiteX8" fmla="*/ 174944 w 988339"/>
                <a:gd name="connsiteY8" fmla="*/ 0 h 698247"/>
                <a:gd name="connsiteX9" fmla="*/ 988339 w 988339"/>
                <a:gd name="connsiteY9" fmla="*/ 0 h 698247"/>
                <a:gd name="connsiteX0" fmla="*/ 750224 w 988339"/>
                <a:gd name="connsiteY0" fmla="*/ 309112 h 698247"/>
                <a:gd name="connsiteX1" fmla="*/ 400972 w 988339"/>
                <a:gd name="connsiteY1" fmla="*/ 287203 h 698247"/>
                <a:gd name="connsiteX2" fmla="*/ 598329 w 988339"/>
                <a:gd name="connsiteY2" fmla="*/ 554735 h 698247"/>
                <a:gd name="connsiteX3" fmla="*/ 382829 w 988339"/>
                <a:gd name="connsiteY3" fmla="*/ 698247 h 698247"/>
                <a:gd name="connsiteX4" fmla="*/ 32415 w 988339"/>
                <a:gd name="connsiteY4" fmla="*/ 268681 h 698247"/>
                <a:gd name="connsiteX5" fmla="*/ 66468 w 988339"/>
                <a:gd name="connsiteY5" fmla="*/ 38560 h 698247"/>
                <a:gd name="connsiteX6" fmla="*/ 90192 w 988339"/>
                <a:gd name="connsiteY6" fmla="*/ 27412 h 698247"/>
                <a:gd name="connsiteX7" fmla="*/ 174944 w 988339"/>
                <a:gd name="connsiteY7" fmla="*/ 0 h 698247"/>
                <a:gd name="connsiteX8" fmla="*/ 988339 w 988339"/>
                <a:gd name="connsiteY8" fmla="*/ 0 h 698247"/>
                <a:gd name="connsiteX0" fmla="*/ 750224 w 988339"/>
                <a:gd name="connsiteY0" fmla="*/ 309112 h 698247"/>
                <a:gd name="connsiteX1" fmla="*/ 400972 w 988339"/>
                <a:gd name="connsiteY1" fmla="*/ 287203 h 698247"/>
                <a:gd name="connsiteX2" fmla="*/ 598329 w 988339"/>
                <a:gd name="connsiteY2" fmla="*/ 554735 h 698247"/>
                <a:gd name="connsiteX3" fmla="*/ 382829 w 988339"/>
                <a:gd name="connsiteY3" fmla="*/ 698247 h 698247"/>
                <a:gd name="connsiteX4" fmla="*/ 32415 w 988339"/>
                <a:gd name="connsiteY4" fmla="*/ 268681 h 698247"/>
                <a:gd name="connsiteX5" fmla="*/ 66468 w 988339"/>
                <a:gd name="connsiteY5" fmla="*/ 38560 h 698247"/>
                <a:gd name="connsiteX6" fmla="*/ 90192 w 988339"/>
                <a:gd name="connsiteY6" fmla="*/ 27412 h 698247"/>
                <a:gd name="connsiteX7" fmla="*/ 988339 w 988339"/>
                <a:gd name="connsiteY7" fmla="*/ 0 h 698247"/>
                <a:gd name="connsiteX0" fmla="*/ 589978 w 988339"/>
                <a:gd name="connsiteY0" fmla="*/ 300916 h 698247"/>
                <a:gd name="connsiteX1" fmla="*/ 400972 w 988339"/>
                <a:gd name="connsiteY1" fmla="*/ 287203 h 698247"/>
                <a:gd name="connsiteX2" fmla="*/ 598329 w 988339"/>
                <a:gd name="connsiteY2" fmla="*/ 554735 h 698247"/>
                <a:gd name="connsiteX3" fmla="*/ 382829 w 988339"/>
                <a:gd name="connsiteY3" fmla="*/ 698247 h 698247"/>
                <a:gd name="connsiteX4" fmla="*/ 32415 w 988339"/>
                <a:gd name="connsiteY4" fmla="*/ 268681 h 698247"/>
                <a:gd name="connsiteX5" fmla="*/ 66468 w 988339"/>
                <a:gd name="connsiteY5" fmla="*/ 38560 h 698247"/>
                <a:gd name="connsiteX6" fmla="*/ 90192 w 988339"/>
                <a:gd name="connsiteY6" fmla="*/ 27412 h 698247"/>
                <a:gd name="connsiteX7" fmla="*/ 988339 w 988339"/>
                <a:gd name="connsiteY7" fmla="*/ 0 h 698247"/>
                <a:gd name="connsiteX0" fmla="*/ 589978 w 1094568"/>
                <a:gd name="connsiteY0" fmla="*/ 294126 h 691457"/>
                <a:gd name="connsiteX1" fmla="*/ 400972 w 1094568"/>
                <a:gd name="connsiteY1" fmla="*/ 280413 h 691457"/>
                <a:gd name="connsiteX2" fmla="*/ 598329 w 1094568"/>
                <a:gd name="connsiteY2" fmla="*/ 547945 h 691457"/>
                <a:gd name="connsiteX3" fmla="*/ 382829 w 1094568"/>
                <a:gd name="connsiteY3" fmla="*/ 691457 h 691457"/>
                <a:gd name="connsiteX4" fmla="*/ 32415 w 1094568"/>
                <a:gd name="connsiteY4" fmla="*/ 261891 h 691457"/>
                <a:gd name="connsiteX5" fmla="*/ 66468 w 1094568"/>
                <a:gd name="connsiteY5" fmla="*/ 31770 h 691457"/>
                <a:gd name="connsiteX6" fmla="*/ 90192 w 1094568"/>
                <a:gd name="connsiteY6" fmla="*/ 20622 h 691457"/>
                <a:gd name="connsiteX7" fmla="*/ 1094568 w 1094568"/>
                <a:gd name="connsiteY7" fmla="*/ 0 h 691457"/>
                <a:gd name="connsiteX0" fmla="*/ 657912 w 1094568"/>
                <a:gd name="connsiteY0" fmla="*/ 303213 h 691457"/>
                <a:gd name="connsiteX1" fmla="*/ 400972 w 1094568"/>
                <a:gd name="connsiteY1" fmla="*/ 280413 h 691457"/>
                <a:gd name="connsiteX2" fmla="*/ 598329 w 1094568"/>
                <a:gd name="connsiteY2" fmla="*/ 547945 h 691457"/>
                <a:gd name="connsiteX3" fmla="*/ 382829 w 1094568"/>
                <a:gd name="connsiteY3" fmla="*/ 691457 h 691457"/>
                <a:gd name="connsiteX4" fmla="*/ 32415 w 1094568"/>
                <a:gd name="connsiteY4" fmla="*/ 261891 h 691457"/>
                <a:gd name="connsiteX5" fmla="*/ 66468 w 1094568"/>
                <a:gd name="connsiteY5" fmla="*/ 31770 h 691457"/>
                <a:gd name="connsiteX6" fmla="*/ 90192 w 1094568"/>
                <a:gd name="connsiteY6" fmla="*/ 20622 h 691457"/>
                <a:gd name="connsiteX7" fmla="*/ 1094568 w 1094568"/>
                <a:gd name="connsiteY7" fmla="*/ 0 h 691457"/>
                <a:gd name="connsiteX0" fmla="*/ 657912 w 1104599"/>
                <a:gd name="connsiteY0" fmla="*/ 302761 h 691005"/>
                <a:gd name="connsiteX1" fmla="*/ 400972 w 1104599"/>
                <a:gd name="connsiteY1" fmla="*/ 279961 h 691005"/>
                <a:gd name="connsiteX2" fmla="*/ 598329 w 1104599"/>
                <a:gd name="connsiteY2" fmla="*/ 547493 h 691005"/>
                <a:gd name="connsiteX3" fmla="*/ 382829 w 1104599"/>
                <a:gd name="connsiteY3" fmla="*/ 691005 h 691005"/>
                <a:gd name="connsiteX4" fmla="*/ 32415 w 1104599"/>
                <a:gd name="connsiteY4" fmla="*/ 261439 h 691005"/>
                <a:gd name="connsiteX5" fmla="*/ 66468 w 1104599"/>
                <a:gd name="connsiteY5" fmla="*/ 31318 h 691005"/>
                <a:gd name="connsiteX6" fmla="*/ 90192 w 1104599"/>
                <a:gd name="connsiteY6" fmla="*/ 20170 h 691005"/>
                <a:gd name="connsiteX7" fmla="*/ 1104599 w 1104599"/>
                <a:gd name="connsiteY7" fmla="*/ 0 h 691005"/>
                <a:gd name="connsiteX0" fmla="*/ 657912 w 1104599"/>
                <a:gd name="connsiteY0" fmla="*/ 302761 h 691005"/>
                <a:gd name="connsiteX1" fmla="*/ 400972 w 1104599"/>
                <a:gd name="connsiteY1" fmla="*/ 279961 h 691005"/>
                <a:gd name="connsiteX2" fmla="*/ 665562 w 1104599"/>
                <a:gd name="connsiteY2" fmla="*/ 644741 h 691005"/>
                <a:gd name="connsiteX3" fmla="*/ 382829 w 1104599"/>
                <a:gd name="connsiteY3" fmla="*/ 691005 h 691005"/>
                <a:gd name="connsiteX4" fmla="*/ 32415 w 1104599"/>
                <a:gd name="connsiteY4" fmla="*/ 261439 h 691005"/>
                <a:gd name="connsiteX5" fmla="*/ 66468 w 1104599"/>
                <a:gd name="connsiteY5" fmla="*/ 31318 h 691005"/>
                <a:gd name="connsiteX6" fmla="*/ 90192 w 1104599"/>
                <a:gd name="connsiteY6" fmla="*/ 20170 h 691005"/>
                <a:gd name="connsiteX7" fmla="*/ 1104599 w 1104599"/>
                <a:gd name="connsiteY7" fmla="*/ 0 h 691005"/>
                <a:gd name="connsiteX0" fmla="*/ 657912 w 1104599"/>
                <a:gd name="connsiteY0" fmla="*/ 302761 h 716973"/>
                <a:gd name="connsiteX1" fmla="*/ 400972 w 1104599"/>
                <a:gd name="connsiteY1" fmla="*/ 279961 h 716973"/>
                <a:gd name="connsiteX2" fmla="*/ 665562 w 1104599"/>
                <a:gd name="connsiteY2" fmla="*/ 644741 h 716973"/>
                <a:gd name="connsiteX3" fmla="*/ 423872 w 1104599"/>
                <a:gd name="connsiteY3" fmla="*/ 716973 h 716973"/>
                <a:gd name="connsiteX4" fmla="*/ 32415 w 1104599"/>
                <a:gd name="connsiteY4" fmla="*/ 261439 h 716973"/>
                <a:gd name="connsiteX5" fmla="*/ 66468 w 1104599"/>
                <a:gd name="connsiteY5" fmla="*/ 31318 h 716973"/>
                <a:gd name="connsiteX6" fmla="*/ 90192 w 1104599"/>
                <a:gd name="connsiteY6" fmla="*/ 20170 h 716973"/>
                <a:gd name="connsiteX7" fmla="*/ 1104599 w 1104599"/>
                <a:gd name="connsiteY7" fmla="*/ 0 h 716973"/>
                <a:gd name="connsiteX0" fmla="*/ 657912 w 1104599"/>
                <a:gd name="connsiteY0" fmla="*/ 302761 h 716973"/>
                <a:gd name="connsiteX1" fmla="*/ 400972 w 1104599"/>
                <a:gd name="connsiteY1" fmla="*/ 279961 h 716973"/>
                <a:gd name="connsiteX2" fmla="*/ 646747 w 1104599"/>
                <a:gd name="connsiteY2" fmla="*/ 627311 h 716973"/>
                <a:gd name="connsiteX3" fmla="*/ 423872 w 1104599"/>
                <a:gd name="connsiteY3" fmla="*/ 716973 h 716973"/>
                <a:gd name="connsiteX4" fmla="*/ 32415 w 1104599"/>
                <a:gd name="connsiteY4" fmla="*/ 261439 h 716973"/>
                <a:gd name="connsiteX5" fmla="*/ 66468 w 1104599"/>
                <a:gd name="connsiteY5" fmla="*/ 31318 h 716973"/>
                <a:gd name="connsiteX6" fmla="*/ 90192 w 1104599"/>
                <a:gd name="connsiteY6" fmla="*/ 20170 h 716973"/>
                <a:gd name="connsiteX7" fmla="*/ 1104599 w 1104599"/>
                <a:gd name="connsiteY7" fmla="*/ 0 h 716973"/>
                <a:gd name="connsiteX0" fmla="*/ 657912 w 1104599"/>
                <a:gd name="connsiteY0" fmla="*/ 302761 h 724157"/>
                <a:gd name="connsiteX1" fmla="*/ 400972 w 1104599"/>
                <a:gd name="connsiteY1" fmla="*/ 279961 h 724157"/>
                <a:gd name="connsiteX2" fmla="*/ 646747 w 1104599"/>
                <a:gd name="connsiteY2" fmla="*/ 627311 h 724157"/>
                <a:gd name="connsiteX3" fmla="*/ 416010 w 1104599"/>
                <a:gd name="connsiteY3" fmla="*/ 724157 h 724157"/>
                <a:gd name="connsiteX4" fmla="*/ 32415 w 1104599"/>
                <a:gd name="connsiteY4" fmla="*/ 261439 h 724157"/>
                <a:gd name="connsiteX5" fmla="*/ 66468 w 1104599"/>
                <a:gd name="connsiteY5" fmla="*/ 31318 h 724157"/>
                <a:gd name="connsiteX6" fmla="*/ 90192 w 1104599"/>
                <a:gd name="connsiteY6" fmla="*/ 20170 h 724157"/>
                <a:gd name="connsiteX7" fmla="*/ 1104599 w 1104599"/>
                <a:gd name="connsiteY7" fmla="*/ 0 h 724157"/>
                <a:gd name="connsiteX0" fmla="*/ 657912 w 1104599"/>
                <a:gd name="connsiteY0" fmla="*/ 302761 h 724157"/>
                <a:gd name="connsiteX1" fmla="*/ 400972 w 1104599"/>
                <a:gd name="connsiteY1" fmla="*/ 279961 h 724157"/>
                <a:gd name="connsiteX2" fmla="*/ 630332 w 1104599"/>
                <a:gd name="connsiteY2" fmla="*/ 623558 h 724157"/>
                <a:gd name="connsiteX3" fmla="*/ 416010 w 1104599"/>
                <a:gd name="connsiteY3" fmla="*/ 724157 h 724157"/>
                <a:gd name="connsiteX4" fmla="*/ 32415 w 1104599"/>
                <a:gd name="connsiteY4" fmla="*/ 261439 h 724157"/>
                <a:gd name="connsiteX5" fmla="*/ 66468 w 1104599"/>
                <a:gd name="connsiteY5" fmla="*/ 31318 h 724157"/>
                <a:gd name="connsiteX6" fmla="*/ 90192 w 1104599"/>
                <a:gd name="connsiteY6" fmla="*/ 20170 h 724157"/>
                <a:gd name="connsiteX7" fmla="*/ 1104599 w 1104599"/>
                <a:gd name="connsiteY7" fmla="*/ 0 h 724157"/>
                <a:gd name="connsiteX0" fmla="*/ 657912 w 793481"/>
                <a:gd name="connsiteY0" fmla="*/ 282591 h 703987"/>
                <a:gd name="connsiteX1" fmla="*/ 400972 w 793481"/>
                <a:gd name="connsiteY1" fmla="*/ 259791 h 703987"/>
                <a:gd name="connsiteX2" fmla="*/ 630332 w 793481"/>
                <a:gd name="connsiteY2" fmla="*/ 603388 h 703987"/>
                <a:gd name="connsiteX3" fmla="*/ 416010 w 793481"/>
                <a:gd name="connsiteY3" fmla="*/ 703987 h 703987"/>
                <a:gd name="connsiteX4" fmla="*/ 32415 w 793481"/>
                <a:gd name="connsiteY4" fmla="*/ 241269 h 703987"/>
                <a:gd name="connsiteX5" fmla="*/ 66468 w 793481"/>
                <a:gd name="connsiteY5" fmla="*/ 11148 h 703987"/>
                <a:gd name="connsiteX6" fmla="*/ 90192 w 793481"/>
                <a:gd name="connsiteY6" fmla="*/ 0 h 703987"/>
                <a:gd name="connsiteX7" fmla="*/ 793481 w 793481"/>
                <a:gd name="connsiteY7" fmla="*/ 59297 h 703987"/>
                <a:gd name="connsiteX0" fmla="*/ 657912 w 1023220"/>
                <a:gd name="connsiteY0" fmla="*/ 303409 h 724805"/>
                <a:gd name="connsiteX1" fmla="*/ 400972 w 1023220"/>
                <a:gd name="connsiteY1" fmla="*/ 280609 h 724805"/>
                <a:gd name="connsiteX2" fmla="*/ 630332 w 1023220"/>
                <a:gd name="connsiteY2" fmla="*/ 624206 h 724805"/>
                <a:gd name="connsiteX3" fmla="*/ 416010 w 1023220"/>
                <a:gd name="connsiteY3" fmla="*/ 724805 h 724805"/>
                <a:gd name="connsiteX4" fmla="*/ 32415 w 1023220"/>
                <a:gd name="connsiteY4" fmla="*/ 262087 h 724805"/>
                <a:gd name="connsiteX5" fmla="*/ 66468 w 1023220"/>
                <a:gd name="connsiteY5" fmla="*/ 31966 h 724805"/>
                <a:gd name="connsiteX6" fmla="*/ 90192 w 1023220"/>
                <a:gd name="connsiteY6" fmla="*/ 20818 h 724805"/>
                <a:gd name="connsiteX7" fmla="*/ 1023220 w 1023220"/>
                <a:gd name="connsiteY7" fmla="*/ 0 h 7248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23220" h="724805">
                  <a:moveTo>
                    <a:pt x="657912" y="303409"/>
                  </a:moveTo>
                  <a:lnTo>
                    <a:pt x="400972" y="280609"/>
                  </a:lnTo>
                  <a:lnTo>
                    <a:pt x="630332" y="624206"/>
                  </a:lnTo>
                  <a:lnTo>
                    <a:pt x="416010" y="724805"/>
                  </a:lnTo>
                  <a:lnTo>
                    <a:pt x="32415" y="262087"/>
                  </a:lnTo>
                  <a:cubicBezTo>
                    <a:pt x="-21728" y="189137"/>
                    <a:pt x="-6482" y="86108"/>
                    <a:pt x="66468" y="31966"/>
                  </a:cubicBezTo>
                  <a:lnTo>
                    <a:pt x="90192" y="20818"/>
                  </a:lnTo>
                  <a:lnTo>
                    <a:pt x="1023220" y="0"/>
                  </a:lnTo>
                </a:path>
              </a:pathLst>
            </a:custGeom>
            <a:solidFill>
              <a:srgbClr val="FF9933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</p:grpSp>
      <p:grpSp>
        <p:nvGrpSpPr>
          <p:cNvPr id="1616" name="グループ化 1615">
            <a:extLst>
              <a:ext uri="{FF2B5EF4-FFF2-40B4-BE49-F238E27FC236}">
                <a16:creationId xmlns:a16="http://schemas.microsoft.com/office/drawing/2014/main" id="{6A22D859-EEE0-4457-A5EF-37E788099CA2}"/>
              </a:ext>
            </a:extLst>
          </p:cNvPr>
          <p:cNvGrpSpPr/>
          <p:nvPr/>
        </p:nvGrpSpPr>
        <p:grpSpPr>
          <a:xfrm>
            <a:off x="6095068" y="4642621"/>
            <a:ext cx="1492508" cy="1747929"/>
            <a:chOff x="5405729" y="4257653"/>
            <a:chExt cx="2336712" cy="2736606"/>
          </a:xfrm>
        </p:grpSpPr>
        <p:sp>
          <p:nvSpPr>
            <p:cNvPr id="1617" name="片側の 2 つの角を丸めた四角形 128">
              <a:extLst>
                <a:ext uri="{FF2B5EF4-FFF2-40B4-BE49-F238E27FC236}">
                  <a16:creationId xmlns:a16="http://schemas.microsoft.com/office/drawing/2014/main" id="{81168364-48DD-4E66-BE2E-68BB7772A28A}"/>
                </a:ext>
              </a:extLst>
            </p:cNvPr>
            <p:cNvSpPr/>
            <p:nvPr/>
          </p:nvSpPr>
          <p:spPr>
            <a:xfrm>
              <a:off x="6017043" y="4257653"/>
              <a:ext cx="1176816" cy="1396392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ED7D31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grpSp>
          <p:nvGrpSpPr>
            <p:cNvPr id="1618" name="グループ化 1617">
              <a:extLst>
                <a:ext uri="{FF2B5EF4-FFF2-40B4-BE49-F238E27FC236}">
                  <a16:creationId xmlns:a16="http://schemas.microsoft.com/office/drawing/2014/main" id="{6B6A0E48-0515-4B2D-9FE8-F4CDFBA11B08}"/>
                </a:ext>
              </a:extLst>
            </p:cNvPr>
            <p:cNvGrpSpPr/>
            <p:nvPr/>
          </p:nvGrpSpPr>
          <p:grpSpPr>
            <a:xfrm>
              <a:off x="6027302" y="5549996"/>
              <a:ext cx="1156298" cy="1282491"/>
              <a:chOff x="5513400" y="4836724"/>
              <a:chExt cx="1156298" cy="1282491"/>
            </a:xfrm>
          </p:grpSpPr>
          <p:sp>
            <p:nvSpPr>
              <p:cNvPr id="1663" name="フリーフォーム: 図形 1662">
                <a:extLst>
                  <a:ext uri="{FF2B5EF4-FFF2-40B4-BE49-F238E27FC236}">
                    <a16:creationId xmlns:a16="http://schemas.microsoft.com/office/drawing/2014/main" id="{F3012BE2-0D50-421C-AA2B-7B5E944BC5B5}"/>
                  </a:ext>
                </a:extLst>
              </p:cNvPr>
              <p:cNvSpPr/>
              <p:nvPr/>
            </p:nvSpPr>
            <p:spPr>
              <a:xfrm rot="10800000">
                <a:off x="5742329" y="4836724"/>
                <a:ext cx="698442" cy="521090"/>
              </a:xfrm>
              <a:custGeom>
                <a:avLst/>
                <a:gdLst>
                  <a:gd name="connsiteX0" fmla="*/ 483019 w 698442"/>
                  <a:gd name="connsiteY0" fmla="*/ 521090 h 521090"/>
                  <a:gd name="connsiteX1" fmla="*/ 215422 w 698442"/>
                  <a:gd name="connsiteY1" fmla="*/ 521090 h 521090"/>
                  <a:gd name="connsiteX2" fmla="*/ 215422 w 698442"/>
                  <a:gd name="connsiteY2" fmla="*/ 288649 h 521090"/>
                  <a:gd name="connsiteX3" fmla="*/ 213288 w 698442"/>
                  <a:gd name="connsiteY3" fmla="*/ 288464 h 521090"/>
                  <a:gd name="connsiteX4" fmla="*/ 0 w 698442"/>
                  <a:gd name="connsiteY4" fmla="*/ 150131 h 521090"/>
                  <a:gd name="connsiteX5" fmla="*/ 349221 w 698442"/>
                  <a:gd name="connsiteY5" fmla="*/ 0 h 521090"/>
                  <a:gd name="connsiteX6" fmla="*/ 698442 w 698442"/>
                  <a:gd name="connsiteY6" fmla="*/ 150131 h 521090"/>
                  <a:gd name="connsiteX7" fmla="*/ 485153 w 698442"/>
                  <a:gd name="connsiteY7" fmla="*/ 288464 h 521090"/>
                  <a:gd name="connsiteX8" fmla="*/ 483020 w 698442"/>
                  <a:gd name="connsiteY8" fmla="*/ 288649 h 5210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98442" h="521090">
                    <a:moveTo>
                      <a:pt x="483019" y="521090"/>
                    </a:moveTo>
                    <a:lnTo>
                      <a:pt x="215422" y="521090"/>
                    </a:lnTo>
                    <a:lnTo>
                      <a:pt x="215422" y="288649"/>
                    </a:lnTo>
                    <a:lnTo>
                      <a:pt x="213288" y="288464"/>
                    </a:lnTo>
                    <a:cubicBezTo>
                      <a:pt x="87948" y="265673"/>
                      <a:pt x="0" y="212317"/>
                      <a:pt x="0" y="150131"/>
                    </a:cubicBezTo>
                    <a:cubicBezTo>
                      <a:pt x="0" y="67216"/>
                      <a:pt x="156352" y="0"/>
                      <a:pt x="349221" y="0"/>
                    </a:cubicBezTo>
                    <a:cubicBezTo>
                      <a:pt x="542090" y="0"/>
                      <a:pt x="698442" y="67216"/>
                      <a:pt x="698442" y="150131"/>
                    </a:cubicBezTo>
                    <a:cubicBezTo>
                      <a:pt x="698442" y="212317"/>
                      <a:pt x="610494" y="265673"/>
                      <a:pt x="485153" y="288464"/>
                    </a:cubicBezTo>
                    <a:lnTo>
                      <a:pt x="483020" y="288649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664" name="片側の 2 つの角を丸めた四角形 85">
                <a:extLst>
                  <a:ext uri="{FF2B5EF4-FFF2-40B4-BE49-F238E27FC236}">
                    <a16:creationId xmlns:a16="http://schemas.microsoft.com/office/drawing/2014/main" id="{CD9DAD46-803E-4286-8DE5-99A092EA35BC}"/>
                  </a:ext>
                </a:extLst>
              </p:cNvPr>
              <p:cNvSpPr/>
              <p:nvPr/>
            </p:nvSpPr>
            <p:spPr>
              <a:xfrm>
                <a:off x="5513400" y="5100285"/>
                <a:ext cx="1156298" cy="1018930"/>
              </a:xfrm>
              <a:custGeom>
                <a:avLst/>
                <a:gdLst/>
                <a:ahLst/>
                <a:cxnLst/>
                <a:rect l="l" t="t" r="r" b="b"/>
                <a:pathLst>
                  <a:path w="1156298" h="1018930">
                    <a:moveTo>
                      <a:pt x="339738" y="0"/>
                    </a:moveTo>
                    <a:lnTo>
                      <a:pt x="414999" y="178641"/>
                    </a:lnTo>
                    <a:lnTo>
                      <a:pt x="756160" y="178641"/>
                    </a:lnTo>
                    <a:lnTo>
                      <a:pt x="830816" y="1437"/>
                    </a:lnTo>
                    <a:cubicBezTo>
                      <a:pt x="1013501" y="16850"/>
                      <a:pt x="1156298" y="170521"/>
                      <a:pt x="1156298" y="357544"/>
                    </a:cubicBezTo>
                    <a:lnTo>
                      <a:pt x="1156298" y="1018930"/>
                    </a:lnTo>
                    <a:lnTo>
                      <a:pt x="0" y="1018930"/>
                    </a:lnTo>
                    <a:lnTo>
                      <a:pt x="0" y="357544"/>
                    </a:lnTo>
                    <a:cubicBezTo>
                      <a:pt x="0" y="165647"/>
                      <a:pt x="150338" y="8863"/>
                      <a:pt x="339738" y="0"/>
                    </a:cubicBezTo>
                    <a:close/>
                  </a:path>
                </a:pathLst>
              </a:custGeom>
              <a:solidFill>
                <a:srgbClr val="4472C4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665" name="台形 1664">
                <a:extLst>
                  <a:ext uri="{FF2B5EF4-FFF2-40B4-BE49-F238E27FC236}">
                    <a16:creationId xmlns:a16="http://schemas.microsoft.com/office/drawing/2014/main" id="{C624CAE3-6799-44BB-9C55-50B5418F3539}"/>
                  </a:ext>
                </a:extLst>
              </p:cNvPr>
              <p:cNvSpPr/>
              <p:nvPr/>
            </p:nvSpPr>
            <p:spPr>
              <a:xfrm rot="10800000">
                <a:off x="5841325" y="5205711"/>
                <a:ext cx="500449" cy="913503"/>
              </a:xfrm>
              <a:prstGeom prst="trapezoid">
                <a:avLst>
                  <a:gd name="adj" fmla="val 42130"/>
                </a:avLst>
              </a:prstGeom>
              <a:solidFill>
                <a:srgbClr val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666" name="フリーフォーム 97">
                <a:extLst>
                  <a:ext uri="{FF2B5EF4-FFF2-40B4-BE49-F238E27FC236}">
                    <a16:creationId xmlns:a16="http://schemas.microsoft.com/office/drawing/2014/main" id="{C188B415-B7EC-43E2-9515-93717B8B4097}"/>
                  </a:ext>
                </a:extLst>
              </p:cNvPr>
              <p:cNvSpPr/>
              <p:nvPr/>
            </p:nvSpPr>
            <p:spPr>
              <a:xfrm flipH="1">
                <a:off x="6091549" y="5081128"/>
                <a:ext cx="558165" cy="1038087"/>
              </a:xfrm>
              <a:custGeom>
                <a:avLst/>
                <a:gdLst>
                  <a:gd name="connsiteX0" fmla="*/ 413385 w 558165"/>
                  <a:gd name="connsiteY0" fmla="*/ 1043940 h 1043940"/>
                  <a:gd name="connsiteX1" fmla="*/ 558165 w 558165"/>
                  <a:gd name="connsiteY1" fmla="*/ 1043940 h 1043940"/>
                  <a:gd name="connsiteX2" fmla="*/ 354330 w 558165"/>
                  <a:gd name="connsiteY2" fmla="*/ 0 h 1043940"/>
                  <a:gd name="connsiteX3" fmla="*/ 205740 w 558165"/>
                  <a:gd name="connsiteY3" fmla="*/ 7620 h 1043940"/>
                  <a:gd name="connsiteX4" fmla="*/ 0 w 558165"/>
                  <a:gd name="connsiteY4" fmla="*/ 186690 h 1043940"/>
                  <a:gd name="connsiteX5" fmla="*/ 220980 w 558165"/>
                  <a:gd name="connsiteY5" fmla="*/ 537210 h 1043940"/>
                  <a:gd name="connsiteX6" fmla="*/ 350520 w 558165"/>
                  <a:gd name="connsiteY6" fmla="*/ 539115 h 1043940"/>
                  <a:gd name="connsiteX7" fmla="*/ 270510 w 558165"/>
                  <a:gd name="connsiteY7" fmla="*/ 621030 h 1043940"/>
                  <a:gd name="connsiteX8" fmla="*/ 413385 w 558165"/>
                  <a:gd name="connsiteY8" fmla="*/ 1043940 h 1043940"/>
                  <a:gd name="connsiteX0" fmla="*/ 413385 w 558165"/>
                  <a:gd name="connsiteY0" fmla="*/ 1043940 h 1043940"/>
                  <a:gd name="connsiteX1" fmla="*/ 558165 w 558165"/>
                  <a:gd name="connsiteY1" fmla="*/ 1043940 h 1043940"/>
                  <a:gd name="connsiteX2" fmla="*/ 354330 w 558165"/>
                  <a:gd name="connsiteY2" fmla="*/ 0 h 1043940"/>
                  <a:gd name="connsiteX3" fmla="*/ 205740 w 558165"/>
                  <a:gd name="connsiteY3" fmla="*/ 7620 h 1043940"/>
                  <a:gd name="connsiteX4" fmla="*/ 0 w 558165"/>
                  <a:gd name="connsiteY4" fmla="*/ 186690 h 1043940"/>
                  <a:gd name="connsiteX5" fmla="*/ 220980 w 558165"/>
                  <a:gd name="connsiteY5" fmla="*/ 537210 h 1043940"/>
                  <a:gd name="connsiteX6" fmla="*/ 270510 w 558165"/>
                  <a:gd name="connsiteY6" fmla="*/ 621030 h 1043940"/>
                  <a:gd name="connsiteX7" fmla="*/ 413385 w 558165"/>
                  <a:gd name="connsiteY7" fmla="*/ 1043940 h 1043940"/>
                  <a:gd name="connsiteX0" fmla="*/ 413385 w 558165"/>
                  <a:gd name="connsiteY0" fmla="*/ 1043940 h 1043940"/>
                  <a:gd name="connsiteX1" fmla="*/ 558165 w 558165"/>
                  <a:gd name="connsiteY1" fmla="*/ 1043940 h 1043940"/>
                  <a:gd name="connsiteX2" fmla="*/ 354330 w 558165"/>
                  <a:gd name="connsiteY2" fmla="*/ 0 h 1043940"/>
                  <a:gd name="connsiteX3" fmla="*/ 205740 w 558165"/>
                  <a:gd name="connsiteY3" fmla="*/ 7620 h 1043940"/>
                  <a:gd name="connsiteX4" fmla="*/ 0 w 558165"/>
                  <a:gd name="connsiteY4" fmla="*/ 186690 h 1043940"/>
                  <a:gd name="connsiteX5" fmla="*/ 220980 w 558165"/>
                  <a:gd name="connsiteY5" fmla="*/ 537210 h 1043940"/>
                  <a:gd name="connsiteX6" fmla="*/ 413385 w 558165"/>
                  <a:gd name="connsiteY6" fmla="*/ 1043940 h 1043940"/>
                  <a:gd name="connsiteX0" fmla="*/ 413385 w 558165"/>
                  <a:gd name="connsiteY0" fmla="*/ 1043940 h 1043940"/>
                  <a:gd name="connsiteX1" fmla="*/ 558165 w 558165"/>
                  <a:gd name="connsiteY1" fmla="*/ 1043940 h 1043940"/>
                  <a:gd name="connsiteX2" fmla="*/ 354330 w 558165"/>
                  <a:gd name="connsiteY2" fmla="*/ 0 h 1043940"/>
                  <a:gd name="connsiteX3" fmla="*/ 205740 w 558165"/>
                  <a:gd name="connsiteY3" fmla="*/ 7620 h 1043940"/>
                  <a:gd name="connsiteX4" fmla="*/ 0 w 558165"/>
                  <a:gd name="connsiteY4" fmla="*/ 186690 h 1043940"/>
                  <a:gd name="connsiteX5" fmla="*/ 413385 w 558165"/>
                  <a:gd name="connsiteY5" fmla="*/ 1043940 h 1043940"/>
                  <a:gd name="connsiteX0" fmla="*/ 413385 w 558165"/>
                  <a:gd name="connsiteY0" fmla="*/ 1043940 h 1043940"/>
                  <a:gd name="connsiteX1" fmla="*/ 558165 w 558165"/>
                  <a:gd name="connsiteY1" fmla="*/ 1043940 h 1043940"/>
                  <a:gd name="connsiteX2" fmla="*/ 354330 w 558165"/>
                  <a:gd name="connsiteY2" fmla="*/ 0 h 1043940"/>
                  <a:gd name="connsiteX3" fmla="*/ 205740 w 558165"/>
                  <a:gd name="connsiteY3" fmla="*/ 7620 h 1043940"/>
                  <a:gd name="connsiteX4" fmla="*/ 0 w 558165"/>
                  <a:gd name="connsiteY4" fmla="*/ 186690 h 1043940"/>
                  <a:gd name="connsiteX5" fmla="*/ 133350 w 558165"/>
                  <a:gd name="connsiteY5" fmla="*/ 462915 h 1043940"/>
                  <a:gd name="connsiteX6" fmla="*/ 413385 w 558165"/>
                  <a:gd name="connsiteY6" fmla="*/ 1043940 h 1043940"/>
                  <a:gd name="connsiteX0" fmla="*/ 413385 w 558165"/>
                  <a:gd name="connsiteY0" fmla="*/ 1043940 h 1043940"/>
                  <a:gd name="connsiteX1" fmla="*/ 558165 w 558165"/>
                  <a:gd name="connsiteY1" fmla="*/ 1043940 h 1043940"/>
                  <a:gd name="connsiteX2" fmla="*/ 354330 w 558165"/>
                  <a:gd name="connsiteY2" fmla="*/ 0 h 1043940"/>
                  <a:gd name="connsiteX3" fmla="*/ 205740 w 558165"/>
                  <a:gd name="connsiteY3" fmla="*/ 7620 h 1043940"/>
                  <a:gd name="connsiteX4" fmla="*/ 0 w 558165"/>
                  <a:gd name="connsiteY4" fmla="*/ 186690 h 1043940"/>
                  <a:gd name="connsiteX5" fmla="*/ 133350 w 558165"/>
                  <a:gd name="connsiteY5" fmla="*/ 462915 h 1043940"/>
                  <a:gd name="connsiteX6" fmla="*/ 175260 w 558165"/>
                  <a:gd name="connsiteY6" fmla="*/ 546735 h 1043940"/>
                  <a:gd name="connsiteX7" fmla="*/ 413385 w 558165"/>
                  <a:gd name="connsiteY7" fmla="*/ 1043940 h 1043940"/>
                  <a:gd name="connsiteX0" fmla="*/ 413385 w 558165"/>
                  <a:gd name="connsiteY0" fmla="*/ 1043940 h 1043940"/>
                  <a:gd name="connsiteX1" fmla="*/ 558165 w 558165"/>
                  <a:gd name="connsiteY1" fmla="*/ 1043940 h 1043940"/>
                  <a:gd name="connsiteX2" fmla="*/ 354330 w 558165"/>
                  <a:gd name="connsiteY2" fmla="*/ 0 h 1043940"/>
                  <a:gd name="connsiteX3" fmla="*/ 205740 w 558165"/>
                  <a:gd name="connsiteY3" fmla="*/ 7620 h 1043940"/>
                  <a:gd name="connsiteX4" fmla="*/ 0 w 558165"/>
                  <a:gd name="connsiteY4" fmla="*/ 186690 h 1043940"/>
                  <a:gd name="connsiteX5" fmla="*/ 133350 w 558165"/>
                  <a:gd name="connsiteY5" fmla="*/ 462915 h 1043940"/>
                  <a:gd name="connsiteX6" fmla="*/ 148590 w 558165"/>
                  <a:gd name="connsiteY6" fmla="*/ 501015 h 1043940"/>
                  <a:gd name="connsiteX7" fmla="*/ 175260 w 558165"/>
                  <a:gd name="connsiteY7" fmla="*/ 546735 h 1043940"/>
                  <a:gd name="connsiteX8" fmla="*/ 413385 w 558165"/>
                  <a:gd name="connsiteY8" fmla="*/ 1043940 h 1043940"/>
                  <a:gd name="connsiteX0" fmla="*/ 413385 w 558165"/>
                  <a:gd name="connsiteY0" fmla="*/ 1043940 h 1043940"/>
                  <a:gd name="connsiteX1" fmla="*/ 558165 w 558165"/>
                  <a:gd name="connsiteY1" fmla="*/ 1043940 h 1043940"/>
                  <a:gd name="connsiteX2" fmla="*/ 354330 w 558165"/>
                  <a:gd name="connsiteY2" fmla="*/ 0 h 1043940"/>
                  <a:gd name="connsiteX3" fmla="*/ 205740 w 558165"/>
                  <a:gd name="connsiteY3" fmla="*/ 7620 h 1043940"/>
                  <a:gd name="connsiteX4" fmla="*/ 0 w 558165"/>
                  <a:gd name="connsiteY4" fmla="*/ 186690 h 1043940"/>
                  <a:gd name="connsiteX5" fmla="*/ 133350 w 558165"/>
                  <a:gd name="connsiteY5" fmla="*/ 462915 h 1043940"/>
                  <a:gd name="connsiteX6" fmla="*/ 257175 w 558165"/>
                  <a:gd name="connsiteY6" fmla="*/ 468630 h 1043940"/>
                  <a:gd name="connsiteX7" fmla="*/ 175260 w 558165"/>
                  <a:gd name="connsiteY7" fmla="*/ 546735 h 1043940"/>
                  <a:gd name="connsiteX8" fmla="*/ 413385 w 558165"/>
                  <a:gd name="connsiteY8" fmla="*/ 1043940 h 10439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58165" h="1043940">
                    <a:moveTo>
                      <a:pt x="413385" y="1043940"/>
                    </a:moveTo>
                    <a:lnTo>
                      <a:pt x="558165" y="1043940"/>
                    </a:lnTo>
                    <a:lnTo>
                      <a:pt x="354330" y="0"/>
                    </a:lnTo>
                    <a:lnTo>
                      <a:pt x="205740" y="7620"/>
                    </a:lnTo>
                    <a:lnTo>
                      <a:pt x="0" y="186690"/>
                    </a:lnTo>
                    <a:lnTo>
                      <a:pt x="133350" y="462915"/>
                    </a:lnTo>
                    <a:lnTo>
                      <a:pt x="257175" y="468630"/>
                    </a:lnTo>
                    <a:lnTo>
                      <a:pt x="175260" y="546735"/>
                    </a:lnTo>
                    <a:lnTo>
                      <a:pt x="413385" y="1043940"/>
                    </a:lnTo>
                    <a:close/>
                  </a:path>
                </a:pathLst>
              </a:custGeom>
              <a:solidFill>
                <a:srgbClr val="00206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</p:grpSp>
        <p:grpSp>
          <p:nvGrpSpPr>
            <p:cNvPr id="1619" name="グループ化 1618">
              <a:extLst>
                <a:ext uri="{FF2B5EF4-FFF2-40B4-BE49-F238E27FC236}">
                  <a16:creationId xmlns:a16="http://schemas.microsoft.com/office/drawing/2014/main" id="{B1C4DD76-09D0-4115-A3AC-0BFD63154D43}"/>
                </a:ext>
              </a:extLst>
            </p:cNvPr>
            <p:cNvGrpSpPr/>
            <p:nvPr/>
          </p:nvGrpSpPr>
          <p:grpSpPr>
            <a:xfrm>
              <a:off x="5878697" y="4286304"/>
              <a:ext cx="1550006" cy="1326560"/>
              <a:chOff x="4520287" y="339845"/>
              <a:chExt cx="956038" cy="818218"/>
            </a:xfrm>
          </p:grpSpPr>
          <p:grpSp>
            <p:nvGrpSpPr>
              <p:cNvPr id="1640" name="グループ化 1639">
                <a:extLst>
                  <a:ext uri="{FF2B5EF4-FFF2-40B4-BE49-F238E27FC236}">
                    <a16:creationId xmlns:a16="http://schemas.microsoft.com/office/drawing/2014/main" id="{6AA6E4B9-EB0B-4BB8-A938-39A192739BC0}"/>
                  </a:ext>
                </a:extLst>
              </p:cNvPr>
              <p:cNvGrpSpPr/>
              <p:nvPr/>
            </p:nvGrpSpPr>
            <p:grpSpPr>
              <a:xfrm>
                <a:off x="4555713" y="370663"/>
                <a:ext cx="834567" cy="787400"/>
                <a:chOff x="2791859" y="2017486"/>
                <a:chExt cx="1150915" cy="1045028"/>
              </a:xfrm>
              <a:solidFill>
                <a:srgbClr val="FFCC99"/>
              </a:solidFill>
            </p:grpSpPr>
            <p:grpSp>
              <p:nvGrpSpPr>
                <p:cNvPr id="1656" name="グループ化 1655">
                  <a:extLst>
                    <a:ext uri="{FF2B5EF4-FFF2-40B4-BE49-F238E27FC236}">
                      <a16:creationId xmlns:a16="http://schemas.microsoft.com/office/drawing/2014/main" id="{F31D9A68-36E7-4CC8-9973-AEBE676465A5}"/>
                    </a:ext>
                  </a:extLst>
                </p:cNvPr>
                <p:cNvGrpSpPr/>
                <p:nvPr/>
              </p:nvGrpSpPr>
              <p:grpSpPr>
                <a:xfrm rot="20700000">
                  <a:off x="2791859" y="2459313"/>
                  <a:ext cx="222006" cy="333009"/>
                  <a:chOff x="2680607" y="2825750"/>
                  <a:chExt cx="157843" cy="236764"/>
                </a:xfrm>
                <a:grpFill/>
              </p:grpSpPr>
              <p:sp>
                <p:nvSpPr>
                  <p:cNvPr id="1661" name="円/楕円 159">
                    <a:extLst>
                      <a:ext uri="{FF2B5EF4-FFF2-40B4-BE49-F238E27FC236}">
                        <a16:creationId xmlns:a16="http://schemas.microsoft.com/office/drawing/2014/main" id="{B8E80740-5A8B-4296-9533-CD8B0F8BA2C5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662" name="円/楕円 160">
                    <a:extLst>
                      <a:ext uri="{FF2B5EF4-FFF2-40B4-BE49-F238E27FC236}">
                        <a16:creationId xmlns:a16="http://schemas.microsoft.com/office/drawing/2014/main" id="{73CCF25D-1360-4D20-9FDC-2124C3A37F1D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657" name="グループ化 1656">
                  <a:extLst>
                    <a:ext uri="{FF2B5EF4-FFF2-40B4-BE49-F238E27FC236}">
                      <a16:creationId xmlns:a16="http://schemas.microsoft.com/office/drawing/2014/main" id="{A13F8889-D315-414E-BBD4-926BB60C74AE}"/>
                    </a:ext>
                  </a:extLst>
                </p:cNvPr>
                <p:cNvGrpSpPr/>
                <p:nvPr/>
              </p:nvGrpSpPr>
              <p:grpSpPr>
                <a:xfrm rot="900000" flipH="1">
                  <a:off x="3720768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1659" name="円/楕円 157">
                    <a:extLst>
                      <a:ext uri="{FF2B5EF4-FFF2-40B4-BE49-F238E27FC236}">
                        <a16:creationId xmlns:a16="http://schemas.microsoft.com/office/drawing/2014/main" id="{04E26946-6F34-4220-AFF0-CF8D82CAAA8A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660" name="円/楕円 158">
                    <a:extLst>
                      <a:ext uri="{FF2B5EF4-FFF2-40B4-BE49-F238E27FC236}">
                        <a16:creationId xmlns:a16="http://schemas.microsoft.com/office/drawing/2014/main" id="{D17E2440-596E-40CA-B43D-C3E69ADF2756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sp>
              <p:nvSpPr>
                <p:cNvPr id="1658" name="円/楕円 156">
                  <a:extLst>
                    <a:ext uri="{FF2B5EF4-FFF2-40B4-BE49-F238E27FC236}">
                      <a16:creationId xmlns:a16="http://schemas.microsoft.com/office/drawing/2014/main" id="{FE778979-378A-4927-88D8-C732BF3764BA}"/>
                    </a:ext>
                  </a:extLst>
                </p:cNvPr>
                <p:cNvSpPr/>
                <p:nvPr/>
              </p:nvSpPr>
              <p:spPr>
                <a:xfrm>
                  <a:off x="2902857" y="2017486"/>
                  <a:ext cx="928914" cy="1045028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FF0000"/>
                    </a:gs>
                    <a:gs pos="55000">
                      <a:srgbClr val="FFCC99">
                        <a:shade val="100000"/>
                        <a:satMod val="115000"/>
                      </a:srgb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  <p:sp>
            <p:nvSpPr>
              <p:cNvPr id="1641" name="月 1640">
                <a:extLst>
                  <a:ext uri="{FF2B5EF4-FFF2-40B4-BE49-F238E27FC236}">
                    <a16:creationId xmlns:a16="http://schemas.microsoft.com/office/drawing/2014/main" id="{B6EBE500-26A5-4E16-BA12-E3D62CF96B2C}"/>
                  </a:ext>
                </a:extLst>
              </p:cNvPr>
              <p:cNvSpPr/>
              <p:nvPr/>
            </p:nvSpPr>
            <p:spPr>
              <a:xfrm>
                <a:off x="4635087" y="503739"/>
                <a:ext cx="80252" cy="650549"/>
              </a:xfrm>
              <a:prstGeom prst="moon">
                <a:avLst/>
              </a:prstGeom>
              <a:solidFill>
                <a:srgbClr val="ED7D31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642" name="月 1641">
                <a:extLst>
                  <a:ext uri="{FF2B5EF4-FFF2-40B4-BE49-F238E27FC236}">
                    <a16:creationId xmlns:a16="http://schemas.microsoft.com/office/drawing/2014/main" id="{71E2CC1F-FC08-4E34-96CB-9080699BB553}"/>
                  </a:ext>
                </a:extLst>
              </p:cNvPr>
              <p:cNvSpPr/>
              <p:nvPr/>
            </p:nvSpPr>
            <p:spPr>
              <a:xfrm flipH="1">
                <a:off x="5230653" y="503739"/>
                <a:ext cx="80252" cy="650549"/>
              </a:xfrm>
              <a:prstGeom prst="moon">
                <a:avLst/>
              </a:prstGeom>
              <a:solidFill>
                <a:srgbClr val="ED7D31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643" name="月 1642">
                <a:extLst>
                  <a:ext uri="{FF2B5EF4-FFF2-40B4-BE49-F238E27FC236}">
                    <a16:creationId xmlns:a16="http://schemas.microsoft.com/office/drawing/2014/main" id="{D14391E5-DCFF-46DE-A296-0F77D2AE70B7}"/>
                  </a:ext>
                </a:extLst>
              </p:cNvPr>
              <p:cNvSpPr/>
              <p:nvPr/>
            </p:nvSpPr>
            <p:spPr>
              <a:xfrm rot="3600000">
                <a:off x="4713362" y="146770"/>
                <a:ext cx="276180" cy="662329"/>
              </a:xfrm>
              <a:prstGeom prst="moon">
                <a:avLst>
                  <a:gd name="adj" fmla="val 87500"/>
                </a:avLst>
              </a:prstGeom>
              <a:solidFill>
                <a:srgbClr val="ED7D31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644" name="月 1643">
                <a:extLst>
                  <a:ext uri="{FF2B5EF4-FFF2-40B4-BE49-F238E27FC236}">
                    <a16:creationId xmlns:a16="http://schemas.microsoft.com/office/drawing/2014/main" id="{4C9B0F6C-D695-4332-87C7-2565804E35D5}"/>
                  </a:ext>
                </a:extLst>
              </p:cNvPr>
              <p:cNvSpPr/>
              <p:nvPr/>
            </p:nvSpPr>
            <p:spPr>
              <a:xfrm rot="18000000" flipH="1">
                <a:off x="5007071" y="146771"/>
                <a:ext cx="276180" cy="662329"/>
              </a:xfrm>
              <a:prstGeom prst="moon">
                <a:avLst>
                  <a:gd name="adj" fmla="val 87500"/>
                </a:avLst>
              </a:prstGeom>
              <a:solidFill>
                <a:srgbClr val="ED7D31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grpSp>
            <p:nvGrpSpPr>
              <p:cNvPr id="1645" name="グループ化 1644">
                <a:extLst>
                  <a:ext uri="{FF2B5EF4-FFF2-40B4-BE49-F238E27FC236}">
                    <a16:creationId xmlns:a16="http://schemas.microsoft.com/office/drawing/2014/main" id="{013A6E7A-EF93-4F73-8118-5D51E614DB33}"/>
                  </a:ext>
                </a:extLst>
              </p:cNvPr>
              <p:cNvGrpSpPr/>
              <p:nvPr/>
            </p:nvGrpSpPr>
            <p:grpSpPr>
              <a:xfrm>
                <a:off x="4726133" y="683215"/>
                <a:ext cx="138000" cy="203092"/>
                <a:chOff x="2896919" y="3691681"/>
                <a:chExt cx="138000" cy="203092"/>
              </a:xfrm>
            </p:grpSpPr>
            <p:sp>
              <p:nvSpPr>
                <p:cNvPr id="1653" name="円/楕円 148">
                  <a:extLst>
                    <a:ext uri="{FF2B5EF4-FFF2-40B4-BE49-F238E27FC236}">
                      <a16:creationId xmlns:a16="http://schemas.microsoft.com/office/drawing/2014/main" id="{721C893E-8D94-421B-930F-5383ECC4AE77}"/>
                    </a:ext>
                  </a:extLst>
                </p:cNvPr>
                <p:cNvSpPr/>
                <p:nvPr/>
              </p:nvSpPr>
              <p:spPr>
                <a:xfrm>
                  <a:off x="2896919" y="3691681"/>
                  <a:ext cx="138000" cy="179341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654" name="円/楕円 149">
                  <a:extLst>
                    <a:ext uri="{FF2B5EF4-FFF2-40B4-BE49-F238E27FC236}">
                      <a16:creationId xmlns:a16="http://schemas.microsoft.com/office/drawing/2014/main" id="{3F83EF29-29AA-414D-A2C1-93FF26EEFA31}"/>
                    </a:ext>
                  </a:extLst>
                </p:cNvPr>
                <p:cNvSpPr/>
                <p:nvPr/>
              </p:nvSpPr>
              <p:spPr>
                <a:xfrm>
                  <a:off x="2896919" y="3715432"/>
                  <a:ext cx="138000" cy="179341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655" name="円/楕円 150">
                  <a:extLst>
                    <a:ext uri="{FF2B5EF4-FFF2-40B4-BE49-F238E27FC236}">
                      <a16:creationId xmlns:a16="http://schemas.microsoft.com/office/drawing/2014/main" id="{F34707F0-6A09-4939-90D0-92B330598B0A}"/>
                    </a:ext>
                  </a:extLst>
                </p:cNvPr>
                <p:cNvSpPr/>
                <p:nvPr/>
              </p:nvSpPr>
              <p:spPr>
                <a:xfrm>
                  <a:off x="2921404" y="3747251"/>
                  <a:ext cx="89030" cy="115701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  <p:grpSp>
            <p:nvGrpSpPr>
              <p:cNvPr id="1646" name="グループ化 1645">
                <a:extLst>
                  <a:ext uri="{FF2B5EF4-FFF2-40B4-BE49-F238E27FC236}">
                    <a16:creationId xmlns:a16="http://schemas.microsoft.com/office/drawing/2014/main" id="{EDF9C7A3-BA68-4333-86C0-74F0F8AA0959}"/>
                  </a:ext>
                </a:extLst>
              </p:cNvPr>
              <p:cNvGrpSpPr/>
              <p:nvPr/>
            </p:nvGrpSpPr>
            <p:grpSpPr>
              <a:xfrm>
                <a:off x="5097572" y="683215"/>
                <a:ext cx="138000" cy="203092"/>
                <a:chOff x="2896919" y="3691681"/>
                <a:chExt cx="138000" cy="203092"/>
              </a:xfrm>
            </p:grpSpPr>
            <p:sp>
              <p:nvSpPr>
                <p:cNvPr id="1650" name="円/楕円 144">
                  <a:extLst>
                    <a:ext uri="{FF2B5EF4-FFF2-40B4-BE49-F238E27FC236}">
                      <a16:creationId xmlns:a16="http://schemas.microsoft.com/office/drawing/2014/main" id="{54DB735D-8258-489F-A487-D11D399D3877}"/>
                    </a:ext>
                  </a:extLst>
                </p:cNvPr>
                <p:cNvSpPr/>
                <p:nvPr/>
              </p:nvSpPr>
              <p:spPr>
                <a:xfrm>
                  <a:off x="2896919" y="3691681"/>
                  <a:ext cx="138000" cy="179341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651" name="円/楕円 145">
                  <a:extLst>
                    <a:ext uri="{FF2B5EF4-FFF2-40B4-BE49-F238E27FC236}">
                      <a16:creationId xmlns:a16="http://schemas.microsoft.com/office/drawing/2014/main" id="{62131F0E-9A36-444B-B0CF-7FD8C7ADEFFB}"/>
                    </a:ext>
                  </a:extLst>
                </p:cNvPr>
                <p:cNvSpPr/>
                <p:nvPr/>
              </p:nvSpPr>
              <p:spPr>
                <a:xfrm>
                  <a:off x="2896919" y="3715432"/>
                  <a:ext cx="138000" cy="179341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652" name="円/楕円 146">
                  <a:extLst>
                    <a:ext uri="{FF2B5EF4-FFF2-40B4-BE49-F238E27FC236}">
                      <a16:creationId xmlns:a16="http://schemas.microsoft.com/office/drawing/2014/main" id="{5B4DC6D3-0B81-4911-A5DF-0763964B8997}"/>
                    </a:ext>
                  </a:extLst>
                </p:cNvPr>
                <p:cNvSpPr/>
                <p:nvPr/>
              </p:nvSpPr>
              <p:spPr>
                <a:xfrm>
                  <a:off x="2921404" y="3747251"/>
                  <a:ext cx="89030" cy="115701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  <p:sp>
            <p:nvSpPr>
              <p:cNvPr id="1647" name="月 1646">
                <a:extLst>
                  <a:ext uri="{FF2B5EF4-FFF2-40B4-BE49-F238E27FC236}">
                    <a16:creationId xmlns:a16="http://schemas.microsoft.com/office/drawing/2014/main" id="{2961448C-08B4-452A-9645-108C6DA22609}"/>
                  </a:ext>
                </a:extLst>
              </p:cNvPr>
              <p:cNvSpPr/>
              <p:nvPr/>
            </p:nvSpPr>
            <p:spPr>
              <a:xfrm rot="6300000">
                <a:off x="4767172" y="556851"/>
                <a:ext cx="45719" cy="173310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648" name="月 1647">
                <a:extLst>
                  <a:ext uri="{FF2B5EF4-FFF2-40B4-BE49-F238E27FC236}">
                    <a16:creationId xmlns:a16="http://schemas.microsoft.com/office/drawing/2014/main" id="{2B731A63-389D-4A6C-931F-F5C3E66B4A6F}"/>
                  </a:ext>
                </a:extLst>
              </p:cNvPr>
              <p:cNvSpPr/>
              <p:nvPr/>
            </p:nvSpPr>
            <p:spPr>
              <a:xfrm rot="4500000">
                <a:off x="5138059" y="556853"/>
                <a:ext cx="45719" cy="173310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649" name="正方形/長方形 67">
                <a:extLst>
                  <a:ext uri="{FF2B5EF4-FFF2-40B4-BE49-F238E27FC236}">
                    <a16:creationId xmlns:a16="http://schemas.microsoft.com/office/drawing/2014/main" id="{581B1A77-6809-4809-A7AF-A70AFD0E1DE3}"/>
                  </a:ext>
                </a:extLst>
              </p:cNvPr>
              <p:cNvSpPr/>
              <p:nvPr/>
            </p:nvSpPr>
            <p:spPr>
              <a:xfrm>
                <a:off x="4948374" y="962362"/>
                <a:ext cx="50129" cy="25695"/>
              </a:xfrm>
              <a:custGeom>
                <a:avLst/>
                <a:gdLst/>
                <a:ahLst/>
                <a:cxnLst/>
                <a:rect l="l" t="t" r="r" b="b"/>
                <a:pathLst>
                  <a:path w="749072" h="1123608">
                    <a:moveTo>
                      <a:pt x="374536" y="0"/>
                    </a:moveTo>
                    <a:lnTo>
                      <a:pt x="749072" y="374536"/>
                    </a:lnTo>
                    <a:cubicBezTo>
                      <a:pt x="955923" y="581387"/>
                      <a:pt x="955923" y="916758"/>
                      <a:pt x="749072" y="1123608"/>
                    </a:cubicBezTo>
                    <a:cubicBezTo>
                      <a:pt x="542221" y="1330459"/>
                      <a:pt x="206851" y="1330459"/>
                      <a:pt x="0" y="1123608"/>
                    </a:cubicBezTo>
                    <a:cubicBezTo>
                      <a:pt x="-206851" y="916758"/>
                      <a:pt x="-206851" y="581387"/>
                      <a:pt x="0" y="374536"/>
                    </a:cubicBezTo>
                    <a:close/>
                  </a:path>
                </a:pathLst>
              </a:custGeom>
              <a:solidFill>
                <a:srgbClr val="FF33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</p:grpSp>
        <p:sp>
          <p:nvSpPr>
            <p:cNvPr id="1620" name="円/楕円 27">
              <a:extLst>
                <a:ext uri="{FF2B5EF4-FFF2-40B4-BE49-F238E27FC236}">
                  <a16:creationId xmlns:a16="http://schemas.microsoft.com/office/drawing/2014/main" id="{027703AA-3D21-42E0-AC27-21470AFCFF14}"/>
                </a:ext>
              </a:extLst>
            </p:cNvPr>
            <p:cNvSpPr/>
            <p:nvPr/>
          </p:nvSpPr>
          <p:spPr>
            <a:xfrm rot="10800000">
              <a:off x="6401244" y="5387233"/>
              <a:ext cx="415389" cy="149047"/>
            </a:xfrm>
            <a:custGeom>
              <a:avLst/>
              <a:gdLst>
                <a:gd name="connsiteX0" fmla="*/ 0 w 3210417"/>
                <a:gd name="connsiteY0" fmla="*/ 346285 h 692570"/>
                <a:gd name="connsiteX1" fmla="*/ 1605209 w 3210417"/>
                <a:gd name="connsiteY1" fmla="*/ 0 h 692570"/>
                <a:gd name="connsiteX2" fmla="*/ 3210418 w 3210417"/>
                <a:gd name="connsiteY2" fmla="*/ 346285 h 692570"/>
                <a:gd name="connsiteX3" fmla="*/ 1605209 w 3210417"/>
                <a:gd name="connsiteY3" fmla="*/ 692570 h 692570"/>
                <a:gd name="connsiteX4" fmla="*/ 0 w 3210417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57559 h 403844"/>
                <a:gd name="connsiteX1" fmla="*/ 1605209 w 3210418"/>
                <a:gd name="connsiteY1" fmla="*/ 212924 h 403844"/>
                <a:gd name="connsiteX2" fmla="*/ 3210418 w 3210418"/>
                <a:gd name="connsiteY2" fmla="*/ 57559 h 403844"/>
                <a:gd name="connsiteX3" fmla="*/ 1605209 w 3210418"/>
                <a:gd name="connsiteY3" fmla="*/ 403844 h 403844"/>
                <a:gd name="connsiteX4" fmla="*/ 0 w 3210418"/>
                <a:gd name="connsiteY4" fmla="*/ 57559 h 403844"/>
                <a:gd name="connsiteX0" fmla="*/ 58 w 3210476"/>
                <a:gd name="connsiteY0" fmla="*/ 57559 h 403844"/>
                <a:gd name="connsiteX1" fmla="*/ 1605267 w 3210476"/>
                <a:gd name="connsiteY1" fmla="*/ 212924 h 403844"/>
                <a:gd name="connsiteX2" fmla="*/ 3210476 w 3210476"/>
                <a:gd name="connsiteY2" fmla="*/ 57559 h 403844"/>
                <a:gd name="connsiteX3" fmla="*/ 1605267 w 3210476"/>
                <a:gd name="connsiteY3" fmla="*/ 403844 h 403844"/>
                <a:gd name="connsiteX4" fmla="*/ 58 w 3210476"/>
                <a:gd name="connsiteY4" fmla="*/ 57559 h 403844"/>
                <a:gd name="connsiteX0" fmla="*/ 58 w 3210534"/>
                <a:gd name="connsiteY0" fmla="*/ 15401 h 361686"/>
                <a:gd name="connsiteX1" fmla="*/ 1605267 w 3210534"/>
                <a:gd name="connsiteY1" fmla="*/ 170766 h 361686"/>
                <a:gd name="connsiteX2" fmla="*/ 3210476 w 3210534"/>
                <a:gd name="connsiteY2" fmla="*/ 15401 h 361686"/>
                <a:gd name="connsiteX3" fmla="*/ 1605267 w 3210534"/>
                <a:gd name="connsiteY3" fmla="*/ 361686 h 361686"/>
                <a:gd name="connsiteX4" fmla="*/ 58 w 3210534"/>
                <a:gd name="connsiteY4" fmla="*/ 15401 h 361686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  <a:gd name="connsiteX0" fmla="*/ 58 w 3210476"/>
                <a:gd name="connsiteY0" fmla="*/ 52462 h 398747"/>
                <a:gd name="connsiteX1" fmla="*/ 1605265 w 3210476"/>
                <a:gd name="connsiteY1" fmla="*/ 16713 h 398747"/>
                <a:gd name="connsiteX2" fmla="*/ 3210476 w 3210476"/>
                <a:gd name="connsiteY2" fmla="*/ 52462 h 398747"/>
                <a:gd name="connsiteX3" fmla="*/ 1605267 w 3210476"/>
                <a:gd name="connsiteY3" fmla="*/ 398747 h 398747"/>
                <a:gd name="connsiteX4" fmla="*/ 58 w 3210476"/>
                <a:gd name="connsiteY4" fmla="*/ 52462 h 3987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10476" h="398747">
                  <a:moveTo>
                    <a:pt x="58" y="52462"/>
                  </a:moveTo>
                  <a:cubicBezTo>
                    <a:pt x="7704" y="-23776"/>
                    <a:pt x="718733" y="16713"/>
                    <a:pt x="1605265" y="16713"/>
                  </a:cubicBezTo>
                  <a:cubicBezTo>
                    <a:pt x="2491797" y="16713"/>
                    <a:pt x="3210476" y="-38780"/>
                    <a:pt x="3210476" y="52462"/>
                  </a:cubicBezTo>
                  <a:cubicBezTo>
                    <a:pt x="3210476" y="143704"/>
                    <a:pt x="2491799" y="398747"/>
                    <a:pt x="1605267" y="398747"/>
                  </a:cubicBezTo>
                  <a:cubicBezTo>
                    <a:pt x="718735" y="398747"/>
                    <a:pt x="-7588" y="128700"/>
                    <a:pt x="58" y="52462"/>
                  </a:cubicBez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grpSp>
          <p:nvGrpSpPr>
            <p:cNvPr id="1621" name="グループ化 1620">
              <a:extLst>
                <a:ext uri="{FF2B5EF4-FFF2-40B4-BE49-F238E27FC236}">
                  <a16:creationId xmlns:a16="http://schemas.microsoft.com/office/drawing/2014/main" id="{A20232A2-E260-4144-992A-E5A8181EBCF7}"/>
                </a:ext>
              </a:extLst>
            </p:cNvPr>
            <p:cNvGrpSpPr/>
            <p:nvPr/>
          </p:nvGrpSpPr>
          <p:grpSpPr>
            <a:xfrm>
              <a:off x="6742585" y="5384766"/>
              <a:ext cx="999856" cy="921409"/>
              <a:chOff x="2103569" y="1688060"/>
              <a:chExt cx="999856" cy="921409"/>
            </a:xfrm>
          </p:grpSpPr>
          <p:grpSp>
            <p:nvGrpSpPr>
              <p:cNvPr id="1625" name="グループ化 1624">
                <a:extLst>
                  <a:ext uri="{FF2B5EF4-FFF2-40B4-BE49-F238E27FC236}">
                    <a16:creationId xmlns:a16="http://schemas.microsoft.com/office/drawing/2014/main" id="{226021EF-E394-4832-978B-EB9569D94190}"/>
                  </a:ext>
                </a:extLst>
              </p:cNvPr>
              <p:cNvGrpSpPr/>
              <p:nvPr/>
            </p:nvGrpSpPr>
            <p:grpSpPr>
              <a:xfrm>
                <a:off x="2402435" y="2150865"/>
                <a:ext cx="588416" cy="458604"/>
                <a:chOff x="2402435" y="2150865"/>
                <a:chExt cx="588416" cy="458604"/>
              </a:xfrm>
            </p:grpSpPr>
            <p:sp>
              <p:nvSpPr>
                <p:cNvPr id="1638" name="角丸四角形 87">
                  <a:extLst>
                    <a:ext uri="{FF2B5EF4-FFF2-40B4-BE49-F238E27FC236}">
                      <a16:creationId xmlns:a16="http://schemas.microsoft.com/office/drawing/2014/main" id="{982BD85C-A38B-442A-B041-D96D8984E10F}"/>
                    </a:ext>
                  </a:extLst>
                </p:cNvPr>
                <p:cNvSpPr/>
                <p:nvPr/>
              </p:nvSpPr>
              <p:spPr>
                <a:xfrm>
                  <a:off x="2405902" y="2231828"/>
                  <a:ext cx="581481" cy="377641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4472C4">
                    <a:lumMod val="7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639" name="角丸四角形 96">
                  <a:extLst>
                    <a:ext uri="{FF2B5EF4-FFF2-40B4-BE49-F238E27FC236}">
                      <a16:creationId xmlns:a16="http://schemas.microsoft.com/office/drawing/2014/main" id="{92400385-FC3F-4BD4-884B-1451570A63F6}"/>
                    </a:ext>
                  </a:extLst>
                </p:cNvPr>
                <p:cNvSpPr/>
                <p:nvPr/>
              </p:nvSpPr>
              <p:spPr>
                <a:xfrm>
                  <a:off x="2402435" y="2150865"/>
                  <a:ext cx="588416" cy="377641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  <p:grpSp>
            <p:nvGrpSpPr>
              <p:cNvPr id="1626" name="グループ化 1625">
                <a:extLst>
                  <a:ext uri="{FF2B5EF4-FFF2-40B4-BE49-F238E27FC236}">
                    <a16:creationId xmlns:a16="http://schemas.microsoft.com/office/drawing/2014/main" id="{1F4ED380-06D0-414B-AC50-45D2AB99111D}"/>
                  </a:ext>
                </a:extLst>
              </p:cNvPr>
              <p:cNvGrpSpPr/>
              <p:nvPr/>
            </p:nvGrpSpPr>
            <p:grpSpPr>
              <a:xfrm>
                <a:off x="2103569" y="1688060"/>
                <a:ext cx="999856" cy="776200"/>
                <a:chOff x="2397394" y="5773826"/>
                <a:chExt cx="999856" cy="776200"/>
              </a:xfrm>
            </p:grpSpPr>
            <p:grpSp>
              <p:nvGrpSpPr>
                <p:cNvPr id="1627" name="グループ化 1626">
                  <a:extLst>
                    <a:ext uri="{FF2B5EF4-FFF2-40B4-BE49-F238E27FC236}">
                      <a16:creationId xmlns:a16="http://schemas.microsoft.com/office/drawing/2014/main" id="{1A8A9B3A-81F6-41F6-8F80-D2E3A48E013D}"/>
                    </a:ext>
                  </a:extLst>
                </p:cNvPr>
                <p:cNvGrpSpPr/>
                <p:nvPr/>
              </p:nvGrpSpPr>
              <p:grpSpPr>
                <a:xfrm>
                  <a:off x="2495855" y="5937068"/>
                  <a:ext cx="901395" cy="612958"/>
                  <a:chOff x="2495855" y="5937068"/>
                  <a:chExt cx="901395" cy="612958"/>
                </a:xfrm>
              </p:grpSpPr>
              <p:sp>
                <p:nvSpPr>
                  <p:cNvPr id="1629" name="角丸四角形 100">
                    <a:extLst>
                      <a:ext uri="{FF2B5EF4-FFF2-40B4-BE49-F238E27FC236}">
                        <a16:creationId xmlns:a16="http://schemas.microsoft.com/office/drawing/2014/main" id="{213763BB-F517-460F-98DA-B82C7F41848B}"/>
                      </a:ext>
                    </a:extLst>
                  </p:cNvPr>
                  <p:cNvSpPr/>
                  <p:nvPr/>
                </p:nvSpPr>
                <p:spPr>
                  <a:xfrm>
                    <a:off x="2578815" y="6099176"/>
                    <a:ext cx="793035" cy="45085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630" name="角丸四角形 101">
                    <a:extLst>
                      <a:ext uri="{FF2B5EF4-FFF2-40B4-BE49-F238E27FC236}">
                        <a16:creationId xmlns:a16="http://schemas.microsoft.com/office/drawing/2014/main" id="{F0444B88-39A5-408A-A26D-0660AE2911DB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2698889" y="6086920"/>
                    <a:ext cx="455692" cy="20361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631" name="角丸四角形 102">
                    <a:extLst>
                      <a:ext uri="{FF2B5EF4-FFF2-40B4-BE49-F238E27FC236}">
                        <a16:creationId xmlns:a16="http://schemas.microsoft.com/office/drawing/2014/main" id="{0DB97CAE-9E22-4922-9020-2BE4328CB7C0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2902499" y="6086921"/>
                    <a:ext cx="455692" cy="20361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632" name="角丸四角形 103">
                    <a:extLst>
                      <a:ext uri="{FF2B5EF4-FFF2-40B4-BE49-F238E27FC236}">
                        <a16:creationId xmlns:a16="http://schemas.microsoft.com/office/drawing/2014/main" id="{1AF66DE8-EE18-4AB2-918B-08D5CE8130C2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115095" y="6097820"/>
                    <a:ext cx="399209" cy="16510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633" name="角丸四角形 105">
                    <a:extLst>
                      <a:ext uri="{FF2B5EF4-FFF2-40B4-BE49-F238E27FC236}">
                        <a16:creationId xmlns:a16="http://schemas.microsoft.com/office/drawing/2014/main" id="{A218C1A6-03EA-488B-BE6A-5193FA37B805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2698889" y="6063109"/>
                    <a:ext cx="455692" cy="20361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634" name="角丸四角形 106">
                    <a:extLst>
                      <a:ext uri="{FF2B5EF4-FFF2-40B4-BE49-F238E27FC236}">
                        <a16:creationId xmlns:a16="http://schemas.microsoft.com/office/drawing/2014/main" id="{83A7EFDC-2CD5-4157-9309-03AEDCBBCA52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2902499" y="6063110"/>
                    <a:ext cx="455692" cy="20361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635" name="角丸四角形 107">
                    <a:extLst>
                      <a:ext uri="{FF2B5EF4-FFF2-40B4-BE49-F238E27FC236}">
                        <a16:creationId xmlns:a16="http://schemas.microsoft.com/office/drawing/2014/main" id="{F2ACBE00-D9D1-4890-B3ED-C4039A550FCF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115095" y="6074009"/>
                    <a:ext cx="399209" cy="16510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636" name="角丸四角形 108">
                    <a:extLst>
                      <a:ext uri="{FF2B5EF4-FFF2-40B4-BE49-F238E27FC236}">
                        <a16:creationId xmlns:a16="http://schemas.microsoft.com/office/drawing/2014/main" id="{5BAD3262-4EFC-4C23-A845-AADD72C4915E}"/>
                      </a:ext>
                    </a:extLst>
                  </p:cNvPr>
                  <p:cNvSpPr/>
                  <p:nvPr/>
                </p:nvSpPr>
                <p:spPr>
                  <a:xfrm rot="20732390">
                    <a:off x="2546144" y="6223005"/>
                    <a:ext cx="340974" cy="21907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637" name="角丸四角形 104">
                    <a:extLst>
                      <a:ext uri="{FF2B5EF4-FFF2-40B4-BE49-F238E27FC236}">
                        <a16:creationId xmlns:a16="http://schemas.microsoft.com/office/drawing/2014/main" id="{0CF9A160-0823-4F25-B904-C0CC33570B81}"/>
                      </a:ext>
                    </a:extLst>
                  </p:cNvPr>
                  <p:cNvSpPr/>
                  <p:nvPr/>
                </p:nvSpPr>
                <p:spPr>
                  <a:xfrm rot="20732390">
                    <a:off x="2495855" y="6202849"/>
                    <a:ext cx="412035" cy="21907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sp>
              <p:nvSpPr>
                <p:cNvPr id="1628" name="円/楕円 99">
                  <a:extLst>
                    <a:ext uri="{FF2B5EF4-FFF2-40B4-BE49-F238E27FC236}">
                      <a16:creationId xmlns:a16="http://schemas.microsoft.com/office/drawing/2014/main" id="{127D625C-0FC7-43A1-8154-E29FC0AE5AEE}"/>
                    </a:ext>
                  </a:extLst>
                </p:cNvPr>
                <p:cNvSpPr/>
                <p:nvPr/>
              </p:nvSpPr>
              <p:spPr>
                <a:xfrm>
                  <a:off x="2397394" y="5773826"/>
                  <a:ext cx="531323" cy="465052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</p:grpSp>
        <p:sp>
          <p:nvSpPr>
            <p:cNvPr id="1622" name="フリーフォーム 73">
              <a:extLst>
                <a:ext uri="{FF2B5EF4-FFF2-40B4-BE49-F238E27FC236}">
                  <a16:creationId xmlns:a16="http://schemas.microsoft.com/office/drawing/2014/main" id="{07D26A0A-1F78-41CB-903A-1166D4751496}"/>
                </a:ext>
              </a:extLst>
            </p:cNvPr>
            <p:cNvSpPr/>
            <p:nvPr/>
          </p:nvSpPr>
          <p:spPr>
            <a:xfrm rot="610876">
              <a:off x="5953136" y="6601743"/>
              <a:ext cx="407496" cy="392516"/>
            </a:xfrm>
            <a:custGeom>
              <a:avLst/>
              <a:gdLst>
                <a:gd name="connsiteX0" fmla="*/ 107625 w 407496"/>
                <a:gd name="connsiteY0" fmla="*/ 2811 h 392721"/>
                <a:gd name="connsiteX1" fmla="*/ 130169 w 407496"/>
                <a:gd name="connsiteY1" fmla="*/ 205 h 392721"/>
                <a:gd name="connsiteX2" fmla="*/ 355143 w 407496"/>
                <a:gd name="connsiteY2" fmla="*/ 19170 h 392721"/>
                <a:gd name="connsiteX3" fmla="*/ 407291 w 407496"/>
                <a:gd name="connsiteY3" fmla="*/ 80919 h 392721"/>
                <a:gd name="connsiteX4" fmla="*/ 345542 w 407496"/>
                <a:gd name="connsiteY4" fmla="*/ 133066 h 392721"/>
                <a:gd name="connsiteX5" fmla="*/ 166624 w 407496"/>
                <a:gd name="connsiteY5" fmla="*/ 117983 h 392721"/>
                <a:gd name="connsiteX6" fmla="*/ 196882 w 407496"/>
                <a:gd name="connsiteY6" fmla="*/ 286467 h 392721"/>
                <a:gd name="connsiteX7" fmla="*/ 235586 w 407496"/>
                <a:gd name="connsiteY7" fmla="*/ 286467 h 392721"/>
                <a:gd name="connsiteX8" fmla="*/ 288713 w 407496"/>
                <a:gd name="connsiteY8" fmla="*/ 339594 h 392721"/>
                <a:gd name="connsiteX9" fmla="*/ 288712 w 407496"/>
                <a:gd name="connsiteY9" fmla="*/ 339594 h 392721"/>
                <a:gd name="connsiteX10" fmla="*/ 235585 w 407496"/>
                <a:gd name="connsiteY10" fmla="*/ 392721 h 392721"/>
                <a:gd name="connsiteX11" fmla="*/ 167647 w 407496"/>
                <a:gd name="connsiteY11" fmla="*/ 392720 h 392721"/>
                <a:gd name="connsiteX12" fmla="*/ 146968 w 407496"/>
                <a:gd name="connsiteY12" fmla="*/ 388545 h 392721"/>
                <a:gd name="connsiteX13" fmla="*/ 145241 w 407496"/>
                <a:gd name="connsiteY13" fmla="*/ 387381 h 392721"/>
                <a:gd name="connsiteX14" fmla="*/ 124022 w 407496"/>
                <a:gd name="connsiteY14" fmla="*/ 384849 h 392721"/>
                <a:gd name="connsiteX15" fmla="*/ 99198 w 407496"/>
                <a:gd name="connsiteY15" fmla="*/ 363761 h 392721"/>
                <a:gd name="connsiteX16" fmla="*/ 98212 w 407496"/>
                <a:gd name="connsiteY16" fmla="*/ 361270 h 392721"/>
                <a:gd name="connsiteX17" fmla="*/ 93849 w 407496"/>
                <a:gd name="connsiteY17" fmla="*/ 366650 h 392721"/>
                <a:gd name="connsiteX18" fmla="*/ 52121 w 407496"/>
                <a:gd name="connsiteY18" fmla="*/ 379766 h 392721"/>
                <a:gd name="connsiteX19" fmla="*/ 225 w 407496"/>
                <a:gd name="connsiteY19" fmla="*/ 317806 h 392721"/>
                <a:gd name="connsiteX20" fmla="*/ 20103 w 407496"/>
                <a:gd name="connsiteY20" fmla="*/ 92911 h 392721"/>
                <a:gd name="connsiteX21" fmla="*/ 59509 w 407496"/>
                <a:gd name="connsiteY21" fmla="*/ 43530 h 392721"/>
                <a:gd name="connsiteX22" fmla="*/ 71374 w 407496"/>
                <a:gd name="connsiteY22" fmla="*/ 42206 h 392721"/>
                <a:gd name="connsiteX23" fmla="*/ 74764 w 407496"/>
                <a:gd name="connsiteY23" fmla="*/ 30563 h 392721"/>
                <a:gd name="connsiteX24" fmla="*/ 107625 w 407496"/>
                <a:gd name="connsiteY24" fmla="*/ 2811 h 392721"/>
                <a:gd name="connsiteX0" fmla="*/ 107625 w 407496"/>
                <a:gd name="connsiteY0" fmla="*/ 2811 h 392721"/>
                <a:gd name="connsiteX1" fmla="*/ 130169 w 407496"/>
                <a:gd name="connsiteY1" fmla="*/ 205 h 392721"/>
                <a:gd name="connsiteX2" fmla="*/ 355143 w 407496"/>
                <a:gd name="connsiteY2" fmla="*/ 19170 h 392721"/>
                <a:gd name="connsiteX3" fmla="*/ 407291 w 407496"/>
                <a:gd name="connsiteY3" fmla="*/ 80919 h 392721"/>
                <a:gd name="connsiteX4" fmla="*/ 345542 w 407496"/>
                <a:gd name="connsiteY4" fmla="*/ 133066 h 392721"/>
                <a:gd name="connsiteX5" fmla="*/ 166624 w 407496"/>
                <a:gd name="connsiteY5" fmla="*/ 117983 h 392721"/>
                <a:gd name="connsiteX6" fmla="*/ 196882 w 407496"/>
                <a:gd name="connsiteY6" fmla="*/ 286467 h 392721"/>
                <a:gd name="connsiteX7" fmla="*/ 235586 w 407496"/>
                <a:gd name="connsiteY7" fmla="*/ 286467 h 392721"/>
                <a:gd name="connsiteX8" fmla="*/ 288713 w 407496"/>
                <a:gd name="connsiteY8" fmla="*/ 339594 h 392721"/>
                <a:gd name="connsiteX9" fmla="*/ 288712 w 407496"/>
                <a:gd name="connsiteY9" fmla="*/ 339594 h 392721"/>
                <a:gd name="connsiteX10" fmla="*/ 235585 w 407496"/>
                <a:gd name="connsiteY10" fmla="*/ 392721 h 392721"/>
                <a:gd name="connsiteX11" fmla="*/ 167647 w 407496"/>
                <a:gd name="connsiteY11" fmla="*/ 392720 h 392721"/>
                <a:gd name="connsiteX12" fmla="*/ 146968 w 407496"/>
                <a:gd name="connsiteY12" fmla="*/ 388545 h 392721"/>
                <a:gd name="connsiteX13" fmla="*/ 145241 w 407496"/>
                <a:gd name="connsiteY13" fmla="*/ 387381 h 392721"/>
                <a:gd name="connsiteX14" fmla="*/ 124022 w 407496"/>
                <a:gd name="connsiteY14" fmla="*/ 384849 h 392721"/>
                <a:gd name="connsiteX15" fmla="*/ 99198 w 407496"/>
                <a:gd name="connsiteY15" fmla="*/ 363761 h 392721"/>
                <a:gd name="connsiteX16" fmla="*/ 98212 w 407496"/>
                <a:gd name="connsiteY16" fmla="*/ 361270 h 392721"/>
                <a:gd name="connsiteX17" fmla="*/ 93849 w 407496"/>
                <a:gd name="connsiteY17" fmla="*/ 366650 h 392721"/>
                <a:gd name="connsiteX18" fmla="*/ 52121 w 407496"/>
                <a:gd name="connsiteY18" fmla="*/ 379766 h 392721"/>
                <a:gd name="connsiteX19" fmla="*/ 225 w 407496"/>
                <a:gd name="connsiteY19" fmla="*/ 317806 h 392721"/>
                <a:gd name="connsiteX20" fmla="*/ 20103 w 407496"/>
                <a:gd name="connsiteY20" fmla="*/ 92911 h 392721"/>
                <a:gd name="connsiteX21" fmla="*/ 59509 w 407496"/>
                <a:gd name="connsiteY21" fmla="*/ 43530 h 392721"/>
                <a:gd name="connsiteX22" fmla="*/ 71374 w 407496"/>
                <a:gd name="connsiteY22" fmla="*/ 42206 h 392721"/>
                <a:gd name="connsiteX23" fmla="*/ 107625 w 407496"/>
                <a:gd name="connsiteY23" fmla="*/ 2811 h 392721"/>
                <a:gd name="connsiteX0" fmla="*/ 107625 w 407496"/>
                <a:gd name="connsiteY0" fmla="*/ 2811 h 392721"/>
                <a:gd name="connsiteX1" fmla="*/ 130169 w 407496"/>
                <a:gd name="connsiteY1" fmla="*/ 205 h 392721"/>
                <a:gd name="connsiteX2" fmla="*/ 355143 w 407496"/>
                <a:gd name="connsiteY2" fmla="*/ 19170 h 392721"/>
                <a:gd name="connsiteX3" fmla="*/ 407291 w 407496"/>
                <a:gd name="connsiteY3" fmla="*/ 80919 h 392721"/>
                <a:gd name="connsiteX4" fmla="*/ 345542 w 407496"/>
                <a:gd name="connsiteY4" fmla="*/ 133066 h 392721"/>
                <a:gd name="connsiteX5" fmla="*/ 166624 w 407496"/>
                <a:gd name="connsiteY5" fmla="*/ 117983 h 392721"/>
                <a:gd name="connsiteX6" fmla="*/ 196882 w 407496"/>
                <a:gd name="connsiteY6" fmla="*/ 286467 h 392721"/>
                <a:gd name="connsiteX7" fmla="*/ 235586 w 407496"/>
                <a:gd name="connsiteY7" fmla="*/ 286467 h 392721"/>
                <a:gd name="connsiteX8" fmla="*/ 288713 w 407496"/>
                <a:gd name="connsiteY8" fmla="*/ 339594 h 392721"/>
                <a:gd name="connsiteX9" fmla="*/ 288712 w 407496"/>
                <a:gd name="connsiteY9" fmla="*/ 339594 h 392721"/>
                <a:gd name="connsiteX10" fmla="*/ 235585 w 407496"/>
                <a:gd name="connsiteY10" fmla="*/ 392721 h 392721"/>
                <a:gd name="connsiteX11" fmla="*/ 167647 w 407496"/>
                <a:gd name="connsiteY11" fmla="*/ 392720 h 392721"/>
                <a:gd name="connsiteX12" fmla="*/ 146968 w 407496"/>
                <a:gd name="connsiteY12" fmla="*/ 388545 h 392721"/>
                <a:gd name="connsiteX13" fmla="*/ 145241 w 407496"/>
                <a:gd name="connsiteY13" fmla="*/ 387381 h 392721"/>
                <a:gd name="connsiteX14" fmla="*/ 124022 w 407496"/>
                <a:gd name="connsiteY14" fmla="*/ 384849 h 392721"/>
                <a:gd name="connsiteX15" fmla="*/ 99198 w 407496"/>
                <a:gd name="connsiteY15" fmla="*/ 363761 h 392721"/>
                <a:gd name="connsiteX16" fmla="*/ 98212 w 407496"/>
                <a:gd name="connsiteY16" fmla="*/ 361270 h 392721"/>
                <a:gd name="connsiteX17" fmla="*/ 93849 w 407496"/>
                <a:gd name="connsiteY17" fmla="*/ 366650 h 392721"/>
                <a:gd name="connsiteX18" fmla="*/ 52121 w 407496"/>
                <a:gd name="connsiteY18" fmla="*/ 379766 h 392721"/>
                <a:gd name="connsiteX19" fmla="*/ 225 w 407496"/>
                <a:gd name="connsiteY19" fmla="*/ 317806 h 392721"/>
                <a:gd name="connsiteX20" fmla="*/ 20103 w 407496"/>
                <a:gd name="connsiteY20" fmla="*/ 92911 h 392721"/>
                <a:gd name="connsiteX21" fmla="*/ 59509 w 407496"/>
                <a:gd name="connsiteY21" fmla="*/ 43530 h 392721"/>
                <a:gd name="connsiteX22" fmla="*/ 107625 w 407496"/>
                <a:gd name="connsiteY22" fmla="*/ 2811 h 392721"/>
                <a:gd name="connsiteX0" fmla="*/ 107625 w 407496"/>
                <a:gd name="connsiteY0" fmla="*/ 2811 h 392721"/>
                <a:gd name="connsiteX1" fmla="*/ 130169 w 407496"/>
                <a:gd name="connsiteY1" fmla="*/ 205 h 392721"/>
                <a:gd name="connsiteX2" fmla="*/ 355143 w 407496"/>
                <a:gd name="connsiteY2" fmla="*/ 19170 h 392721"/>
                <a:gd name="connsiteX3" fmla="*/ 407291 w 407496"/>
                <a:gd name="connsiteY3" fmla="*/ 80919 h 392721"/>
                <a:gd name="connsiteX4" fmla="*/ 345542 w 407496"/>
                <a:gd name="connsiteY4" fmla="*/ 133066 h 392721"/>
                <a:gd name="connsiteX5" fmla="*/ 166624 w 407496"/>
                <a:gd name="connsiteY5" fmla="*/ 117983 h 392721"/>
                <a:gd name="connsiteX6" fmla="*/ 196882 w 407496"/>
                <a:gd name="connsiteY6" fmla="*/ 286467 h 392721"/>
                <a:gd name="connsiteX7" fmla="*/ 235586 w 407496"/>
                <a:gd name="connsiteY7" fmla="*/ 286467 h 392721"/>
                <a:gd name="connsiteX8" fmla="*/ 288713 w 407496"/>
                <a:gd name="connsiteY8" fmla="*/ 339594 h 392721"/>
                <a:gd name="connsiteX9" fmla="*/ 288712 w 407496"/>
                <a:gd name="connsiteY9" fmla="*/ 339594 h 392721"/>
                <a:gd name="connsiteX10" fmla="*/ 235585 w 407496"/>
                <a:gd name="connsiteY10" fmla="*/ 392721 h 392721"/>
                <a:gd name="connsiteX11" fmla="*/ 167647 w 407496"/>
                <a:gd name="connsiteY11" fmla="*/ 392720 h 392721"/>
                <a:gd name="connsiteX12" fmla="*/ 146968 w 407496"/>
                <a:gd name="connsiteY12" fmla="*/ 388545 h 392721"/>
                <a:gd name="connsiteX13" fmla="*/ 145241 w 407496"/>
                <a:gd name="connsiteY13" fmla="*/ 387381 h 392721"/>
                <a:gd name="connsiteX14" fmla="*/ 124022 w 407496"/>
                <a:gd name="connsiteY14" fmla="*/ 384849 h 392721"/>
                <a:gd name="connsiteX15" fmla="*/ 99198 w 407496"/>
                <a:gd name="connsiteY15" fmla="*/ 363761 h 392721"/>
                <a:gd name="connsiteX16" fmla="*/ 98212 w 407496"/>
                <a:gd name="connsiteY16" fmla="*/ 361270 h 392721"/>
                <a:gd name="connsiteX17" fmla="*/ 93849 w 407496"/>
                <a:gd name="connsiteY17" fmla="*/ 366650 h 392721"/>
                <a:gd name="connsiteX18" fmla="*/ 52121 w 407496"/>
                <a:gd name="connsiteY18" fmla="*/ 379766 h 392721"/>
                <a:gd name="connsiteX19" fmla="*/ 225 w 407496"/>
                <a:gd name="connsiteY19" fmla="*/ 317806 h 392721"/>
                <a:gd name="connsiteX20" fmla="*/ 20103 w 407496"/>
                <a:gd name="connsiteY20" fmla="*/ 92911 h 392721"/>
                <a:gd name="connsiteX21" fmla="*/ 107625 w 407496"/>
                <a:gd name="connsiteY21" fmla="*/ 2811 h 392721"/>
                <a:gd name="connsiteX0" fmla="*/ 20103 w 407496"/>
                <a:gd name="connsiteY0" fmla="*/ 92706 h 392516"/>
                <a:gd name="connsiteX1" fmla="*/ 130169 w 407496"/>
                <a:gd name="connsiteY1" fmla="*/ 0 h 392516"/>
                <a:gd name="connsiteX2" fmla="*/ 355143 w 407496"/>
                <a:gd name="connsiteY2" fmla="*/ 18965 h 392516"/>
                <a:gd name="connsiteX3" fmla="*/ 407291 w 407496"/>
                <a:gd name="connsiteY3" fmla="*/ 80714 h 392516"/>
                <a:gd name="connsiteX4" fmla="*/ 345542 w 407496"/>
                <a:gd name="connsiteY4" fmla="*/ 132861 h 392516"/>
                <a:gd name="connsiteX5" fmla="*/ 166624 w 407496"/>
                <a:gd name="connsiteY5" fmla="*/ 117778 h 392516"/>
                <a:gd name="connsiteX6" fmla="*/ 196882 w 407496"/>
                <a:gd name="connsiteY6" fmla="*/ 286262 h 392516"/>
                <a:gd name="connsiteX7" fmla="*/ 235586 w 407496"/>
                <a:gd name="connsiteY7" fmla="*/ 286262 h 392516"/>
                <a:gd name="connsiteX8" fmla="*/ 288713 w 407496"/>
                <a:gd name="connsiteY8" fmla="*/ 339389 h 392516"/>
                <a:gd name="connsiteX9" fmla="*/ 288712 w 407496"/>
                <a:gd name="connsiteY9" fmla="*/ 339389 h 392516"/>
                <a:gd name="connsiteX10" fmla="*/ 235585 w 407496"/>
                <a:gd name="connsiteY10" fmla="*/ 392516 h 392516"/>
                <a:gd name="connsiteX11" fmla="*/ 167647 w 407496"/>
                <a:gd name="connsiteY11" fmla="*/ 392515 h 392516"/>
                <a:gd name="connsiteX12" fmla="*/ 146968 w 407496"/>
                <a:gd name="connsiteY12" fmla="*/ 388340 h 392516"/>
                <a:gd name="connsiteX13" fmla="*/ 145241 w 407496"/>
                <a:gd name="connsiteY13" fmla="*/ 387176 h 392516"/>
                <a:gd name="connsiteX14" fmla="*/ 124022 w 407496"/>
                <a:gd name="connsiteY14" fmla="*/ 384644 h 392516"/>
                <a:gd name="connsiteX15" fmla="*/ 99198 w 407496"/>
                <a:gd name="connsiteY15" fmla="*/ 363556 h 392516"/>
                <a:gd name="connsiteX16" fmla="*/ 98212 w 407496"/>
                <a:gd name="connsiteY16" fmla="*/ 361065 h 392516"/>
                <a:gd name="connsiteX17" fmla="*/ 93849 w 407496"/>
                <a:gd name="connsiteY17" fmla="*/ 366445 h 392516"/>
                <a:gd name="connsiteX18" fmla="*/ 52121 w 407496"/>
                <a:gd name="connsiteY18" fmla="*/ 379561 h 392516"/>
                <a:gd name="connsiteX19" fmla="*/ 225 w 407496"/>
                <a:gd name="connsiteY19" fmla="*/ 317601 h 392516"/>
                <a:gd name="connsiteX20" fmla="*/ 20103 w 407496"/>
                <a:gd name="connsiteY20" fmla="*/ 92706 h 392516"/>
                <a:gd name="connsiteX0" fmla="*/ 20103 w 407496"/>
                <a:gd name="connsiteY0" fmla="*/ 92706 h 392516"/>
                <a:gd name="connsiteX1" fmla="*/ 130169 w 407496"/>
                <a:gd name="connsiteY1" fmla="*/ 0 h 392516"/>
                <a:gd name="connsiteX2" fmla="*/ 355143 w 407496"/>
                <a:gd name="connsiteY2" fmla="*/ 18965 h 392516"/>
                <a:gd name="connsiteX3" fmla="*/ 407291 w 407496"/>
                <a:gd name="connsiteY3" fmla="*/ 80714 h 392516"/>
                <a:gd name="connsiteX4" fmla="*/ 345542 w 407496"/>
                <a:gd name="connsiteY4" fmla="*/ 132861 h 392516"/>
                <a:gd name="connsiteX5" fmla="*/ 166624 w 407496"/>
                <a:gd name="connsiteY5" fmla="*/ 117778 h 392516"/>
                <a:gd name="connsiteX6" fmla="*/ 196882 w 407496"/>
                <a:gd name="connsiteY6" fmla="*/ 286262 h 392516"/>
                <a:gd name="connsiteX7" fmla="*/ 235586 w 407496"/>
                <a:gd name="connsiteY7" fmla="*/ 286262 h 392516"/>
                <a:gd name="connsiteX8" fmla="*/ 288713 w 407496"/>
                <a:gd name="connsiteY8" fmla="*/ 339389 h 392516"/>
                <a:gd name="connsiteX9" fmla="*/ 288712 w 407496"/>
                <a:gd name="connsiteY9" fmla="*/ 339389 h 392516"/>
                <a:gd name="connsiteX10" fmla="*/ 235585 w 407496"/>
                <a:gd name="connsiteY10" fmla="*/ 392516 h 392516"/>
                <a:gd name="connsiteX11" fmla="*/ 167647 w 407496"/>
                <a:gd name="connsiteY11" fmla="*/ 392515 h 392516"/>
                <a:gd name="connsiteX12" fmla="*/ 146968 w 407496"/>
                <a:gd name="connsiteY12" fmla="*/ 388340 h 392516"/>
                <a:gd name="connsiteX13" fmla="*/ 145241 w 407496"/>
                <a:gd name="connsiteY13" fmla="*/ 387176 h 392516"/>
                <a:gd name="connsiteX14" fmla="*/ 124022 w 407496"/>
                <a:gd name="connsiteY14" fmla="*/ 384644 h 392516"/>
                <a:gd name="connsiteX15" fmla="*/ 99198 w 407496"/>
                <a:gd name="connsiteY15" fmla="*/ 363556 h 392516"/>
                <a:gd name="connsiteX16" fmla="*/ 98212 w 407496"/>
                <a:gd name="connsiteY16" fmla="*/ 361065 h 392516"/>
                <a:gd name="connsiteX17" fmla="*/ 93849 w 407496"/>
                <a:gd name="connsiteY17" fmla="*/ 366445 h 392516"/>
                <a:gd name="connsiteX18" fmla="*/ 52121 w 407496"/>
                <a:gd name="connsiteY18" fmla="*/ 379561 h 392516"/>
                <a:gd name="connsiteX19" fmla="*/ 225 w 407496"/>
                <a:gd name="connsiteY19" fmla="*/ 317601 h 392516"/>
                <a:gd name="connsiteX20" fmla="*/ 20103 w 407496"/>
                <a:gd name="connsiteY20" fmla="*/ 92706 h 3925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407496" h="392516">
                  <a:moveTo>
                    <a:pt x="20103" y="92706"/>
                  </a:moveTo>
                  <a:lnTo>
                    <a:pt x="130169" y="0"/>
                  </a:lnTo>
                  <a:lnTo>
                    <a:pt x="355143" y="18965"/>
                  </a:lnTo>
                  <a:cubicBezTo>
                    <a:pt x="386595" y="21616"/>
                    <a:pt x="409942" y="49262"/>
                    <a:pt x="407291" y="80714"/>
                  </a:cubicBezTo>
                  <a:cubicBezTo>
                    <a:pt x="404639" y="112166"/>
                    <a:pt x="376993" y="135512"/>
                    <a:pt x="345542" y="132861"/>
                  </a:cubicBezTo>
                  <a:lnTo>
                    <a:pt x="166624" y="117778"/>
                  </a:lnTo>
                  <a:lnTo>
                    <a:pt x="196882" y="286262"/>
                  </a:lnTo>
                  <a:lnTo>
                    <a:pt x="235586" y="286262"/>
                  </a:lnTo>
                  <a:cubicBezTo>
                    <a:pt x="264927" y="286262"/>
                    <a:pt x="288713" y="310048"/>
                    <a:pt x="288713" y="339389"/>
                  </a:cubicBezTo>
                  <a:lnTo>
                    <a:pt x="288712" y="339389"/>
                  </a:lnTo>
                  <a:cubicBezTo>
                    <a:pt x="288712" y="368730"/>
                    <a:pt x="264926" y="392516"/>
                    <a:pt x="235585" y="392516"/>
                  </a:cubicBezTo>
                  <a:lnTo>
                    <a:pt x="167647" y="392515"/>
                  </a:lnTo>
                  <a:cubicBezTo>
                    <a:pt x="160312" y="392515"/>
                    <a:pt x="153324" y="391028"/>
                    <a:pt x="146968" y="388340"/>
                  </a:cubicBezTo>
                  <a:lnTo>
                    <a:pt x="145241" y="387176"/>
                  </a:lnTo>
                  <a:lnTo>
                    <a:pt x="124022" y="384644"/>
                  </a:lnTo>
                  <a:cubicBezTo>
                    <a:pt x="113956" y="380191"/>
                    <a:pt x="105280" y="372883"/>
                    <a:pt x="99198" y="363556"/>
                  </a:cubicBezTo>
                  <a:lnTo>
                    <a:pt x="98212" y="361065"/>
                  </a:lnTo>
                  <a:lnTo>
                    <a:pt x="93849" y="366445"/>
                  </a:lnTo>
                  <a:cubicBezTo>
                    <a:pt x="82637" y="375837"/>
                    <a:pt x="67842" y="380951"/>
                    <a:pt x="52121" y="379561"/>
                  </a:cubicBezTo>
                  <a:cubicBezTo>
                    <a:pt x="20681" y="376782"/>
                    <a:pt x="-2554" y="349042"/>
                    <a:pt x="225" y="317601"/>
                  </a:cubicBezTo>
                  <a:lnTo>
                    <a:pt x="20103" y="92706"/>
                  </a:ln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sp>
          <p:nvSpPr>
            <p:cNvPr id="1623" name="フリーフォーム 74">
              <a:extLst>
                <a:ext uri="{FF2B5EF4-FFF2-40B4-BE49-F238E27FC236}">
                  <a16:creationId xmlns:a16="http://schemas.microsoft.com/office/drawing/2014/main" id="{5BF386C4-79C4-401A-87D5-024D323DA523}"/>
                </a:ext>
              </a:extLst>
            </p:cNvPr>
            <p:cNvSpPr/>
            <p:nvPr/>
          </p:nvSpPr>
          <p:spPr>
            <a:xfrm rot="20339314">
              <a:off x="5405729" y="6012661"/>
              <a:ext cx="1023220" cy="724805"/>
            </a:xfrm>
            <a:custGeom>
              <a:avLst/>
              <a:gdLst>
                <a:gd name="connsiteX0" fmla="*/ 1051281 w 1150041"/>
                <a:gd name="connsiteY0" fmla="*/ 12707 h 813876"/>
                <a:gd name="connsiteX1" fmla="*/ 1150041 w 1150041"/>
                <a:gd name="connsiteY1" fmla="*/ 161702 h 813876"/>
                <a:gd name="connsiteX2" fmla="*/ 988339 w 1150041"/>
                <a:gd name="connsiteY2" fmla="*/ 323404 h 813876"/>
                <a:gd name="connsiteX3" fmla="*/ 482724 w 1150041"/>
                <a:gd name="connsiteY3" fmla="*/ 323404 h 813876"/>
                <a:gd name="connsiteX4" fmla="*/ 701228 w 1150041"/>
                <a:gd name="connsiteY4" fmla="*/ 617809 h 813876"/>
                <a:gd name="connsiteX5" fmla="*/ 437055 w 1150041"/>
                <a:gd name="connsiteY5" fmla="*/ 813876 h 813876"/>
                <a:gd name="connsiteX6" fmla="*/ 32415 w 1150041"/>
                <a:gd name="connsiteY6" fmla="*/ 268681 h 813876"/>
                <a:gd name="connsiteX7" fmla="*/ 66468 w 1150041"/>
                <a:gd name="connsiteY7" fmla="*/ 38560 h 813876"/>
                <a:gd name="connsiteX8" fmla="*/ 90192 w 1150041"/>
                <a:gd name="connsiteY8" fmla="*/ 27412 h 813876"/>
                <a:gd name="connsiteX9" fmla="*/ 112002 w 1150041"/>
                <a:gd name="connsiteY9" fmla="*/ 12707 h 813876"/>
                <a:gd name="connsiteX10" fmla="*/ 174944 w 1150041"/>
                <a:gd name="connsiteY10" fmla="*/ 0 h 813876"/>
                <a:gd name="connsiteX11" fmla="*/ 988339 w 1150041"/>
                <a:gd name="connsiteY11" fmla="*/ 0 h 813876"/>
                <a:gd name="connsiteX12" fmla="*/ 1051281 w 1150041"/>
                <a:gd name="connsiteY12" fmla="*/ 12707 h 813876"/>
                <a:gd name="connsiteX0" fmla="*/ 1150041 w 1241481"/>
                <a:gd name="connsiteY0" fmla="*/ 161702 h 813876"/>
                <a:gd name="connsiteX1" fmla="*/ 988339 w 1241481"/>
                <a:gd name="connsiteY1" fmla="*/ 323404 h 813876"/>
                <a:gd name="connsiteX2" fmla="*/ 482724 w 1241481"/>
                <a:gd name="connsiteY2" fmla="*/ 323404 h 813876"/>
                <a:gd name="connsiteX3" fmla="*/ 701228 w 1241481"/>
                <a:gd name="connsiteY3" fmla="*/ 617809 h 813876"/>
                <a:gd name="connsiteX4" fmla="*/ 437055 w 1241481"/>
                <a:gd name="connsiteY4" fmla="*/ 813876 h 813876"/>
                <a:gd name="connsiteX5" fmla="*/ 32415 w 1241481"/>
                <a:gd name="connsiteY5" fmla="*/ 268681 h 813876"/>
                <a:gd name="connsiteX6" fmla="*/ 66468 w 1241481"/>
                <a:gd name="connsiteY6" fmla="*/ 38560 h 813876"/>
                <a:gd name="connsiteX7" fmla="*/ 90192 w 1241481"/>
                <a:gd name="connsiteY7" fmla="*/ 27412 h 813876"/>
                <a:gd name="connsiteX8" fmla="*/ 112002 w 1241481"/>
                <a:gd name="connsiteY8" fmla="*/ 12707 h 813876"/>
                <a:gd name="connsiteX9" fmla="*/ 174944 w 1241481"/>
                <a:gd name="connsiteY9" fmla="*/ 0 h 813876"/>
                <a:gd name="connsiteX10" fmla="*/ 988339 w 1241481"/>
                <a:gd name="connsiteY10" fmla="*/ 0 h 813876"/>
                <a:gd name="connsiteX11" fmla="*/ 1051281 w 1241481"/>
                <a:gd name="connsiteY11" fmla="*/ 12707 h 813876"/>
                <a:gd name="connsiteX12" fmla="*/ 1241481 w 1241481"/>
                <a:gd name="connsiteY12" fmla="*/ 253142 h 813876"/>
                <a:gd name="connsiteX0" fmla="*/ 988339 w 1241481"/>
                <a:gd name="connsiteY0" fmla="*/ 323404 h 813876"/>
                <a:gd name="connsiteX1" fmla="*/ 482724 w 1241481"/>
                <a:gd name="connsiteY1" fmla="*/ 323404 h 813876"/>
                <a:gd name="connsiteX2" fmla="*/ 701228 w 1241481"/>
                <a:gd name="connsiteY2" fmla="*/ 617809 h 813876"/>
                <a:gd name="connsiteX3" fmla="*/ 437055 w 1241481"/>
                <a:gd name="connsiteY3" fmla="*/ 813876 h 813876"/>
                <a:gd name="connsiteX4" fmla="*/ 32415 w 1241481"/>
                <a:gd name="connsiteY4" fmla="*/ 268681 h 813876"/>
                <a:gd name="connsiteX5" fmla="*/ 66468 w 1241481"/>
                <a:gd name="connsiteY5" fmla="*/ 38560 h 813876"/>
                <a:gd name="connsiteX6" fmla="*/ 90192 w 1241481"/>
                <a:gd name="connsiteY6" fmla="*/ 27412 h 813876"/>
                <a:gd name="connsiteX7" fmla="*/ 112002 w 1241481"/>
                <a:gd name="connsiteY7" fmla="*/ 12707 h 813876"/>
                <a:gd name="connsiteX8" fmla="*/ 174944 w 1241481"/>
                <a:gd name="connsiteY8" fmla="*/ 0 h 813876"/>
                <a:gd name="connsiteX9" fmla="*/ 988339 w 1241481"/>
                <a:gd name="connsiteY9" fmla="*/ 0 h 813876"/>
                <a:gd name="connsiteX10" fmla="*/ 1051281 w 1241481"/>
                <a:gd name="connsiteY10" fmla="*/ 12707 h 813876"/>
                <a:gd name="connsiteX11" fmla="*/ 1241481 w 1241481"/>
                <a:gd name="connsiteY11" fmla="*/ 253142 h 813876"/>
                <a:gd name="connsiteX0" fmla="*/ 988339 w 1051281"/>
                <a:gd name="connsiteY0" fmla="*/ 323404 h 813876"/>
                <a:gd name="connsiteX1" fmla="*/ 482724 w 1051281"/>
                <a:gd name="connsiteY1" fmla="*/ 323404 h 813876"/>
                <a:gd name="connsiteX2" fmla="*/ 701228 w 1051281"/>
                <a:gd name="connsiteY2" fmla="*/ 617809 h 813876"/>
                <a:gd name="connsiteX3" fmla="*/ 437055 w 1051281"/>
                <a:gd name="connsiteY3" fmla="*/ 813876 h 813876"/>
                <a:gd name="connsiteX4" fmla="*/ 32415 w 1051281"/>
                <a:gd name="connsiteY4" fmla="*/ 268681 h 813876"/>
                <a:gd name="connsiteX5" fmla="*/ 66468 w 1051281"/>
                <a:gd name="connsiteY5" fmla="*/ 38560 h 813876"/>
                <a:gd name="connsiteX6" fmla="*/ 90192 w 1051281"/>
                <a:gd name="connsiteY6" fmla="*/ 27412 h 813876"/>
                <a:gd name="connsiteX7" fmla="*/ 112002 w 1051281"/>
                <a:gd name="connsiteY7" fmla="*/ 12707 h 813876"/>
                <a:gd name="connsiteX8" fmla="*/ 174944 w 1051281"/>
                <a:gd name="connsiteY8" fmla="*/ 0 h 813876"/>
                <a:gd name="connsiteX9" fmla="*/ 988339 w 1051281"/>
                <a:gd name="connsiteY9" fmla="*/ 0 h 813876"/>
                <a:gd name="connsiteX10" fmla="*/ 1051281 w 1051281"/>
                <a:gd name="connsiteY10" fmla="*/ 12707 h 813876"/>
                <a:gd name="connsiteX0" fmla="*/ 988339 w 988339"/>
                <a:gd name="connsiteY0" fmla="*/ 323404 h 813876"/>
                <a:gd name="connsiteX1" fmla="*/ 482724 w 988339"/>
                <a:gd name="connsiteY1" fmla="*/ 323404 h 813876"/>
                <a:gd name="connsiteX2" fmla="*/ 701228 w 988339"/>
                <a:gd name="connsiteY2" fmla="*/ 617809 h 813876"/>
                <a:gd name="connsiteX3" fmla="*/ 437055 w 988339"/>
                <a:gd name="connsiteY3" fmla="*/ 813876 h 813876"/>
                <a:gd name="connsiteX4" fmla="*/ 32415 w 988339"/>
                <a:gd name="connsiteY4" fmla="*/ 268681 h 813876"/>
                <a:gd name="connsiteX5" fmla="*/ 66468 w 988339"/>
                <a:gd name="connsiteY5" fmla="*/ 38560 h 813876"/>
                <a:gd name="connsiteX6" fmla="*/ 90192 w 988339"/>
                <a:gd name="connsiteY6" fmla="*/ 27412 h 813876"/>
                <a:gd name="connsiteX7" fmla="*/ 112002 w 988339"/>
                <a:gd name="connsiteY7" fmla="*/ 12707 h 813876"/>
                <a:gd name="connsiteX8" fmla="*/ 174944 w 988339"/>
                <a:gd name="connsiteY8" fmla="*/ 0 h 813876"/>
                <a:gd name="connsiteX9" fmla="*/ 988339 w 988339"/>
                <a:gd name="connsiteY9" fmla="*/ 0 h 813876"/>
                <a:gd name="connsiteX0" fmla="*/ 750224 w 988339"/>
                <a:gd name="connsiteY0" fmla="*/ 309112 h 813876"/>
                <a:gd name="connsiteX1" fmla="*/ 482724 w 988339"/>
                <a:gd name="connsiteY1" fmla="*/ 323404 h 813876"/>
                <a:gd name="connsiteX2" fmla="*/ 701228 w 988339"/>
                <a:gd name="connsiteY2" fmla="*/ 617809 h 813876"/>
                <a:gd name="connsiteX3" fmla="*/ 437055 w 988339"/>
                <a:gd name="connsiteY3" fmla="*/ 813876 h 813876"/>
                <a:gd name="connsiteX4" fmla="*/ 32415 w 988339"/>
                <a:gd name="connsiteY4" fmla="*/ 268681 h 813876"/>
                <a:gd name="connsiteX5" fmla="*/ 66468 w 988339"/>
                <a:gd name="connsiteY5" fmla="*/ 38560 h 813876"/>
                <a:gd name="connsiteX6" fmla="*/ 90192 w 988339"/>
                <a:gd name="connsiteY6" fmla="*/ 27412 h 813876"/>
                <a:gd name="connsiteX7" fmla="*/ 112002 w 988339"/>
                <a:gd name="connsiteY7" fmla="*/ 12707 h 813876"/>
                <a:gd name="connsiteX8" fmla="*/ 174944 w 988339"/>
                <a:gd name="connsiteY8" fmla="*/ 0 h 813876"/>
                <a:gd name="connsiteX9" fmla="*/ 988339 w 988339"/>
                <a:gd name="connsiteY9" fmla="*/ 0 h 813876"/>
                <a:gd name="connsiteX0" fmla="*/ 750224 w 988339"/>
                <a:gd name="connsiteY0" fmla="*/ 309112 h 698247"/>
                <a:gd name="connsiteX1" fmla="*/ 482724 w 988339"/>
                <a:gd name="connsiteY1" fmla="*/ 323404 h 698247"/>
                <a:gd name="connsiteX2" fmla="*/ 701228 w 988339"/>
                <a:gd name="connsiteY2" fmla="*/ 617809 h 698247"/>
                <a:gd name="connsiteX3" fmla="*/ 382829 w 988339"/>
                <a:gd name="connsiteY3" fmla="*/ 698247 h 698247"/>
                <a:gd name="connsiteX4" fmla="*/ 32415 w 988339"/>
                <a:gd name="connsiteY4" fmla="*/ 268681 h 698247"/>
                <a:gd name="connsiteX5" fmla="*/ 66468 w 988339"/>
                <a:gd name="connsiteY5" fmla="*/ 38560 h 698247"/>
                <a:gd name="connsiteX6" fmla="*/ 90192 w 988339"/>
                <a:gd name="connsiteY6" fmla="*/ 27412 h 698247"/>
                <a:gd name="connsiteX7" fmla="*/ 112002 w 988339"/>
                <a:gd name="connsiteY7" fmla="*/ 12707 h 698247"/>
                <a:gd name="connsiteX8" fmla="*/ 174944 w 988339"/>
                <a:gd name="connsiteY8" fmla="*/ 0 h 698247"/>
                <a:gd name="connsiteX9" fmla="*/ 988339 w 988339"/>
                <a:gd name="connsiteY9" fmla="*/ 0 h 698247"/>
                <a:gd name="connsiteX0" fmla="*/ 750224 w 988339"/>
                <a:gd name="connsiteY0" fmla="*/ 309112 h 698247"/>
                <a:gd name="connsiteX1" fmla="*/ 482724 w 988339"/>
                <a:gd name="connsiteY1" fmla="*/ 323404 h 698247"/>
                <a:gd name="connsiteX2" fmla="*/ 598329 w 988339"/>
                <a:gd name="connsiteY2" fmla="*/ 554735 h 698247"/>
                <a:gd name="connsiteX3" fmla="*/ 382829 w 988339"/>
                <a:gd name="connsiteY3" fmla="*/ 698247 h 698247"/>
                <a:gd name="connsiteX4" fmla="*/ 32415 w 988339"/>
                <a:gd name="connsiteY4" fmla="*/ 268681 h 698247"/>
                <a:gd name="connsiteX5" fmla="*/ 66468 w 988339"/>
                <a:gd name="connsiteY5" fmla="*/ 38560 h 698247"/>
                <a:gd name="connsiteX6" fmla="*/ 90192 w 988339"/>
                <a:gd name="connsiteY6" fmla="*/ 27412 h 698247"/>
                <a:gd name="connsiteX7" fmla="*/ 112002 w 988339"/>
                <a:gd name="connsiteY7" fmla="*/ 12707 h 698247"/>
                <a:gd name="connsiteX8" fmla="*/ 174944 w 988339"/>
                <a:gd name="connsiteY8" fmla="*/ 0 h 698247"/>
                <a:gd name="connsiteX9" fmla="*/ 988339 w 988339"/>
                <a:gd name="connsiteY9" fmla="*/ 0 h 698247"/>
                <a:gd name="connsiteX0" fmla="*/ 750224 w 988339"/>
                <a:gd name="connsiteY0" fmla="*/ 309112 h 698247"/>
                <a:gd name="connsiteX1" fmla="*/ 400972 w 988339"/>
                <a:gd name="connsiteY1" fmla="*/ 287203 h 698247"/>
                <a:gd name="connsiteX2" fmla="*/ 598329 w 988339"/>
                <a:gd name="connsiteY2" fmla="*/ 554735 h 698247"/>
                <a:gd name="connsiteX3" fmla="*/ 382829 w 988339"/>
                <a:gd name="connsiteY3" fmla="*/ 698247 h 698247"/>
                <a:gd name="connsiteX4" fmla="*/ 32415 w 988339"/>
                <a:gd name="connsiteY4" fmla="*/ 268681 h 698247"/>
                <a:gd name="connsiteX5" fmla="*/ 66468 w 988339"/>
                <a:gd name="connsiteY5" fmla="*/ 38560 h 698247"/>
                <a:gd name="connsiteX6" fmla="*/ 90192 w 988339"/>
                <a:gd name="connsiteY6" fmla="*/ 27412 h 698247"/>
                <a:gd name="connsiteX7" fmla="*/ 112002 w 988339"/>
                <a:gd name="connsiteY7" fmla="*/ 12707 h 698247"/>
                <a:gd name="connsiteX8" fmla="*/ 174944 w 988339"/>
                <a:gd name="connsiteY8" fmla="*/ 0 h 698247"/>
                <a:gd name="connsiteX9" fmla="*/ 988339 w 988339"/>
                <a:gd name="connsiteY9" fmla="*/ 0 h 698247"/>
                <a:gd name="connsiteX0" fmla="*/ 750224 w 988339"/>
                <a:gd name="connsiteY0" fmla="*/ 309112 h 698247"/>
                <a:gd name="connsiteX1" fmla="*/ 400972 w 988339"/>
                <a:gd name="connsiteY1" fmla="*/ 287203 h 698247"/>
                <a:gd name="connsiteX2" fmla="*/ 598329 w 988339"/>
                <a:gd name="connsiteY2" fmla="*/ 554735 h 698247"/>
                <a:gd name="connsiteX3" fmla="*/ 382829 w 988339"/>
                <a:gd name="connsiteY3" fmla="*/ 698247 h 698247"/>
                <a:gd name="connsiteX4" fmla="*/ 32415 w 988339"/>
                <a:gd name="connsiteY4" fmla="*/ 268681 h 698247"/>
                <a:gd name="connsiteX5" fmla="*/ 66468 w 988339"/>
                <a:gd name="connsiteY5" fmla="*/ 38560 h 698247"/>
                <a:gd name="connsiteX6" fmla="*/ 90192 w 988339"/>
                <a:gd name="connsiteY6" fmla="*/ 27412 h 698247"/>
                <a:gd name="connsiteX7" fmla="*/ 174944 w 988339"/>
                <a:gd name="connsiteY7" fmla="*/ 0 h 698247"/>
                <a:gd name="connsiteX8" fmla="*/ 988339 w 988339"/>
                <a:gd name="connsiteY8" fmla="*/ 0 h 698247"/>
                <a:gd name="connsiteX0" fmla="*/ 750224 w 988339"/>
                <a:gd name="connsiteY0" fmla="*/ 309112 h 698247"/>
                <a:gd name="connsiteX1" fmla="*/ 400972 w 988339"/>
                <a:gd name="connsiteY1" fmla="*/ 287203 h 698247"/>
                <a:gd name="connsiteX2" fmla="*/ 598329 w 988339"/>
                <a:gd name="connsiteY2" fmla="*/ 554735 h 698247"/>
                <a:gd name="connsiteX3" fmla="*/ 382829 w 988339"/>
                <a:gd name="connsiteY3" fmla="*/ 698247 h 698247"/>
                <a:gd name="connsiteX4" fmla="*/ 32415 w 988339"/>
                <a:gd name="connsiteY4" fmla="*/ 268681 h 698247"/>
                <a:gd name="connsiteX5" fmla="*/ 66468 w 988339"/>
                <a:gd name="connsiteY5" fmla="*/ 38560 h 698247"/>
                <a:gd name="connsiteX6" fmla="*/ 90192 w 988339"/>
                <a:gd name="connsiteY6" fmla="*/ 27412 h 698247"/>
                <a:gd name="connsiteX7" fmla="*/ 988339 w 988339"/>
                <a:gd name="connsiteY7" fmla="*/ 0 h 698247"/>
                <a:gd name="connsiteX0" fmla="*/ 589978 w 988339"/>
                <a:gd name="connsiteY0" fmla="*/ 300916 h 698247"/>
                <a:gd name="connsiteX1" fmla="*/ 400972 w 988339"/>
                <a:gd name="connsiteY1" fmla="*/ 287203 h 698247"/>
                <a:gd name="connsiteX2" fmla="*/ 598329 w 988339"/>
                <a:gd name="connsiteY2" fmla="*/ 554735 h 698247"/>
                <a:gd name="connsiteX3" fmla="*/ 382829 w 988339"/>
                <a:gd name="connsiteY3" fmla="*/ 698247 h 698247"/>
                <a:gd name="connsiteX4" fmla="*/ 32415 w 988339"/>
                <a:gd name="connsiteY4" fmla="*/ 268681 h 698247"/>
                <a:gd name="connsiteX5" fmla="*/ 66468 w 988339"/>
                <a:gd name="connsiteY5" fmla="*/ 38560 h 698247"/>
                <a:gd name="connsiteX6" fmla="*/ 90192 w 988339"/>
                <a:gd name="connsiteY6" fmla="*/ 27412 h 698247"/>
                <a:gd name="connsiteX7" fmla="*/ 988339 w 988339"/>
                <a:gd name="connsiteY7" fmla="*/ 0 h 698247"/>
                <a:gd name="connsiteX0" fmla="*/ 589978 w 1094568"/>
                <a:gd name="connsiteY0" fmla="*/ 294126 h 691457"/>
                <a:gd name="connsiteX1" fmla="*/ 400972 w 1094568"/>
                <a:gd name="connsiteY1" fmla="*/ 280413 h 691457"/>
                <a:gd name="connsiteX2" fmla="*/ 598329 w 1094568"/>
                <a:gd name="connsiteY2" fmla="*/ 547945 h 691457"/>
                <a:gd name="connsiteX3" fmla="*/ 382829 w 1094568"/>
                <a:gd name="connsiteY3" fmla="*/ 691457 h 691457"/>
                <a:gd name="connsiteX4" fmla="*/ 32415 w 1094568"/>
                <a:gd name="connsiteY4" fmla="*/ 261891 h 691457"/>
                <a:gd name="connsiteX5" fmla="*/ 66468 w 1094568"/>
                <a:gd name="connsiteY5" fmla="*/ 31770 h 691457"/>
                <a:gd name="connsiteX6" fmla="*/ 90192 w 1094568"/>
                <a:gd name="connsiteY6" fmla="*/ 20622 h 691457"/>
                <a:gd name="connsiteX7" fmla="*/ 1094568 w 1094568"/>
                <a:gd name="connsiteY7" fmla="*/ 0 h 691457"/>
                <a:gd name="connsiteX0" fmla="*/ 657912 w 1094568"/>
                <a:gd name="connsiteY0" fmla="*/ 303213 h 691457"/>
                <a:gd name="connsiteX1" fmla="*/ 400972 w 1094568"/>
                <a:gd name="connsiteY1" fmla="*/ 280413 h 691457"/>
                <a:gd name="connsiteX2" fmla="*/ 598329 w 1094568"/>
                <a:gd name="connsiteY2" fmla="*/ 547945 h 691457"/>
                <a:gd name="connsiteX3" fmla="*/ 382829 w 1094568"/>
                <a:gd name="connsiteY3" fmla="*/ 691457 h 691457"/>
                <a:gd name="connsiteX4" fmla="*/ 32415 w 1094568"/>
                <a:gd name="connsiteY4" fmla="*/ 261891 h 691457"/>
                <a:gd name="connsiteX5" fmla="*/ 66468 w 1094568"/>
                <a:gd name="connsiteY5" fmla="*/ 31770 h 691457"/>
                <a:gd name="connsiteX6" fmla="*/ 90192 w 1094568"/>
                <a:gd name="connsiteY6" fmla="*/ 20622 h 691457"/>
                <a:gd name="connsiteX7" fmla="*/ 1094568 w 1094568"/>
                <a:gd name="connsiteY7" fmla="*/ 0 h 691457"/>
                <a:gd name="connsiteX0" fmla="*/ 657912 w 1104599"/>
                <a:gd name="connsiteY0" fmla="*/ 302761 h 691005"/>
                <a:gd name="connsiteX1" fmla="*/ 400972 w 1104599"/>
                <a:gd name="connsiteY1" fmla="*/ 279961 h 691005"/>
                <a:gd name="connsiteX2" fmla="*/ 598329 w 1104599"/>
                <a:gd name="connsiteY2" fmla="*/ 547493 h 691005"/>
                <a:gd name="connsiteX3" fmla="*/ 382829 w 1104599"/>
                <a:gd name="connsiteY3" fmla="*/ 691005 h 691005"/>
                <a:gd name="connsiteX4" fmla="*/ 32415 w 1104599"/>
                <a:gd name="connsiteY4" fmla="*/ 261439 h 691005"/>
                <a:gd name="connsiteX5" fmla="*/ 66468 w 1104599"/>
                <a:gd name="connsiteY5" fmla="*/ 31318 h 691005"/>
                <a:gd name="connsiteX6" fmla="*/ 90192 w 1104599"/>
                <a:gd name="connsiteY6" fmla="*/ 20170 h 691005"/>
                <a:gd name="connsiteX7" fmla="*/ 1104599 w 1104599"/>
                <a:gd name="connsiteY7" fmla="*/ 0 h 691005"/>
                <a:gd name="connsiteX0" fmla="*/ 657912 w 1104599"/>
                <a:gd name="connsiteY0" fmla="*/ 302761 h 691005"/>
                <a:gd name="connsiteX1" fmla="*/ 400972 w 1104599"/>
                <a:gd name="connsiteY1" fmla="*/ 279961 h 691005"/>
                <a:gd name="connsiteX2" fmla="*/ 665562 w 1104599"/>
                <a:gd name="connsiteY2" fmla="*/ 644741 h 691005"/>
                <a:gd name="connsiteX3" fmla="*/ 382829 w 1104599"/>
                <a:gd name="connsiteY3" fmla="*/ 691005 h 691005"/>
                <a:gd name="connsiteX4" fmla="*/ 32415 w 1104599"/>
                <a:gd name="connsiteY4" fmla="*/ 261439 h 691005"/>
                <a:gd name="connsiteX5" fmla="*/ 66468 w 1104599"/>
                <a:gd name="connsiteY5" fmla="*/ 31318 h 691005"/>
                <a:gd name="connsiteX6" fmla="*/ 90192 w 1104599"/>
                <a:gd name="connsiteY6" fmla="*/ 20170 h 691005"/>
                <a:gd name="connsiteX7" fmla="*/ 1104599 w 1104599"/>
                <a:gd name="connsiteY7" fmla="*/ 0 h 691005"/>
                <a:gd name="connsiteX0" fmla="*/ 657912 w 1104599"/>
                <a:gd name="connsiteY0" fmla="*/ 302761 h 716973"/>
                <a:gd name="connsiteX1" fmla="*/ 400972 w 1104599"/>
                <a:gd name="connsiteY1" fmla="*/ 279961 h 716973"/>
                <a:gd name="connsiteX2" fmla="*/ 665562 w 1104599"/>
                <a:gd name="connsiteY2" fmla="*/ 644741 h 716973"/>
                <a:gd name="connsiteX3" fmla="*/ 423872 w 1104599"/>
                <a:gd name="connsiteY3" fmla="*/ 716973 h 716973"/>
                <a:gd name="connsiteX4" fmla="*/ 32415 w 1104599"/>
                <a:gd name="connsiteY4" fmla="*/ 261439 h 716973"/>
                <a:gd name="connsiteX5" fmla="*/ 66468 w 1104599"/>
                <a:gd name="connsiteY5" fmla="*/ 31318 h 716973"/>
                <a:gd name="connsiteX6" fmla="*/ 90192 w 1104599"/>
                <a:gd name="connsiteY6" fmla="*/ 20170 h 716973"/>
                <a:gd name="connsiteX7" fmla="*/ 1104599 w 1104599"/>
                <a:gd name="connsiteY7" fmla="*/ 0 h 716973"/>
                <a:gd name="connsiteX0" fmla="*/ 657912 w 1104599"/>
                <a:gd name="connsiteY0" fmla="*/ 302761 h 716973"/>
                <a:gd name="connsiteX1" fmla="*/ 400972 w 1104599"/>
                <a:gd name="connsiteY1" fmla="*/ 279961 h 716973"/>
                <a:gd name="connsiteX2" fmla="*/ 646747 w 1104599"/>
                <a:gd name="connsiteY2" fmla="*/ 627311 h 716973"/>
                <a:gd name="connsiteX3" fmla="*/ 423872 w 1104599"/>
                <a:gd name="connsiteY3" fmla="*/ 716973 h 716973"/>
                <a:gd name="connsiteX4" fmla="*/ 32415 w 1104599"/>
                <a:gd name="connsiteY4" fmla="*/ 261439 h 716973"/>
                <a:gd name="connsiteX5" fmla="*/ 66468 w 1104599"/>
                <a:gd name="connsiteY5" fmla="*/ 31318 h 716973"/>
                <a:gd name="connsiteX6" fmla="*/ 90192 w 1104599"/>
                <a:gd name="connsiteY6" fmla="*/ 20170 h 716973"/>
                <a:gd name="connsiteX7" fmla="*/ 1104599 w 1104599"/>
                <a:gd name="connsiteY7" fmla="*/ 0 h 716973"/>
                <a:gd name="connsiteX0" fmla="*/ 657912 w 1104599"/>
                <a:gd name="connsiteY0" fmla="*/ 302761 h 724157"/>
                <a:gd name="connsiteX1" fmla="*/ 400972 w 1104599"/>
                <a:gd name="connsiteY1" fmla="*/ 279961 h 724157"/>
                <a:gd name="connsiteX2" fmla="*/ 646747 w 1104599"/>
                <a:gd name="connsiteY2" fmla="*/ 627311 h 724157"/>
                <a:gd name="connsiteX3" fmla="*/ 416010 w 1104599"/>
                <a:gd name="connsiteY3" fmla="*/ 724157 h 724157"/>
                <a:gd name="connsiteX4" fmla="*/ 32415 w 1104599"/>
                <a:gd name="connsiteY4" fmla="*/ 261439 h 724157"/>
                <a:gd name="connsiteX5" fmla="*/ 66468 w 1104599"/>
                <a:gd name="connsiteY5" fmla="*/ 31318 h 724157"/>
                <a:gd name="connsiteX6" fmla="*/ 90192 w 1104599"/>
                <a:gd name="connsiteY6" fmla="*/ 20170 h 724157"/>
                <a:gd name="connsiteX7" fmla="*/ 1104599 w 1104599"/>
                <a:gd name="connsiteY7" fmla="*/ 0 h 724157"/>
                <a:gd name="connsiteX0" fmla="*/ 657912 w 1104599"/>
                <a:gd name="connsiteY0" fmla="*/ 302761 h 724157"/>
                <a:gd name="connsiteX1" fmla="*/ 400972 w 1104599"/>
                <a:gd name="connsiteY1" fmla="*/ 279961 h 724157"/>
                <a:gd name="connsiteX2" fmla="*/ 630332 w 1104599"/>
                <a:gd name="connsiteY2" fmla="*/ 623558 h 724157"/>
                <a:gd name="connsiteX3" fmla="*/ 416010 w 1104599"/>
                <a:gd name="connsiteY3" fmla="*/ 724157 h 724157"/>
                <a:gd name="connsiteX4" fmla="*/ 32415 w 1104599"/>
                <a:gd name="connsiteY4" fmla="*/ 261439 h 724157"/>
                <a:gd name="connsiteX5" fmla="*/ 66468 w 1104599"/>
                <a:gd name="connsiteY5" fmla="*/ 31318 h 724157"/>
                <a:gd name="connsiteX6" fmla="*/ 90192 w 1104599"/>
                <a:gd name="connsiteY6" fmla="*/ 20170 h 724157"/>
                <a:gd name="connsiteX7" fmla="*/ 1104599 w 1104599"/>
                <a:gd name="connsiteY7" fmla="*/ 0 h 724157"/>
                <a:gd name="connsiteX0" fmla="*/ 657912 w 793481"/>
                <a:gd name="connsiteY0" fmla="*/ 282591 h 703987"/>
                <a:gd name="connsiteX1" fmla="*/ 400972 w 793481"/>
                <a:gd name="connsiteY1" fmla="*/ 259791 h 703987"/>
                <a:gd name="connsiteX2" fmla="*/ 630332 w 793481"/>
                <a:gd name="connsiteY2" fmla="*/ 603388 h 703987"/>
                <a:gd name="connsiteX3" fmla="*/ 416010 w 793481"/>
                <a:gd name="connsiteY3" fmla="*/ 703987 h 703987"/>
                <a:gd name="connsiteX4" fmla="*/ 32415 w 793481"/>
                <a:gd name="connsiteY4" fmla="*/ 241269 h 703987"/>
                <a:gd name="connsiteX5" fmla="*/ 66468 w 793481"/>
                <a:gd name="connsiteY5" fmla="*/ 11148 h 703987"/>
                <a:gd name="connsiteX6" fmla="*/ 90192 w 793481"/>
                <a:gd name="connsiteY6" fmla="*/ 0 h 703987"/>
                <a:gd name="connsiteX7" fmla="*/ 793481 w 793481"/>
                <a:gd name="connsiteY7" fmla="*/ 59297 h 703987"/>
                <a:gd name="connsiteX0" fmla="*/ 657912 w 1023220"/>
                <a:gd name="connsiteY0" fmla="*/ 303409 h 724805"/>
                <a:gd name="connsiteX1" fmla="*/ 400972 w 1023220"/>
                <a:gd name="connsiteY1" fmla="*/ 280609 h 724805"/>
                <a:gd name="connsiteX2" fmla="*/ 630332 w 1023220"/>
                <a:gd name="connsiteY2" fmla="*/ 624206 h 724805"/>
                <a:gd name="connsiteX3" fmla="*/ 416010 w 1023220"/>
                <a:gd name="connsiteY3" fmla="*/ 724805 h 724805"/>
                <a:gd name="connsiteX4" fmla="*/ 32415 w 1023220"/>
                <a:gd name="connsiteY4" fmla="*/ 262087 h 724805"/>
                <a:gd name="connsiteX5" fmla="*/ 66468 w 1023220"/>
                <a:gd name="connsiteY5" fmla="*/ 31966 h 724805"/>
                <a:gd name="connsiteX6" fmla="*/ 90192 w 1023220"/>
                <a:gd name="connsiteY6" fmla="*/ 20818 h 724805"/>
                <a:gd name="connsiteX7" fmla="*/ 1023220 w 1023220"/>
                <a:gd name="connsiteY7" fmla="*/ 0 h 7248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23220" h="724805">
                  <a:moveTo>
                    <a:pt x="657912" y="303409"/>
                  </a:moveTo>
                  <a:lnTo>
                    <a:pt x="400972" y="280609"/>
                  </a:lnTo>
                  <a:lnTo>
                    <a:pt x="630332" y="624206"/>
                  </a:lnTo>
                  <a:lnTo>
                    <a:pt x="416010" y="724805"/>
                  </a:lnTo>
                  <a:lnTo>
                    <a:pt x="32415" y="262087"/>
                  </a:lnTo>
                  <a:cubicBezTo>
                    <a:pt x="-21728" y="189137"/>
                    <a:pt x="-6482" y="86108"/>
                    <a:pt x="66468" y="31966"/>
                  </a:cubicBezTo>
                  <a:lnTo>
                    <a:pt x="90192" y="20818"/>
                  </a:lnTo>
                  <a:lnTo>
                    <a:pt x="1023220" y="0"/>
                  </a:lnTo>
                </a:path>
              </a:pathLst>
            </a:custGeom>
            <a:solidFill>
              <a:srgbClr val="4472C4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sp>
          <p:nvSpPr>
            <p:cNvPr id="1624" name="フリーフォーム 96">
              <a:extLst>
                <a:ext uri="{FF2B5EF4-FFF2-40B4-BE49-F238E27FC236}">
                  <a16:creationId xmlns:a16="http://schemas.microsoft.com/office/drawing/2014/main" id="{F390FAA2-21DA-4F91-8CE9-58942705C0DE}"/>
                </a:ext>
              </a:extLst>
            </p:cNvPr>
            <p:cNvSpPr/>
            <p:nvPr/>
          </p:nvSpPr>
          <p:spPr>
            <a:xfrm>
              <a:off x="6047286" y="5794400"/>
              <a:ext cx="558165" cy="1038087"/>
            </a:xfrm>
            <a:custGeom>
              <a:avLst/>
              <a:gdLst>
                <a:gd name="connsiteX0" fmla="*/ 413385 w 558165"/>
                <a:gd name="connsiteY0" fmla="*/ 1043940 h 1043940"/>
                <a:gd name="connsiteX1" fmla="*/ 558165 w 558165"/>
                <a:gd name="connsiteY1" fmla="*/ 1043940 h 1043940"/>
                <a:gd name="connsiteX2" fmla="*/ 354330 w 558165"/>
                <a:gd name="connsiteY2" fmla="*/ 0 h 1043940"/>
                <a:gd name="connsiteX3" fmla="*/ 205740 w 558165"/>
                <a:gd name="connsiteY3" fmla="*/ 7620 h 1043940"/>
                <a:gd name="connsiteX4" fmla="*/ 0 w 558165"/>
                <a:gd name="connsiteY4" fmla="*/ 186690 h 1043940"/>
                <a:gd name="connsiteX5" fmla="*/ 220980 w 558165"/>
                <a:gd name="connsiteY5" fmla="*/ 537210 h 1043940"/>
                <a:gd name="connsiteX6" fmla="*/ 350520 w 558165"/>
                <a:gd name="connsiteY6" fmla="*/ 539115 h 1043940"/>
                <a:gd name="connsiteX7" fmla="*/ 270510 w 558165"/>
                <a:gd name="connsiteY7" fmla="*/ 621030 h 1043940"/>
                <a:gd name="connsiteX8" fmla="*/ 413385 w 558165"/>
                <a:gd name="connsiteY8" fmla="*/ 1043940 h 1043940"/>
                <a:gd name="connsiteX0" fmla="*/ 413385 w 558165"/>
                <a:gd name="connsiteY0" fmla="*/ 1043940 h 1043940"/>
                <a:gd name="connsiteX1" fmla="*/ 558165 w 558165"/>
                <a:gd name="connsiteY1" fmla="*/ 1043940 h 1043940"/>
                <a:gd name="connsiteX2" fmla="*/ 354330 w 558165"/>
                <a:gd name="connsiteY2" fmla="*/ 0 h 1043940"/>
                <a:gd name="connsiteX3" fmla="*/ 205740 w 558165"/>
                <a:gd name="connsiteY3" fmla="*/ 7620 h 1043940"/>
                <a:gd name="connsiteX4" fmla="*/ 0 w 558165"/>
                <a:gd name="connsiteY4" fmla="*/ 186690 h 1043940"/>
                <a:gd name="connsiteX5" fmla="*/ 220980 w 558165"/>
                <a:gd name="connsiteY5" fmla="*/ 537210 h 1043940"/>
                <a:gd name="connsiteX6" fmla="*/ 270510 w 558165"/>
                <a:gd name="connsiteY6" fmla="*/ 621030 h 1043940"/>
                <a:gd name="connsiteX7" fmla="*/ 413385 w 558165"/>
                <a:gd name="connsiteY7" fmla="*/ 1043940 h 1043940"/>
                <a:gd name="connsiteX0" fmla="*/ 413385 w 558165"/>
                <a:gd name="connsiteY0" fmla="*/ 1043940 h 1043940"/>
                <a:gd name="connsiteX1" fmla="*/ 558165 w 558165"/>
                <a:gd name="connsiteY1" fmla="*/ 1043940 h 1043940"/>
                <a:gd name="connsiteX2" fmla="*/ 354330 w 558165"/>
                <a:gd name="connsiteY2" fmla="*/ 0 h 1043940"/>
                <a:gd name="connsiteX3" fmla="*/ 205740 w 558165"/>
                <a:gd name="connsiteY3" fmla="*/ 7620 h 1043940"/>
                <a:gd name="connsiteX4" fmla="*/ 0 w 558165"/>
                <a:gd name="connsiteY4" fmla="*/ 186690 h 1043940"/>
                <a:gd name="connsiteX5" fmla="*/ 220980 w 558165"/>
                <a:gd name="connsiteY5" fmla="*/ 537210 h 1043940"/>
                <a:gd name="connsiteX6" fmla="*/ 413385 w 558165"/>
                <a:gd name="connsiteY6" fmla="*/ 1043940 h 1043940"/>
                <a:gd name="connsiteX0" fmla="*/ 413385 w 558165"/>
                <a:gd name="connsiteY0" fmla="*/ 1043940 h 1043940"/>
                <a:gd name="connsiteX1" fmla="*/ 558165 w 558165"/>
                <a:gd name="connsiteY1" fmla="*/ 1043940 h 1043940"/>
                <a:gd name="connsiteX2" fmla="*/ 354330 w 558165"/>
                <a:gd name="connsiteY2" fmla="*/ 0 h 1043940"/>
                <a:gd name="connsiteX3" fmla="*/ 205740 w 558165"/>
                <a:gd name="connsiteY3" fmla="*/ 7620 h 1043940"/>
                <a:gd name="connsiteX4" fmla="*/ 0 w 558165"/>
                <a:gd name="connsiteY4" fmla="*/ 186690 h 1043940"/>
                <a:gd name="connsiteX5" fmla="*/ 413385 w 558165"/>
                <a:gd name="connsiteY5" fmla="*/ 1043940 h 1043940"/>
                <a:gd name="connsiteX0" fmla="*/ 413385 w 558165"/>
                <a:gd name="connsiteY0" fmla="*/ 1043940 h 1043940"/>
                <a:gd name="connsiteX1" fmla="*/ 558165 w 558165"/>
                <a:gd name="connsiteY1" fmla="*/ 1043940 h 1043940"/>
                <a:gd name="connsiteX2" fmla="*/ 354330 w 558165"/>
                <a:gd name="connsiteY2" fmla="*/ 0 h 1043940"/>
                <a:gd name="connsiteX3" fmla="*/ 205740 w 558165"/>
                <a:gd name="connsiteY3" fmla="*/ 7620 h 1043940"/>
                <a:gd name="connsiteX4" fmla="*/ 0 w 558165"/>
                <a:gd name="connsiteY4" fmla="*/ 186690 h 1043940"/>
                <a:gd name="connsiteX5" fmla="*/ 133350 w 558165"/>
                <a:gd name="connsiteY5" fmla="*/ 462915 h 1043940"/>
                <a:gd name="connsiteX6" fmla="*/ 413385 w 558165"/>
                <a:gd name="connsiteY6" fmla="*/ 1043940 h 1043940"/>
                <a:gd name="connsiteX0" fmla="*/ 413385 w 558165"/>
                <a:gd name="connsiteY0" fmla="*/ 1043940 h 1043940"/>
                <a:gd name="connsiteX1" fmla="*/ 558165 w 558165"/>
                <a:gd name="connsiteY1" fmla="*/ 1043940 h 1043940"/>
                <a:gd name="connsiteX2" fmla="*/ 354330 w 558165"/>
                <a:gd name="connsiteY2" fmla="*/ 0 h 1043940"/>
                <a:gd name="connsiteX3" fmla="*/ 205740 w 558165"/>
                <a:gd name="connsiteY3" fmla="*/ 7620 h 1043940"/>
                <a:gd name="connsiteX4" fmla="*/ 0 w 558165"/>
                <a:gd name="connsiteY4" fmla="*/ 186690 h 1043940"/>
                <a:gd name="connsiteX5" fmla="*/ 133350 w 558165"/>
                <a:gd name="connsiteY5" fmla="*/ 462915 h 1043940"/>
                <a:gd name="connsiteX6" fmla="*/ 175260 w 558165"/>
                <a:gd name="connsiteY6" fmla="*/ 546735 h 1043940"/>
                <a:gd name="connsiteX7" fmla="*/ 413385 w 558165"/>
                <a:gd name="connsiteY7" fmla="*/ 1043940 h 1043940"/>
                <a:gd name="connsiteX0" fmla="*/ 413385 w 558165"/>
                <a:gd name="connsiteY0" fmla="*/ 1043940 h 1043940"/>
                <a:gd name="connsiteX1" fmla="*/ 558165 w 558165"/>
                <a:gd name="connsiteY1" fmla="*/ 1043940 h 1043940"/>
                <a:gd name="connsiteX2" fmla="*/ 354330 w 558165"/>
                <a:gd name="connsiteY2" fmla="*/ 0 h 1043940"/>
                <a:gd name="connsiteX3" fmla="*/ 205740 w 558165"/>
                <a:gd name="connsiteY3" fmla="*/ 7620 h 1043940"/>
                <a:gd name="connsiteX4" fmla="*/ 0 w 558165"/>
                <a:gd name="connsiteY4" fmla="*/ 186690 h 1043940"/>
                <a:gd name="connsiteX5" fmla="*/ 133350 w 558165"/>
                <a:gd name="connsiteY5" fmla="*/ 462915 h 1043940"/>
                <a:gd name="connsiteX6" fmla="*/ 148590 w 558165"/>
                <a:gd name="connsiteY6" fmla="*/ 501015 h 1043940"/>
                <a:gd name="connsiteX7" fmla="*/ 175260 w 558165"/>
                <a:gd name="connsiteY7" fmla="*/ 546735 h 1043940"/>
                <a:gd name="connsiteX8" fmla="*/ 413385 w 558165"/>
                <a:gd name="connsiteY8" fmla="*/ 1043940 h 1043940"/>
                <a:gd name="connsiteX0" fmla="*/ 413385 w 558165"/>
                <a:gd name="connsiteY0" fmla="*/ 1043940 h 1043940"/>
                <a:gd name="connsiteX1" fmla="*/ 558165 w 558165"/>
                <a:gd name="connsiteY1" fmla="*/ 1043940 h 1043940"/>
                <a:gd name="connsiteX2" fmla="*/ 354330 w 558165"/>
                <a:gd name="connsiteY2" fmla="*/ 0 h 1043940"/>
                <a:gd name="connsiteX3" fmla="*/ 205740 w 558165"/>
                <a:gd name="connsiteY3" fmla="*/ 7620 h 1043940"/>
                <a:gd name="connsiteX4" fmla="*/ 0 w 558165"/>
                <a:gd name="connsiteY4" fmla="*/ 186690 h 1043940"/>
                <a:gd name="connsiteX5" fmla="*/ 133350 w 558165"/>
                <a:gd name="connsiteY5" fmla="*/ 462915 h 1043940"/>
                <a:gd name="connsiteX6" fmla="*/ 257175 w 558165"/>
                <a:gd name="connsiteY6" fmla="*/ 468630 h 1043940"/>
                <a:gd name="connsiteX7" fmla="*/ 175260 w 558165"/>
                <a:gd name="connsiteY7" fmla="*/ 546735 h 1043940"/>
                <a:gd name="connsiteX8" fmla="*/ 413385 w 558165"/>
                <a:gd name="connsiteY8" fmla="*/ 1043940 h 1043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58165" h="1043940">
                  <a:moveTo>
                    <a:pt x="413385" y="1043940"/>
                  </a:moveTo>
                  <a:lnTo>
                    <a:pt x="558165" y="1043940"/>
                  </a:lnTo>
                  <a:lnTo>
                    <a:pt x="354330" y="0"/>
                  </a:lnTo>
                  <a:lnTo>
                    <a:pt x="205740" y="7620"/>
                  </a:lnTo>
                  <a:lnTo>
                    <a:pt x="0" y="186690"/>
                  </a:lnTo>
                  <a:lnTo>
                    <a:pt x="133350" y="462915"/>
                  </a:lnTo>
                  <a:lnTo>
                    <a:pt x="257175" y="468630"/>
                  </a:lnTo>
                  <a:lnTo>
                    <a:pt x="175260" y="546735"/>
                  </a:lnTo>
                  <a:lnTo>
                    <a:pt x="413385" y="1043940"/>
                  </a:lnTo>
                  <a:close/>
                </a:path>
              </a:pathLst>
            </a:custGeom>
            <a:solidFill>
              <a:srgbClr val="00206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07425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26</TotalTime>
  <Words>0</Words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pptx926_クレームを入れる女性</dc:title>
  <dc:subject>pptx926_クレームを入れる女性</dc:subject>
  <dc:creator>digipot.net</dc:creator>
  <cp:revision>1</cp:revision>
  <dcterms:created xsi:type="dcterms:W3CDTF">2018-05-20T00:31:01Z</dcterms:created>
  <dcterms:modified xsi:type="dcterms:W3CDTF">2018-12-26T16:14:24Z</dcterms:modified>
  <cp:version>1</cp:version>
</cp:coreProperties>
</file>